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73" r:id="rId5"/>
    <p:sldId id="259" r:id="rId6"/>
    <p:sldId id="260" r:id="rId7"/>
    <p:sldId id="266" r:id="rId8"/>
    <p:sldId id="262" r:id="rId9"/>
    <p:sldId id="267" r:id="rId10"/>
    <p:sldId id="263" r:id="rId11"/>
    <p:sldId id="268" r:id="rId12"/>
    <p:sldId id="269" r:id="rId13"/>
    <p:sldId id="264" r:id="rId14"/>
    <p:sldId id="270" r:id="rId15"/>
    <p:sldId id="278" r:id="rId16"/>
    <p:sldId id="279" r:id="rId17"/>
    <p:sldId id="271" r:id="rId18"/>
    <p:sldId id="274" r:id="rId19"/>
    <p:sldId id="275" r:id="rId20"/>
    <p:sldId id="276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F20A0-9C9F-4936-98AF-1BAFC20A90F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3D1CCEF5-2E62-4C45-8950-C5ADD669316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endParaRPr>
        </a:p>
      </dgm:t>
    </dgm:pt>
    <dgm:pt modelId="{E5A5309F-456E-4074-8792-031CF416A3CC}" type="parTrans" cxnId="{570F33C2-0FA7-4E7A-B6F8-A4C51F16BC43}">
      <dgm:prSet/>
      <dgm:spPr/>
      <dgm:t>
        <a:bodyPr/>
        <a:lstStyle/>
        <a:p>
          <a:endParaRPr lang="en-CA"/>
        </a:p>
      </dgm:t>
    </dgm:pt>
    <dgm:pt modelId="{19E131D5-FECA-4DF5-BADE-7C3D13CD0C69}" type="sibTrans" cxnId="{570F33C2-0FA7-4E7A-B6F8-A4C51F16BC43}">
      <dgm:prSet/>
      <dgm:spPr/>
      <dgm:t>
        <a:bodyPr/>
        <a:lstStyle/>
        <a:p>
          <a:endParaRPr lang="en-CA"/>
        </a:p>
      </dgm:t>
    </dgm:pt>
    <dgm:pt modelId="{B17D1042-7A2B-415F-A3A8-65B3F2421E2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Skin is cooled 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 blood becomes cool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Decrease body temp.</a:t>
          </a:r>
        </a:p>
      </dgm:t>
    </dgm:pt>
    <dgm:pt modelId="{5AA31F55-D353-463F-8BD7-14C4C4DD8909}" type="parTrans" cxnId="{0BF798BB-0EDF-4CFE-B2A8-B1D7DCEA2981}">
      <dgm:prSet/>
      <dgm:spPr/>
      <dgm:t>
        <a:bodyPr/>
        <a:lstStyle/>
        <a:p>
          <a:endParaRPr lang="en-CA"/>
        </a:p>
      </dgm:t>
    </dgm:pt>
    <dgm:pt modelId="{9085EDB8-0146-4730-AFBD-5CCEE9916A8B}" type="sibTrans" cxnId="{0BF798BB-0EDF-4CFE-B2A8-B1D7DCEA2981}">
      <dgm:prSet/>
      <dgm:spPr/>
      <dgm:t>
        <a:bodyPr/>
        <a:lstStyle/>
        <a:p>
          <a:endParaRPr lang="en-CA"/>
        </a:p>
      </dgm:t>
    </dgm:pt>
    <dgm:pt modelId="{EA0228C7-1BFA-434F-BEB1-2E90FDDCE82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turns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off the cooling system</a:t>
          </a:r>
        </a:p>
      </dgm:t>
    </dgm:pt>
    <dgm:pt modelId="{130E2338-35FF-4832-B9FC-DF2A5313C6AD}" type="parTrans" cxnId="{5DD50BEC-7F23-4E8F-BA3A-BBBCD9C6E91B}">
      <dgm:prSet/>
      <dgm:spPr/>
      <dgm:t>
        <a:bodyPr/>
        <a:lstStyle/>
        <a:p>
          <a:endParaRPr lang="en-CA"/>
        </a:p>
      </dgm:t>
    </dgm:pt>
    <dgm:pt modelId="{A113D7CA-D3AD-4935-8C4F-062A3AF6ABE0}" type="sibTrans" cxnId="{5DD50BEC-7F23-4E8F-BA3A-BBBCD9C6E91B}">
      <dgm:prSet/>
      <dgm:spPr/>
      <dgm:t>
        <a:bodyPr/>
        <a:lstStyle/>
        <a:p>
          <a:endParaRPr lang="en-CA"/>
        </a:p>
      </dgm:t>
    </dgm:pt>
    <dgm:pt modelId="{04EE8A6F-4943-4A7A-8B7D-42E47C57599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High Temperature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Senors in brain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sends nerve impulses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gm:t>
    </dgm:pt>
    <dgm:pt modelId="{B766CCDE-514E-48C6-BE00-7C3DE647ABD6}" type="parTrans" cxnId="{F1FF34D5-DDBD-4B10-8373-1B5014D5F710}">
      <dgm:prSet/>
      <dgm:spPr/>
      <dgm:t>
        <a:bodyPr/>
        <a:lstStyle/>
        <a:p>
          <a:endParaRPr lang="en-CA"/>
        </a:p>
      </dgm:t>
    </dgm:pt>
    <dgm:pt modelId="{B8B57233-5FD4-4006-A3BC-87CAAA0A5BDB}" type="sibTrans" cxnId="{F1FF34D5-DDBD-4B10-8373-1B5014D5F710}">
      <dgm:prSet/>
      <dgm:spPr/>
      <dgm:t>
        <a:bodyPr/>
        <a:lstStyle/>
        <a:p>
          <a:endParaRPr lang="en-CA"/>
        </a:p>
      </dgm:t>
    </dgm:pt>
    <dgm:pt modelId="{5C3B8FDD-A35B-4AC6-9AF4-918A4A228FD7}" type="pres">
      <dgm:prSet presAssocID="{4A5F20A0-9C9F-4936-98AF-1BAFC20A90FA}" presName="cycle" presStyleCnt="0">
        <dgm:presLayoutVars>
          <dgm:dir/>
          <dgm:resizeHandles val="exact"/>
        </dgm:presLayoutVars>
      </dgm:prSet>
      <dgm:spPr/>
    </dgm:pt>
    <dgm:pt modelId="{2DD3FBFD-C9FA-4677-ACAD-BD8F07D4C812}" type="pres">
      <dgm:prSet presAssocID="{3D1CCEF5-2E62-4C45-8950-C5ADD6693163}" presName="dummy" presStyleCnt="0"/>
      <dgm:spPr/>
    </dgm:pt>
    <dgm:pt modelId="{0DF5BC9A-681B-4C96-BF37-7F0FDC4C4C47}" type="pres">
      <dgm:prSet presAssocID="{3D1CCEF5-2E62-4C45-8950-C5ADD669316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E1EF14-EF87-42F5-A338-0C234B984ABD}" type="pres">
      <dgm:prSet presAssocID="{19E131D5-FECA-4DF5-BADE-7C3D13CD0C69}" presName="sibTrans" presStyleLbl="node1" presStyleIdx="0" presStyleCnt="4"/>
      <dgm:spPr/>
      <dgm:t>
        <a:bodyPr/>
        <a:lstStyle/>
        <a:p>
          <a:endParaRPr lang="en-CA"/>
        </a:p>
      </dgm:t>
    </dgm:pt>
    <dgm:pt modelId="{C3201FDE-1C5A-48CF-8DDB-1BCBEEEFDE37}" type="pres">
      <dgm:prSet presAssocID="{B17D1042-7A2B-415F-A3A8-65B3F2421E2F}" presName="dummy" presStyleCnt="0"/>
      <dgm:spPr/>
    </dgm:pt>
    <dgm:pt modelId="{A5658ED4-F16A-43D2-8FF7-4B0CFA23B56E}" type="pres">
      <dgm:prSet presAssocID="{B17D1042-7A2B-415F-A3A8-65B3F2421E2F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BF1205-35CF-46FA-95FB-CB23F7A0867E}" type="pres">
      <dgm:prSet presAssocID="{9085EDB8-0146-4730-AFBD-5CCEE9916A8B}" presName="sibTrans" presStyleLbl="node1" presStyleIdx="1" presStyleCnt="4"/>
      <dgm:spPr/>
      <dgm:t>
        <a:bodyPr/>
        <a:lstStyle/>
        <a:p>
          <a:endParaRPr lang="en-CA"/>
        </a:p>
      </dgm:t>
    </dgm:pt>
    <dgm:pt modelId="{F05357DA-8F72-4C6D-90A6-E72F737CE6C6}" type="pres">
      <dgm:prSet presAssocID="{EA0228C7-1BFA-434F-BEB1-2E90FDDCE82E}" presName="dummy" presStyleCnt="0"/>
      <dgm:spPr/>
    </dgm:pt>
    <dgm:pt modelId="{7F94FE37-BA4A-4DAE-B4DB-6119F980FECF}" type="pres">
      <dgm:prSet presAssocID="{EA0228C7-1BFA-434F-BEB1-2E90FDDCE82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1F1DE1-7C45-4426-AA85-E780630063E5}" type="pres">
      <dgm:prSet presAssocID="{A113D7CA-D3AD-4935-8C4F-062A3AF6ABE0}" presName="sibTrans" presStyleLbl="node1" presStyleIdx="2" presStyleCnt="4"/>
      <dgm:spPr/>
      <dgm:t>
        <a:bodyPr/>
        <a:lstStyle/>
        <a:p>
          <a:endParaRPr lang="en-CA"/>
        </a:p>
      </dgm:t>
    </dgm:pt>
    <dgm:pt modelId="{AA5F3675-409A-4B67-9287-1BD0A2C2F769}" type="pres">
      <dgm:prSet presAssocID="{04EE8A6F-4943-4A7A-8B7D-42E47C575991}" presName="dummy" presStyleCnt="0"/>
      <dgm:spPr/>
    </dgm:pt>
    <dgm:pt modelId="{41D1AD23-9886-4ABD-9750-EC3C440BC43C}" type="pres">
      <dgm:prSet presAssocID="{04EE8A6F-4943-4A7A-8B7D-42E47C57599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D3ABD4-FC0A-4ABE-BD86-A4EEF55BD188}" type="pres">
      <dgm:prSet presAssocID="{B8B57233-5FD4-4006-A3BC-87CAAA0A5BDB}" presName="sibTrans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33AC6C6C-5941-4FDA-B5F2-4B1889B7F340}" type="presOf" srcId="{A113D7CA-D3AD-4935-8C4F-062A3AF6ABE0}" destId="{0A1F1DE1-7C45-4426-AA85-E780630063E5}" srcOrd="0" destOrd="0" presId="urn:microsoft.com/office/officeart/2005/8/layout/cycle1"/>
    <dgm:cxn modelId="{E54725CB-C7BE-4F27-A9E0-341195DF0956}" type="presOf" srcId="{04EE8A6F-4943-4A7A-8B7D-42E47C575991}" destId="{41D1AD23-9886-4ABD-9750-EC3C440BC43C}" srcOrd="0" destOrd="0" presId="urn:microsoft.com/office/officeart/2005/8/layout/cycle1"/>
    <dgm:cxn modelId="{5F86FEB6-F905-4877-8CEC-39D5FEBCCE97}" type="presOf" srcId="{4A5F20A0-9C9F-4936-98AF-1BAFC20A90FA}" destId="{5C3B8FDD-A35B-4AC6-9AF4-918A4A228FD7}" srcOrd="0" destOrd="0" presId="urn:microsoft.com/office/officeart/2005/8/layout/cycle1"/>
    <dgm:cxn modelId="{0BF798BB-0EDF-4CFE-B2A8-B1D7DCEA2981}" srcId="{4A5F20A0-9C9F-4936-98AF-1BAFC20A90FA}" destId="{B17D1042-7A2B-415F-A3A8-65B3F2421E2F}" srcOrd="1" destOrd="0" parTransId="{5AA31F55-D353-463F-8BD7-14C4C4DD8909}" sibTransId="{9085EDB8-0146-4730-AFBD-5CCEE9916A8B}"/>
    <dgm:cxn modelId="{4F5FE2F2-D782-47A7-BD63-342476235699}" type="presOf" srcId="{EA0228C7-1BFA-434F-BEB1-2E90FDDCE82E}" destId="{7F94FE37-BA4A-4DAE-B4DB-6119F980FECF}" srcOrd="0" destOrd="0" presId="urn:microsoft.com/office/officeart/2005/8/layout/cycle1"/>
    <dgm:cxn modelId="{80B800D7-37F2-494E-A476-F6509A566F86}" type="presOf" srcId="{19E131D5-FECA-4DF5-BADE-7C3D13CD0C69}" destId="{6FE1EF14-EF87-42F5-A338-0C234B984ABD}" srcOrd="0" destOrd="0" presId="urn:microsoft.com/office/officeart/2005/8/layout/cycle1"/>
    <dgm:cxn modelId="{570F33C2-0FA7-4E7A-B6F8-A4C51F16BC43}" srcId="{4A5F20A0-9C9F-4936-98AF-1BAFC20A90FA}" destId="{3D1CCEF5-2E62-4C45-8950-C5ADD6693163}" srcOrd="0" destOrd="0" parTransId="{E5A5309F-456E-4074-8792-031CF416A3CC}" sibTransId="{19E131D5-FECA-4DF5-BADE-7C3D13CD0C69}"/>
    <dgm:cxn modelId="{F1FF34D5-DDBD-4B10-8373-1B5014D5F710}" srcId="{4A5F20A0-9C9F-4936-98AF-1BAFC20A90FA}" destId="{04EE8A6F-4943-4A7A-8B7D-42E47C575991}" srcOrd="3" destOrd="0" parTransId="{B766CCDE-514E-48C6-BE00-7C3DE647ABD6}" sibTransId="{B8B57233-5FD4-4006-A3BC-87CAAA0A5BDB}"/>
    <dgm:cxn modelId="{5DD50BEC-7F23-4E8F-BA3A-BBBCD9C6E91B}" srcId="{4A5F20A0-9C9F-4936-98AF-1BAFC20A90FA}" destId="{EA0228C7-1BFA-434F-BEB1-2E90FDDCE82E}" srcOrd="2" destOrd="0" parTransId="{130E2338-35FF-4832-B9FC-DF2A5313C6AD}" sibTransId="{A113D7CA-D3AD-4935-8C4F-062A3AF6ABE0}"/>
    <dgm:cxn modelId="{621AB5A4-7BF8-47AC-99BF-5AA043BADA5C}" type="presOf" srcId="{B8B57233-5FD4-4006-A3BC-87CAAA0A5BDB}" destId="{36D3ABD4-FC0A-4ABE-BD86-A4EEF55BD188}" srcOrd="0" destOrd="0" presId="urn:microsoft.com/office/officeart/2005/8/layout/cycle1"/>
    <dgm:cxn modelId="{9ACDCA1F-64E6-4339-BB2B-7A89B92DB293}" type="presOf" srcId="{9085EDB8-0146-4730-AFBD-5CCEE9916A8B}" destId="{ADBF1205-35CF-46FA-95FB-CB23F7A0867E}" srcOrd="0" destOrd="0" presId="urn:microsoft.com/office/officeart/2005/8/layout/cycle1"/>
    <dgm:cxn modelId="{A9938A83-BDEC-4E16-BE2E-19BFAA0FAEE8}" type="presOf" srcId="{B17D1042-7A2B-415F-A3A8-65B3F2421E2F}" destId="{A5658ED4-F16A-43D2-8FF7-4B0CFA23B56E}" srcOrd="0" destOrd="0" presId="urn:microsoft.com/office/officeart/2005/8/layout/cycle1"/>
    <dgm:cxn modelId="{06708D8A-1D4F-4D85-A2DF-15275E2B51EB}" type="presOf" srcId="{3D1CCEF5-2E62-4C45-8950-C5ADD6693163}" destId="{0DF5BC9A-681B-4C96-BF37-7F0FDC4C4C47}" srcOrd="0" destOrd="0" presId="urn:microsoft.com/office/officeart/2005/8/layout/cycle1"/>
    <dgm:cxn modelId="{FF5A7DC4-F79E-4D66-A2FA-47B27B46860B}" type="presParOf" srcId="{5C3B8FDD-A35B-4AC6-9AF4-918A4A228FD7}" destId="{2DD3FBFD-C9FA-4677-ACAD-BD8F07D4C812}" srcOrd="0" destOrd="0" presId="urn:microsoft.com/office/officeart/2005/8/layout/cycle1"/>
    <dgm:cxn modelId="{C06588FD-BB13-4B3E-B9D5-01C34598C058}" type="presParOf" srcId="{5C3B8FDD-A35B-4AC6-9AF4-918A4A228FD7}" destId="{0DF5BC9A-681B-4C96-BF37-7F0FDC4C4C47}" srcOrd="1" destOrd="0" presId="urn:microsoft.com/office/officeart/2005/8/layout/cycle1"/>
    <dgm:cxn modelId="{603844B6-BCE8-44C6-BC2F-BD21CA264AEE}" type="presParOf" srcId="{5C3B8FDD-A35B-4AC6-9AF4-918A4A228FD7}" destId="{6FE1EF14-EF87-42F5-A338-0C234B984ABD}" srcOrd="2" destOrd="0" presId="urn:microsoft.com/office/officeart/2005/8/layout/cycle1"/>
    <dgm:cxn modelId="{91FC8A06-0CCB-43D9-A3D7-F27DC5D75C65}" type="presParOf" srcId="{5C3B8FDD-A35B-4AC6-9AF4-918A4A228FD7}" destId="{C3201FDE-1C5A-48CF-8DDB-1BCBEEEFDE37}" srcOrd="3" destOrd="0" presId="urn:microsoft.com/office/officeart/2005/8/layout/cycle1"/>
    <dgm:cxn modelId="{A4D6038C-B76C-4809-A8F2-8E40B0C2FE78}" type="presParOf" srcId="{5C3B8FDD-A35B-4AC6-9AF4-918A4A228FD7}" destId="{A5658ED4-F16A-43D2-8FF7-4B0CFA23B56E}" srcOrd="4" destOrd="0" presId="urn:microsoft.com/office/officeart/2005/8/layout/cycle1"/>
    <dgm:cxn modelId="{BC1A8E5C-3215-4720-AFF6-0F8E00DA16B9}" type="presParOf" srcId="{5C3B8FDD-A35B-4AC6-9AF4-918A4A228FD7}" destId="{ADBF1205-35CF-46FA-95FB-CB23F7A0867E}" srcOrd="5" destOrd="0" presId="urn:microsoft.com/office/officeart/2005/8/layout/cycle1"/>
    <dgm:cxn modelId="{EC743A87-2C58-479C-8B48-E71DC73763A5}" type="presParOf" srcId="{5C3B8FDD-A35B-4AC6-9AF4-918A4A228FD7}" destId="{F05357DA-8F72-4C6D-90A6-E72F737CE6C6}" srcOrd="6" destOrd="0" presId="urn:microsoft.com/office/officeart/2005/8/layout/cycle1"/>
    <dgm:cxn modelId="{6964B301-4281-497D-B40E-ED707ECB0B86}" type="presParOf" srcId="{5C3B8FDD-A35B-4AC6-9AF4-918A4A228FD7}" destId="{7F94FE37-BA4A-4DAE-B4DB-6119F980FECF}" srcOrd="7" destOrd="0" presId="urn:microsoft.com/office/officeart/2005/8/layout/cycle1"/>
    <dgm:cxn modelId="{FC92519F-32FF-45F8-A98D-26DFE80FCC41}" type="presParOf" srcId="{5C3B8FDD-A35B-4AC6-9AF4-918A4A228FD7}" destId="{0A1F1DE1-7C45-4426-AA85-E780630063E5}" srcOrd="8" destOrd="0" presId="urn:microsoft.com/office/officeart/2005/8/layout/cycle1"/>
    <dgm:cxn modelId="{F5810934-4E88-4D91-9EAE-A01BC09F84BD}" type="presParOf" srcId="{5C3B8FDD-A35B-4AC6-9AF4-918A4A228FD7}" destId="{AA5F3675-409A-4B67-9287-1BD0A2C2F769}" srcOrd="9" destOrd="0" presId="urn:microsoft.com/office/officeart/2005/8/layout/cycle1"/>
    <dgm:cxn modelId="{ED3A2A99-5D50-4D90-ACCF-DA9675F59BE3}" type="presParOf" srcId="{5C3B8FDD-A35B-4AC6-9AF4-918A4A228FD7}" destId="{41D1AD23-9886-4ABD-9750-EC3C440BC43C}" srcOrd="10" destOrd="0" presId="urn:microsoft.com/office/officeart/2005/8/layout/cycle1"/>
    <dgm:cxn modelId="{56459C0D-D78C-4F90-8A77-5944D610F987}" type="presParOf" srcId="{5C3B8FDD-A35B-4AC6-9AF4-918A4A228FD7}" destId="{36D3ABD4-FC0A-4ABE-BD86-A4EEF55BD18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AF8F3-509E-41ED-BECF-B9300B54602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76ECCE90-D898-460B-BFE0-A673CB98A99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endParaRPr>
        </a:p>
      </dgm:t>
    </dgm:pt>
    <dgm:pt modelId="{6E31A0AC-C3E9-4DFD-8D27-B56376C903E0}" type="parTrans" cxnId="{6D806E65-3DC1-4397-9F75-34764F65F797}">
      <dgm:prSet/>
      <dgm:spPr/>
      <dgm:t>
        <a:bodyPr/>
        <a:lstStyle/>
        <a:p>
          <a:endParaRPr lang="en-CA"/>
        </a:p>
      </dgm:t>
    </dgm:pt>
    <dgm:pt modelId="{10557B99-EDE6-4DE8-9C92-89843FA9A58C}" type="sibTrans" cxnId="{6D806E65-3DC1-4397-9F75-34764F65F797}">
      <dgm:prSet/>
      <dgm:spPr/>
      <dgm:t>
        <a:bodyPr/>
        <a:lstStyle/>
        <a:p>
          <a:endParaRPr lang="en-CA"/>
        </a:p>
      </dgm:t>
    </dgm:pt>
    <dgm:pt modelId="{D7FEA886-64F6-4A29-953D-A605BD1F3C7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Heat is produced from contractions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and less blood flow reduces heat lost</a:t>
          </a:r>
        </a:p>
      </dgm:t>
    </dgm:pt>
    <dgm:pt modelId="{11B3CA4C-11E0-4BAA-AC9B-DD57F6AF52C7}" type="parTrans" cxnId="{06831EFF-A029-41A2-B5F6-BD1F340FFCCE}">
      <dgm:prSet/>
      <dgm:spPr/>
      <dgm:t>
        <a:bodyPr/>
        <a:lstStyle/>
        <a:p>
          <a:endParaRPr lang="en-CA"/>
        </a:p>
      </dgm:t>
    </dgm:pt>
    <dgm:pt modelId="{04D52D42-2218-4A4F-8E23-6F1F198A4E38}" type="sibTrans" cxnId="{06831EFF-A029-41A2-B5F6-BD1F340FFCCE}">
      <dgm:prSet/>
      <dgm:spPr/>
      <dgm:t>
        <a:bodyPr/>
        <a:lstStyle/>
        <a:p>
          <a:endParaRPr lang="en-CA"/>
        </a:p>
      </dgm:t>
    </dgm:pt>
    <dgm:pt modelId="{82989CAD-2E53-4810-B30C-E622046F960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turns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of heating system</a:t>
          </a:r>
        </a:p>
      </dgm:t>
    </dgm:pt>
    <dgm:pt modelId="{EB7F8DB9-EC48-44ED-97E2-2BF85856507C}" type="parTrans" cxnId="{B8A07D88-23ED-4874-A173-E9D094CEFEA0}">
      <dgm:prSet/>
      <dgm:spPr/>
      <dgm:t>
        <a:bodyPr/>
        <a:lstStyle/>
        <a:p>
          <a:endParaRPr lang="en-CA"/>
        </a:p>
      </dgm:t>
    </dgm:pt>
    <dgm:pt modelId="{EE142054-3B73-42E0-AD1A-8238625AE85E}" type="sibTrans" cxnId="{B8A07D88-23ED-4874-A173-E9D094CEFEA0}">
      <dgm:prSet/>
      <dgm:spPr/>
      <dgm:t>
        <a:bodyPr/>
        <a:lstStyle/>
        <a:p>
          <a:endParaRPr lang="en-CA"/>
        </a:p>
      </dgm:t>
    </dgm:pt>
    <dgm:pt modelId="{1B6874DD-0519-4450-AD6D-14F01607155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Low temperature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Sensors notice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sends a nerve impulse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gm:t>
    </dgm:pt>
    <dgm:pt modelId="{E32C8C9B-2951-4E4A-8818-B68B3FDF640C}" type="parTrans" cxnId="{AD75ABE5-5C29-4568-BA54-C917F5EC85E6}">
      <dgm:prSet/>
      <dgm:spPr/>
      <dgm:t>
        <a:bodyPr/>
        <a:lstStyle/>
        <a:p>
          <a:endParaRPr lang="en-CA"/>
        </a:p>
      </dgm:t>
    </dgm:pt>
    <dgm:pt modelId="{4EE7060E-2743-41E9-956C-8E0B201BC1D1}" type="sibTrans" cxnId="{AD75ABE5-5C29-4568-BA54-C917F5EC85E6}">
      <dgm:prSet/>
      <dgm:spPr/>
      <dgm:t>
        <a:bodyPr/>
        <a:lstStyle/>
        <a:p>
          <a:endParaRPr lang="en-CA"/>
        </a:p>
      </dgm:t>
    </dgm:pt>
    <dgm:pt modelId="{0110DF3C-76C0-4E80-8F0B-AC0B65A74B5D}" type="pres">
      <dgm:prSet presAssocID="{C83AF8F3-509E-41ED-BECF-B9300B546023}" presName="cycle" presStyleCnt="0">
        <dgm:presLayoutVars>
          <dgm:dir/>
          <dgm:resizeHandles val="exact"/>
        </dgm:presLayoutVars>
      </dgm:prSet>
      <dgm:spPr/>
    </dgm:pt>
    <dgm:pt modelId="{C72B4C9C-3905-4195-9885-18E556A62936}" type="pres">
      <dgm:prSet presAssocID="{76ECCE90-D898-460B-BFE0-A673CB98A99C}" presName="dummy" presStyleCnt="0"/>
      <dgm:spPr/>
    </dgm:pt>
    <dgm:pt modelId="{5150E8E1-D54B-4017-8694-28500603639C}" type="pres">
      <dgm:prSet presAssocID="{76ECCE90-D898-460B-BFE0-A673CB98A99C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E8A6B9-6152-420B-9B7F-A620F9923E89}" type="pres">
      <dgm:prSet presAssocID="{10557B99-EDE6-4DE8-9C92-89843FA9A58C}" presName="sibTrans" presStyleLbl="node1" presStyleIdx="0" presStyleCnt="4"/>
      <dgm:spPr/>
      <dgm:t>
        <a:bodyPr/>
        <a:lstStyle/>
        <a:p>
          <a:endParaRPr lang="en-CA"/>
        </a:p>
      </dgm:t>
    </dgm:pt>
    <dgm:pt modelId="{E560F8DA-EF8A-4240-B319-9E9F988B1909}" type="pres">
      <dgm:prSet presAssocID="{D7FEA886-64F6-4A29-953D-A605BD1F3C75}" presName="dummy" presStyleCnt="0"/>
      <dgm:spPr/>
    </dgm:pt>
    <dgm:pt modelId="{702729F8-CC0C-4379-816F-994C533E3589}" type="pres">
      <dgm:prSet presAssocID="{D7FEA886-64F6-4A29-953D-A605BD1F3C7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53B99C-F752-4FB3-B06B-28EB2835F737}" type="pres">
      <dgm:prSet presAssocID="{04D52D42-2218-4A4F-8E23-6F1F198A4E38}" presName="sibTrans" presStyleLbl="node1" presStyleIdx="1" presStyleCnt="4"/>
      <dgm:spPr/>
      <dgm:t>
        <a:bodyPr/>
        <a:lstStyle/>
        <a:p>
          <a:endParaRPr lang="en-CA"/>
        </a:p>
      </dgm:t>
    </dgm:pt>
    <dgm:pt modelId="{28EF179B-155A-4F19-9667-8D12167332A3}" type="pres">
      <dgm:prSet presAssocID="{82989CAD-2E53-4810-B30C-E622046F960C}" presName="dummy" presStyleCnt="0"/>
      <dgm:spPr/>
    </dgm:pt>
    <dgm:pt modelId="{88561625-9F00-41E5-A9D5-8F8F4F769216}" type="pres">
      <dgm:prSet presAssocID="{82989CAD-2E53-4810-B30C-E622046F960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E0119E-76C0-43E4-81AE-296B9C052056}" type="pres">
      <dgm:prSet presAssocID="{EE142054-3B73-42E0-AD1A-8238625AE85E}" presName="sibTrans" presStyleLbl="node1" presStyleIdx="2" presStyleCnt="4"/>
      <dgm:spPr/>
      <dgm:t>
        <a:bodyPr/>
        <a:lstStyle/>
        <a:p>
          <a:endParaRPr lang="en-CA"/>
        </a:p>
      </dgm:t>
    </dgm:pt>
    <dgm:pt modelId="{8D983070-056D-4A35-8755-06DA28D5168F}" type="pres">
      <dgm:prSet presAssocID="{1B6874DD-0519-4450-AD6D-14F016071555}" presName="dummy" presStyleCnt="0"/>
      <dgm:spPr/>
    </dgm:pt>
    <dgm:pt modelId="{4FA3BB52-4209-4FB1-AF76-0A0879120F40}" type="pres">
      <dgm:prSet presAssocID="{1B6874DD-0519-4450-AD6D-14F01607155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0C5C5A2-D457-4E5F-9EAC-72ADBB6345D8}" type="pres">
      <dgm:prSet presAssocID="{4EE7060E-2743-41E9-956C-8E0B201BC1D1}" presName="sibTrans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B8A07D88-23ED-4874-A173-E9D094CEFEA0}" srcId="{C83AF8F3-509E-41ED-BECF-B9300B546023}" destId="{82989CAD-2E53-4810-B30C-E622046F960C}" srcOrd="2" destOrd="0" parTransId="{EB7F8DB9-EC48-44ED-97E2-2BF85856507C}" sibTransId="{EE142054-3B73-42E0-AD1A-8238625AE85E}"/>
    <dgm:cxn modelId="{37BC8703-0466-4800-A2D4-71236AD395BF}" type="presOf" srcId="{10557B99-EDE6-4DE8-9C92-89843FA9A58C}" destId="{DCE8A6B9-6152-420B-9B7F-A620F9923E89}" srcOrd="0" destOrd="0" presId="urn:microsoft.com/office/officeart/2005/8/layout/cycle1"/>
    <dgm:cxn modelId="{AD75ABE5-5C29-4568-BA54-C917F5EC85E6}" srcId="{C83AF8F3-509E-41ED-BECF-B9300B546023}" destId="{1B6874DD-0519-4450-AD6D-14F016071555}" srcOrd="3" destOrd="0" parTransId="{E32C8C9B-2951-4E4A-8818-B68B3FDF640C}" sibTransId="{4EE7060E-2743-41E9-956C-8E0B201BC1D1}"/>
    <dgm:cxn modelId="{CEFD3618-8A02-49A8-9148-D2FA69ADC876}" type="presOf" srcId="{C83AF8F3-509E-41ED-BECF-B9300B546023}" destId="{0110DF3C-76C0-4E80-8F0B-AC0B65A74B5D}" srcOrd="0" destOrd="0" presId="urn:microsoft.com/office/officeart/2005/8/layout/cycle1"/>
    <dgm:cxn modelId="{77D0C02A-78DD-4AD9-AC2C-32C5A87710DB}" type="presOf" srcId="{1B6874DD-0519-4450-AD6D-14F016071555}" destId="{4FA3BB52-4209-4FB1-AF76-0A0879120F40}" srcOrd="0" destOrd="0" presId="urn:microsoft.com/office/officeart/2005/8/layout/cycle1"/>
    <dgm:cxn modelId="{EB5C2D99-C699-44A9-907D-6CBDD5E53D41}" type="presOf" srcId="{04D52D42-2218-4A4F-8E23-6F1F198A4E38}" destId="{2E53B99C-F752-4FB3-B06B-28EB2835F737}" srcOrd="0" destOrd="0" presId="urn:microsoft.com/office/officeart/2005/8/layout/cycle1"/>
    <dgm:cxn modelId="{26BC3841-3699-4C37-9585-D8D8D28E3DE0}" type="presOf" srcId="{82989CAD-2E53-4810-B30C-E622046F960C}" destId="{88561625-9F00-41E5-A9D5-8F8F4F769216}" srcOrd="0" destOrd="0" presId="urn:microsoft.com/office/officeart/2005/8/layout/cycle1"/>
    <dgm:cxn modelId="{06831EFF-A029-41A2-B5F6-BD1F340FFCCE}" srcId="{C83AF8F3-509E-41ED-BECF-B9300B546023}" destId="{D7FEA886-64F6-4A29-953D-A605BD1F3C75}" srcOrd="1" destOrd="0" parTransId="{11B3CA4C-11E0-4BAA-AC9B-DD57F6AF52C7}" sibTransId="{04D52D42-2218-4A4F-8E23-6F1F198A4E38}"/>
    <dgm:cxn modelId="{40E66F10-A807-4FC8-955F-77C292C952EB}" type="presOf" srcId="{EE142054-3B73-42E0-AD1A-8238625AE85E}" destId="{DCE0119E-76C0-43E4-81AE-296B9C052056}" srcOrd="0" destOrd="0" presId="urn:microsoft.com/office/officeart/2005/8/layout/cycle1"/>
    <dgm:cxn modelId="{9207AE67-4370-4778-9702-142C5CCFBF57}" type="presOf" srcId="{D7FEA886-64F6-4A29-953D-A605BD1F3C75}" destId="{702729F8-CC0C-4379-816F-994C533E3589}" srcOrd="0" destOrd="0" presId="urn:microsoft.com/office/officeart/2005/8/layout/cycle1"/>
    <dgm:cxn modelId="{4E8F3A9F-6298-442B-B784-F240938B428E}" type="presOf" srcId="{76ECCE90-D898-460B-BFE0-A673CB98A99C}" destId="{5150E8E1-D54B-4017-8694-28500603639C}" srcOrd="0" destOrd="0" presId="urn:microsoft.com/office/officeart/2005/8/layout/cycle1"/>
    <dgm:cxn modelId="{6D806E65-3DC1-4397-9F75-34764F65F797}" srcId="{C83AF8F3-509E-41ED-BECF-B9300B546023}" destId="{76ECCE90-D898-460B-BFE0-A673CB98A99C}" srcOrd="0" destOrd="0" parTransId="{6E31A0AC-C3E9-4DFD-8D27-B56376C903E0}" sibTransId="{10557B99-EDE6-4DE8-9C92-89843FA9A58C}"/>
    <dgm:cxn modelId="{59AB38B5-0263-4EF9-80AD-AC8EECDF9A66}" type="presOf" srcId="{4EE7060E-2743-41E9-956C-8E0B201BC1D1}" destId="{10C5C5A2-D457-4E5F-9EAC-72ADBB6345D8}" srcOrd="0" destOrd="0" presId="urn:microsoft.com/office/officeart/2005/8/layout/cycle1"/>
    <dgm:cxn modelId="{3567C1C6-81C0-44E9-9A0B-DC63B08E7D41}" type="presParOf" srcId="{0110DF3C-76C0-4E80-8F0B-AC0B65A74B5D}" destId="{C72B4C9C-3905-4195-9885-18E556A62936}" srcOrd="0" destOrd="0" presId="urn:microsoft.com/office/officeart/2005/8/layout/cycle1"/>
    <dgm:cxn modelId="{8BD11898-65A8-4B7B-A0DB-AF5B1B2A9FEA}" type="presParOf" srcId="{0110DF3C-76C0-4E80-8F0B-AC0B65A74B5D}" destId="{5150E8E1-D54B-4017-8694-28500603639C}" srcOrd="1" destOrd="0" presId="urn:microsoft.com/office/officeart/2005/8/layout/cycle1"/>
    <dgm:cxn modelId="{FE7C5FDA-8A61-43D5-9F78-7B47F6BC2578}" type="presParOf" srcId="{0110DF3C-76C0-4E80-8F0B-AC0B65A74B5D}" destId="{DCE8A6B9-6152-420B-9B7F-A620F9923E89}" srcOrd="2" destOrd="0" presId="urn:microsoft.com/office/officeart/2005/8/layout/cycle1"/>
    <dgm:cxn modelId="{00D15408-EA93-49F0-9D10-BF425C567B43}" type="presParOf" srcId="{0110DF3C-76C0-4E80-8F0B-AC0B65A74B5D}" destId="{E560F8DA-EF8A-4240-B319-9E9F988B1909}" srcOrd="3" destOrd="0" presId="urn:microsoft.com/office/officeart/2005/8/layout/cycle1"/>
    <dgm:cxn modelId="{3349B844-7888-4E16-B5F9-942B3FBC8D35}" type="presParOf" srcId="{0110DF3C-76C0-4E80-8F0B-AC0B65A74B5D}" destId="{702729F8-CC0C-4379-816F-994C533E3589}" srcOrd="4" destOrd="0" presId="urn:microsoft.com/office/officeart/2005/8/layout/cycle1"/>
    <dgm:cxn modelId="{AEE116FB-AB2B-4169-85E6-70902388DEBD}" type="presParOf" srcId="{0110DF3C-76C0-4E80-8F0B-AC0B65A74B5D}" destId="{2E53B99C-F752-4FB3-B06B-28EB2835F737}" srcOrd="5" destOrd="0" presId="urn:microsoft.com/office/officeart/2005/8/layout/cycle1"/>
    <dgm:cxn modelId="{EEDB58C7-9E41-4919-8F35-052D8D99BF17}" type="presParOf" srcId="{0110DF3C-76C0-4E80-8F0B-AC0B65A74B5D}" destId="{28EF179B-155A-4F19-9667-8D12167332A3}" srcOrd="6" destOrd="0" presId="urn:microsoft.com/office/officeart/2005/8/layout/cycle1"/>
    <dgm:cxn modelId="{A49948B3-5870-4255-8C5E-53C2573A1E12}" type="presParOf" srcId="{0110DF3C-76C0-4E80-8F0B-AC0B65A74B5D}" destId="{88561625-9F00-41E5-A9D5-8F8F4F769216}" srcOrd="7" destOrd="0" presId="urn:microsoft.com/office/officeart/2005/8/layout/cycle1"/>
    <dgm:cxn modelId="{0F9D1538-D982-458C-9C0C-A5E354A5411E}" type="presParOf" srcId="{0110DF3C-76C0-4E80-8F0B-AC0B65A74B5D}" destId="{DCE0119E-76C0-43E4-81AE-296B9C052056}" srcOrd="8" destOrd="0" presId="urn:microsoft.com/office/officeart/2005/8/layout/cycle1"/>
    <dgm:cxn modelId="{4067C119-4502-46DC-BCF7-00E604910EA3}" type="presParOf" srcId="{0110DF3C-76C0-4E80-8F0B-AC0B65A74B5D}" destId="{8D983070-056D-4A35-8755-06DA28D5168F}" srcOrd="9" destOrd="0" presId="urn:microsoft.com/office/officeart/2005/8/layout/cycle1"/>
    <dgm:cxn modelId="{EA1EBAF1-EB8D-4014-83BC-3CEFFE27D035}" type="presParOf" srcId="{0110DF3C-76C0-4E80-8F0B-AC0B65A74B5D}" destId="{4FA3BB52-4209-4FB1-AF76-0A0879120F40}" srcOrd="10" destOrd="0" presId="urn:microsoft.com/office/officeart/2005/8/layout/cycle1"/>
    <dgm:cxn modelId="{EC3FF3A3-DADE-410D-8518-4BEB7EFB2F51}" type="presParOf" srcId="{0110DF3C-76C0-4E80-8F0B-AC0B65A74B5D}" destId="{10C5C5A2-D457-4E5F-9EAC-72ADBB6345D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5BC9A-681B-4C96-BF37-7F0FDC4C4C47}">
      <dsp:nvSpPr>
        <dsp:cNvPr id="0" name=""/>
        <dsp:cNvSpPr/>
      </dsp:nvSpPr>
      <dsp:spPr>
        <a:xfrm>
          <a:off x="4205845" y="127607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900" b="0" i="0" u="none" strike="noStrike" kern="1200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endParaRPr>
        </a:p>
      </dsp:txBody>
      <dsp:txXfrm>
        <a:off x="4205845" y="127607"/>
        <a:ext cx="2039565" cy="2039565"/>
      </dsp:txXfrm>
    </dsp:sp>
    <dsp:sp modelId="{6FE1EF14-EF87-42F5-A338-0C234B984ABD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550006"/>
            <a:gd name="adj4" fmla="val 205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58ED4-F16A-43D2-8FF7-4B0CFA23B56E}">
      <dsp:nvSpPr>
        <dsp:cNvPr id="0" name=""/>
        <dsp:cNvSpPr/>
      </dsp:nvSpPr>
      <dsp:spPr>
        <a:xfrm>
          <a:off x="4205845" y="3593864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Skin is cooled 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 blood becomes cool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900" b="0" i="0" u="none" strike="noStrike" kern="1200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Decrease body temp.</a:t>
          </a:r>
        </a:p>
      </dsp:txBody>
      <dsp:txXfrm>
        <a:off x="4205845" y="3593864"/>
        <a:ext cx="2039565" cy="2039565"/>
      </dsp:txXfrm>
    </dsp:sp>
    <dsp:sp modelId="{ADBF1205-35CF-46FA-95FB-CB23F7A0867E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5950006"/>
            <a:gd name="adj4" fmla="val 43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4FE37-BA4A-4DAE-B4DB-6119F980FECF}">
      <dsp:nvSpPr>
        <dsp:cNvPr id="0" name=""/>
        <dsp:cNvSpPr/>
      </dsp:nvSpPr>
      <dsp:spPr>
        <a:xfrm>
          <a:off x="739588" y="3593864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turns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off the cooling system</a:t>
          </a:r>
        </a:p>
      </dsp:txBody>
      <dsp:txXfrm>
        <a:off x="739588" y="3593864"/>
        <a:ext cx="2039565" cy="2039565"/>
      </dsp:txXfrm>
    </dsp:sp>
    <dsp:sp modelId="{0A1F1DE1-7C45-4426-AA85-E780630063E5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11350006"/>
            <a:gd name="adj4" fmla="val 97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1AD23-9886-4ABD-9750-EC3C440BC43C}">
      <dsp:nvSpPr>
        <dsp:cNvPr id="0" name=""/>
        <dsp:cNvSpPr/>
      </dsp:nvSpPr>
      <dsp:spPr>
        <a:xfrm>
          <a:off x="739588" y="127607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High Temperature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Senors in brain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sends nerve impulses</a:t>
          </a: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sp:txBody>
      <dsp:txXfrm>
        <a:off x="739588" y="127607"/>
        <a:ext cx="2039565" cy="2039565"/>
      </dsp:txXfrm>
    </dsp:sp>
    <dsp:sp modelId="{36D3ABD4-FC0A-4ABE-BD86-A4EEF55BD188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16750006"/>
            <a:gd name="adj4" fmla="val 151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0E8E1-D54B-4017-8694-28500603639C}">
      <dsp:nvSpPr>
        <dsp:cNvPr id="0" name=""/>
        <dsp:cNvSpPr/>
      </dsp:nvSpPr>
      <dsp:spPr>
        <a:xfrm>
          <a:off x="4205845" y="127607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200" b="0" i="0" u="none" strike="noStrike" kern="1200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endParaRPr>
        </a:p>
      </dsp:txBody>
      <dsp:txXfrm>
        <a:off x="4205845" y="127607"/>
        <a:ext cx="2039565" cy="2039565"/>
      </dsp:txXfrm>
    </dsp:sp>
    <dsp:sp modelId="{DCE8A6B9-6152-420B-9B7F-A620F9923E89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550006"/>
            <a:gd name="adj4" fmla="val 205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729F8-CC0C-4379-816F-994C533E3589}">
      <dsp:nvSpPr>
        <dsp:cNvPr id="0" name=""/>
        <dsp:cNvSpPr/>
      </dsp:nvSpPr>
      <dsp:spPr>
        <a:xfrm>
          <a:off x="4205845" y="3593864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Heat is produced from contractions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and less blood flow reduces heat lost</a:t>
          </a:r>
        </a:p>
      </dsp:txBody>
      <dsp:txXfrm>
        <a:off x="4205845" y="3593864"/>
        <a:ext cx="2039565" cy="2039565"/>
      </dsp:txXfrm>
    </dsp:sp>
    <dsp:sp modelId="{2E53B99C-F752-4FB3-B06B-28EB2835F737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5950006"/>
            <a:gd name="adj4" fmla="val 43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61625-9F00-41E5-A9D5-8F8F4F769216}">
      <dsp:nvSpPr>
        <dsp:cNvPr id="0" name=""/>
        <dsp:cNvSpPr/>
      </dsp:nvSpPr>
      <dsp:spPr>
        <a:xfrm>
          <a:off x="739588" y="3593864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turns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of heating system</a:t>
          </a:r>
        </a:p>
      </dsp:txBody>
      <dsp:txXfrm>
        <a:off x="739588" y="3593864"/>
        <a:ext cx="2039565" cy="2039565"/>
      </dsp:txXfrm>
    </dsp:sp>
    <dsp:sp modelId="{DCE0119E-76C0-43E4-81AE-296B9C052056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11350006"/>
            <a:gd name="adj4" fmla="val 97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3BB52-4209-4FB1-AF76-0A0879120F40}">
      <dsp:nvSpPr>
        <dsp:cNvPr id="0" name=""/>
        <dsp:cNvSpPr/>
      </dsp:nvSpPr>
      <dsp:spPr>
        <a:xfrm>
          <a:off x="739588" y="127607"/>
          <a:ext cx="2039565" cy="20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Low temperature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Sensors notice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rPr>
            <a:t>Hypothalamus sends a nerve impulse</a:t>
          </a: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sp:txBody>
      <dsp:txXfrm>
        <a:off x="739588" y="127607"/>
        <a:ext cx="2039565" cy="2039565"/>
      </dsp:txXfrm>
    </dsp:sp>
    <dsp:sp modelId="{10C5C5A2-D457-4E5F-9EAC-72ADBB6345D8}">
      <dsp:nvSpPr>
        <dsp:cNvPr id="0" name=""/>
        <dsp:cNvSpPr/>
      </dsp:nvSpPr>
      <dsp:spPr>
        <a:xfrm>
          <a:off x="610627" y="-1353"/>
          <a:ext cx="5763744" cy="5763744"/>
        </a:xfrm>
        <a:prstGeom prst="circularArrow">
          <a:avLst>
            <a:gd name="adj1" fmla="val 6900"/>
            <a:gd name="adj2" fmla="val 465212"/>
            <a:gd name="adj3" fmla="val 16750006"/>
            <a:gd name="adj4" fmla="val 1518478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0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52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09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2291E-52D6-44AA-B21F-CF691BFD1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85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31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63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93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9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40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81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21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F45B-CBDD-4EE3-A668-360594FA827A}" type="datetimeFigureOut">
              <a:rPr lang="en-CA" smtClean="0"/>
              <a:pPr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9014-59CC-42AF-8EE8-3B0D3A66647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02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lson.com/ABbio20-30/teacher/protect/otr/Bio2030OTR/attachments/i_AnimationSimulation/blood_pressur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3"/>
            <a:ext cx="8820472" cy="681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600" dirty="0" smtClean="0"/>
              <a:t>10.3 -</a:t>
            </a:r>
          </a:p>
          <a:p>
            <a:pPr marL="0" indent="0" algn="ctr">
              <a:buNone/>
            </a:pPr>
            <a:r>
              <a:rPr lang="en-CA" sz="6600" dirty="0" smtClean="0"/>
              <a:t>Regulation of Blood Flow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686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Pressure...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066087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Normal Systolic Pressure is </a:t>
            </a:r>
            <a:r>
              <a:rPr lang="en-US" b="1" dirty="0" smtClean="0"/>
              <a:t>120 mmHg </a:t>
            </a:r>
            <a:r>
              <a:rPr lang="en-US" dirty="0" smtClean="0"/>
              <a:t>for young adults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098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3412604" cy="34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Pressure...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066087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 second reading is then taken when the sound ends. At this point the ventricle is relaxing (filling back up) and this reading is called the </a:t>
            </a:r>
            <a:r>
              <a:rPr lang="en-US" b="1" dirty="0" smtClean="0">
                <a:solidFill>
                  <a:srgbClr val="FF0000"/>
                </a:solidFill>
              </a:rPr>
              <a:t>Diastolic Blood Pressure.</a:t>
            </a:r>
          </a:p>
          <a:p>
            <a:pPr eaLnBrk="1" hangingPunct="1"/>
            <a:endParaRPr lang="en-US" dirty="0"/>
          </a:p>
          <a:p>
            <a:pPr marL="0" indent="0" algn="r" eaLnBrk="1" hangingPunct="1">
              <a:buNone/>
            </a:pPr>
            <a:r>
              <a:rPr lang="en-US" dirty="0" smtClean="0"/>
              <a:t>Normal Diastolic Blood Pressure of </a:t>
            </a:r>
            <a:r>
              <a:rPr lang="en-US" b="1" dirty="0" smtClean="0"/>
              <a:t>80mmHg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6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30019"/>
          </a:xfrm>
        </p:spPr>
        <p:txBody>
          <a:bodyPr/>
          <a:lstStyle/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Blood Pressure is reported as: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 smtClean="0">
                <a:solidFill>
                  <a:srgbClr val="0000FF"/>
                </a:solidFill>
              </a:rPr>
              <a:t>Systolic Pressure / Diastolic Pressure</a:t>
            </a:r>
          </a:p>
          <a:p>
            <a:pPr marL="0" indent="0">
              <a:buNone/>
            </a:pPr>
            <a:endParaRPr lang="en-CA" u="sng" dirty="0"/>
          </a:p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b="1" u="sng" dirty="0" smtClean="0"/>
              <a:t>Normal:</a:t>
            </a:r>
            <a:r>
              <a:rPr lang="en-CA" b="1" dirty="0" smtClean="0"/>
              <a:t>    </a:t>
            </a:r>
          </a:p>
          <a:p>
            <a:pPr marL="0" indent="0" algn="ctr">
              <a:buNone/>
            </a:pPr>
            <a:r>
              <a:rPr lang="en-CA" dirty="0" smtClean="0"/>
              <a:t>120mmHg / 80mmHg</a:t>
            </a:r>
          </a:p>
          <a:p>
            <a:pPr marL="0" indent="0" algn="ctr">
              <a:buNone/>
            </a:pPr>
            <a:r>
              <a:rPr lang="en-CA" dirty="0" smtClean="0"/>
              <a:t>(“120 over 80”)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54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9187" t="2730"/>
          <a:stretch>
            <a:fillRect/>
          </a:stretch>
        </p:blipFill>
        <p:spPr bwMode="auto">
          <a:xfrm>
            <a:off x="7470812" y="4293096"/>
            <a:ext cx="167318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Regulation of Blood Pressure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05000"/>
            <a:ext cx="777875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b="1" dirty="0" smtClean="0"/>
              <a:t>Too low  </a:t>
            </a:r>
            <a:r>
              <a:rPr lang="en-US" sz="4000" dirty="0" smtClean="0"/>
              <a:t>= “Hypotension”</a:t>
            </a:r>
            <a:endParaRPr lang="en-US" sz="4000" dirty="0"/>
          </a:p>
          <a:p>
            <a:pPr marL="0" indent="0" eaLnBrk="1" hangingPunct="1">
              <a:buNone/>
            </a:pPr>
            <a:endParaRPr lang="en-US" sz="4000" dirty="0" smtClean="0"/>
          </a:p>
          <a:p>
            <a:pPr marL="0" indent="0" eaLnBrk="1" hangingPunct="1">
              <a:buNone/>
            </a:pPr>
            <a:endParaRPr lang="en-US" sz="4000" dirty="0" smtClean="0"/>
          </a:p>
          <a:p>
            <a:pPr marL="0" indent="0" eaLnBrk="1" hangingPunct="1">
              <a:buNone/>
            </a:pPr>
            <a:r>
              <a:rPr lang="en-US" sz="4000" b="1" dirty="0" smtClean="0"/>
              <a:t>Too high </a:t>
            </a:r>
            <a:r>
              <a:rPr lang="en-US" sz="4000" dirty="0" smtClean="0"/>
              <a:t>= “Hypertension”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180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25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0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Blood Pressure Depends 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FF0000"/>
                </a:solidFill>
              </a:rPr>
              <a:t>Cardiac Output: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↑</a:t>
            </a:r>
            <a:r>
              <a:rPr lang="en-CA" dirty="0" smtClean="0">
                <a:sym typeface="Wingdings"/>
              </a:rPr>
              <a:t> in Cardiac Output = </a:t>
            </a:r>
            <a:r>
              <a:rPr lang="en-CA" dirty="0" smtClean="0"/>
              <a:t>↑</a:t>
            </a:r>
            <a:r>
              <a:rPr lang="en-CA" dirty="0" smtClean="0">
                <a:sym typeface="Wingdings"/>
              </a:rPr>
              <a:t> Blood Pressure</a:t>
            </a:r>
          </a:p>
          <a:p>
            <a:pPr marL="0" indent="0">
              <a:buNone/>
            </a:pPr>
            <a:endParaRPr lang="en-CA" dirty="0" smtClean="0"/>
          </a:p>
          <a:p>
            <a:pPr marL="514350" indent="-514350">
              <a:buAutoNum type="arabicParenR" startAt="2"/>
            </a:pPr>
            <a:r>
              <a:rPr lang="en-CA" b="1" dirty="0" smtClean="0">
                <a:solidFill>
                  <a:srgbClr val="FF0000"/>
                </a:solidFill>
              </a:rPr>
              <a:t>Arteriolar Resistance: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Diameter of arteriole constricted by 	smooth muscle = ↓ </a:t>
            </a:r>
            <a:r>
              <a:rPr lang="en-CA" dirty="0"/>
              <a:t>B</a:t>
            </a:r>
            <a:r>
              <a:rPr lang="en-CA" dirty="0" smtClean="0"/>
              <a:t>lood Flow =  ↑ Blood 	Pressure</a:t>
            </a:r>
          </a:p>
        </p:txBody>
      </p:sp>
    </p:spTree>
    <p:extLst>
      <p:ext uri="{BB962C8B-B14F-4D97-AF65-F5344CB8AC3E}">
        <p14:creationId xmlns:p14="http://schemas.microsoft.com/office/powerpoint/2010/main" val="38458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362950" cy="5721350"/>
          </a:xfrm>
        </p:spPr>
        <p:txBody>
          <a:bodyPr/>
          <a:lstStyle/>
          <a:p>
            <a:r>
              <a:rPr lang="en-US" b="1" u="sng" dirty="0">
                <a:solidFill>
                  <a:schemeClr val="accent2"/>
                </a:solidFill>
              </a:rPr>
              <a:t>autonomic nervous system</a:t>
            </a:r>
            <a:r>
              <a:rPr lang="en-US" b="1" dirty="0"/>
              <a:t> = controls the motor nerves</a:t>
            </a:r>
          </a:p>
          <a:p>
            <a:pPr lvl="1"/>
            <a:r>
              <a:rPr lang="en-US" b="1" dirty="0"/>
              <a:t>regulates the diameter of the arterioles</a:t>
            </a:r>
          </a:p>
          <a:p>
            <a:endParaRPr lang="en-US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vasoconstriction</a:t>
            </a:r>
            <a:r>
              <a:rPr lang="en-US" b="1" dirty="0"/>
              <a:t> = narrowing of blood vessels which decreases blood flow</a:t>
            </a:r>
          </a:p>
          <a:p>
            <a:endParaRPr lang="en-US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vasodilation</a:t>
            </a:r>
            <a:r>
              <a:rPr lang="en-US" b="1" dirty="0"/>
              <a:t> = widening of blood vessels with increased blood flow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Vasoconstriction &amp; Dilation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7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9137"/>
            <a:ext cx="5059685" cy="58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" y="26064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Vasoconstriction &amp; Dilation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67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marL="0" indent="0">
              <a:buNone/>
            </a:pPr>
            <a:r>
              <a:rPr lang="en-US" sz="4000" b="1" i="1" u="sng" dirty="0" smtClean="0">
                <a:solidFill>
                  <a:srgbClr val="FF0000"/>
                </a:solidFill>
              </a:rPr>
              <a:t>Blood </a:t>
            </a:r>
            <a:r>
              <a:rPr lang="en-US" sz="4000" b="1" i="1" u="sng" dirty="0">
                <a:solidFill>
                  <a:srgbClr val="FF0000"/>
                </a:solidFill>
              </a:rPr>
              <a:t>P</a:t>
            </a:r>
            <a:r>
              <a:rPr lang="en-US" sz="4000" b="1" i="1" u="sng" dirty="0" smtClean="0">
                <a:solidFill>
                  <a:srgbClr val="FF0000"/>
                </a:solidFill>
              </a:rPr>
              <a:t>ressure </a:t>
            </a:r>
            <a:r>
              <a:rPr lang="en-US" sz="4000" b="1" i="1" u="sng" dirty="0">
                <a:solidFill>
                  <a:srgbClr val="FF0000"/>
                </a:solidFill>
              </a:rPr>
              <a:t>R</a:t>
            </a:r>
            <a:r>
              <a:rPr lang="en-US" sz="4000" b="1" i="1" u="sng" dirty="0" smtClean="0">
                <a:solidFill>
                  <a:srgbClr val="FF0000"/>
                </a:solidFill>
              </a:rPr>
              <a:t>eceptors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 smtClean="0"/>
              <a:t>Specialized nerve cells that are activated by high blood pressure.</a:t>
            </a:r>
          </a:p>
          <a:p>
            <a:pPr>
              <a:buFontTx/>
              <a:buChar char="-"/>
            </a:pPr>
            <a:r>
              <a:rPr lang="en-US" sz="4000" dirty="0" smtClean="0"/>
              <a:t>Signal the </a:t>
            </a:r>
            <a:r>
              <a:rPr lang="en-US" sz="4000" b="1" dirty="0" smtClean="0">
                <a:solidFill>
                  <a:srgbClr val="0000FF"/>
                </a:solidFill>
              </a:rPr>
              <a:t>medulla</a:t>
            </a:r>
            <a:r>
              <a:rPr lang="en-US" sz="4000" dirty="0" smtClean="0"/>
              <a:t> when BP too high or low.</a:t>
            </a:r>
          </a:p>
          <a:p>
            <a:pPr>
              <a:buFontTx/>
              <a:buChar char="-"/>
            </a:pPr>
            <a:r>
              <a:rPr lang="en-US" sz="4000" dirty="0" smtClean="0"/>
              <a:t>Triggers responses in the body to counteract high blood pressure.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5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3375"/>
            <a:ext cx="7010400" cy="15271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Body Temperature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120" y="1700808"/>
            <a:ext cx="707747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Normal body temperature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           = ________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________________ – maintenance</a:t>
            </a:r>
          </a:p>
          <a:p>
            <a:pPr marL="0" indent="0" eaLnBrk="1" hangingPunct="1">
              <a:buNone/>
            </a:pPr>
            <a:r>
              <a:rPr lang="en-US" dirty="0" smtClean="0"/>
              <a:t>of body temp. within a range that enables cells to function efficiently  </a:t>
            </a:r>
          </a:p>
        </p:txBody>
      </p:sp>
      <p:pic>
        <p:nvPicPr>
          <p:cNvPr id="7170" name="Picture 2" descr="http://thebrogue.ca/wp-content/uploads/2011/01/thermome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191390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5157192"/>
            <a:ext cx="221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899368" y="836315"/>
          <a:ext cx="6985000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5290524" y="1293792"/>
            <a:ext cx="31686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Sweat glands start sweating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Evaporation = COOLING</a:t>
            </a: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Vasodilation </a:t>
            </a:r>
          </a:p>
          <a:p>
            <a:r>
              <a:rPr lang="en-US" sz="1600" dirty="0">
                <a:solidFill>
                  <a:schemeClr val="tx2"/>
                </a:solidFill>
              </a:rPr>
              <a:t>- Increased blood flow</a:t>
            </a: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413545" y="9017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START</a:t>
            </a:r>
          </a:p>
        </p:txBody>
      </p:sp>
      <p:sp>
        <p:nvSpPr>
          <p:cNvPr id="2063" name="WordArt 18"/>
          <p:cNvSpPr>
            <a:spLocks noChangeArrowheads="1" noChangeShapeType="1" noTextEdit="1"/>
          </p:cNvSpPr>
          <p:nvPr/>
        </p:nvSpPr>
        <p:spPr bwMode="auto">
          <a:xfrm>
            <a:off x="3059832" y="2933700"/>
            <a:ext cx="2629297" cy="1247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CA" sz="36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latin typeface="Impact"/>
                <a:sym typeface="Wingdings"/>
              </a:rPr>
              <a:t></a:t>
            </a:r>
            <a:r>
              <a:rPr lang="en-CA" sz="3600" kern="10" dirty="0" smtClean="0">
                <a:ln w="95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latin typeface="Impact"/>
              </a:rPr>
              <a:t> Heat</a:t>
            </a:r>
            <a:endParaRPr lang="en-CA" sz="3600" kern="10" dirty="0">
              <a:ln w="952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/>
              <a:t>RESPONSE TO TEMPERATURE STRESS</a:t>
            </a:r>
            <a:endParaRPr lang="en-CA" sz="3200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5486" y="1329319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57301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Negative Feedback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Cardiac Output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05000"/>
            <a:ext cx="7923212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dirty="0" smtClean="0"/>
              <a:t>the amount of blood pumped from the heart each minute.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blood coming from left side of heart = blood coming from the right side 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unless there is a dysfunction</a:t>
            </a:r>
          </a:p>
          <a:p>
            <a:pPr eaLnBrk="1" hangingPunct="1">
              <a:buNone/>
            </a:pPr>
            <a:r>
              <a:rPr lang="en-US" b="1" dirty="0" smtClean="0"/>
              <a:t>Ex. leaky valve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05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41169"/>
            <a:ext cx="248776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1187624" y="980728"/>
          <a:ext cx="6985000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5508104" y="1187227"/>
            <a:ext cx="31035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Skin blood vessels CONSTRICT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Skeletal muscles = shivering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&amp; </a:t>
            </a:r>
            <a:r>
              <a:rPr lang="en-US" sz="2000" dirty="0" err="1" smtClean="0">
                <a:solidFill>
                  <a:schemeClr val="tx2"/>
                </a:solidFill>
              </a:rPr>
              <a:t>goosebumps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85" name="WordArt 16"/>
          <p:cNvSpPr>
            <a:spLocks noChangeArrowheads="1" noChangeShapeType="1" noTextEdit="1"/>
          </p:cNvSpPr>
          <p:nvPr/>
        </p:nvSpPr>
        <p:spPr bwMode="auto">
          <a:xfrm>
            <a:off x="3723685" y="2852936"/>
            <a:ext cx="2122488" cy="1463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CA" sz="3600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Impact"/>
                <a:sym typeface="Wingdings"/>
              </a:rPr>
              <a:t> </a:t>
            </a:r>
            <a:r>
              <a:rPr lang="en-CA" sz="3600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Impact"/>
              </a:rPr>
              <a:t>COLD</a:t>
            </a:r>
            <a:endParaRPr lang="en-CA" sz="3600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latin typeface="Impact"/>
            </a:endParaRPr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575469" y="1350962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/>
              <a:t>RESPONSE TO TEMPERATURE STRESS</a:t>
            </a:r>
            <a:endParaRPr lang="en-CA" sz="3200" b="1" u="sng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99592" y="1844824"/>
            <a:ext cx="720080" cy="534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57301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Negative Feedback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Homework: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b="1" dirty="0"/>
              <a:t>pg. </a:t>
            </a:r>
            <a:r>
              <a:rPr lang="en-CA" sz="4800" b="1"/>
              <a:t>335 #1, 3-6, 9-12, 15</a:t>
            </a:r>
            <a:endParaRPr lang="en-CA" sz="4800" b="1" dirty="0" smtClean="0"/>
          </a:p>
        </p:txBody>
      </p:sp>
      <p:sp>
        <p:nvSpPr>
          <p:cNvPr id="4" name="Rectangle 3"/>
          <p:cNvSpPr/>
          <p:nvPr/>
        </p:nvSpPr>
        <p:spPr>
          <a:xfrm rot="668196">
            <a:off x="3520226" y="1021334"/>
            <a:ext cx="4891334" cy="9269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Due Monday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Cardiac Output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u="sng" dirty="0" smtClean="0"/>
              <a:t>Two factors affect cardiac output</a:t>
            </a:r>
            <a:r>
              <a:rPr lang="en-US" dirty="0" smtClean="0"/>
              <a:t>:</a:t>
            </a:r>
          </a:p>
          <a:p>
            <a:pPr marL="0" indent="0" eaLnBrk="1" hangingPunct="1">
              <a:buNone/>
            </a:pPr>
            <a:endParaRPr lang="en-US" sz="1000" dirty="0" smtClean="0"/>
          </a:p>
          <a:p>
            <a:pPr lvl="1" eaLnBrk="1" hangingPunct="1"/>
            <a:r>
              <a:rPr lang="en-US" sz="3200" i="1" u="sng" dirty="0" smtClean="0">
                <a:solidFill>
                  <a:srgbClr val="FF0000"/>
                </a:solidFill>
              </a:rPr>
              <a:t>Stroke </a:t>
            </a:r>
            <a:r>
              <a:rPr lang="en-US" sz="3200" i="1" u="sng" dirty="0">
                <a:solidFill>
                  <a:srgbClr val="FF0000"/>
                </a:solidFill>
              </a:rPr>
              <a:t>V</a:t>
            </a:r>
            <a:r>
              <a:rPr lang="en-US" sz="3200" i="1" u="sng" dirty="0" smtClean="0">
                <a:solidFill>
                  <a:srgbClr val="FF0000"/>
                </a:solidFill>
              </a:rPr>
              <a:t>olume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- measures the quantity of blood pumped with each beat of the heart.</a:t>
            </a:r>
          </a:p>
          <a:p>
            <a:pPr lvl="1" eaLnBrk="1" hangingPunct="1"/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mL</a:t>
            </a:r>
            <a:r>
              <a:rPr lang="en-US" sz="3200" b="1" dirty="0" smtClean="0">
                <a:solidFill>
                  <a:srgbClr val="0000FF"/>
                </a:solidFill>
              </a:rPr>
              <a:t>/beat</a:t>
            </a:r>
          </a:p>
          <a:p>
            <a:pPr lvl="1" eaLnBrk="1" hangingPunct="1"/>
            <a:r>
              <a:rPr lang="en-US" sz="3200" b="1" dirty="0" smtClean="0">
                <a:solidFill>
                  <a:srgbClr val="0000FF"/>
                </a:solidFill>
              </a:rPr>
              <a:t>Higher the SV = Healthier the heart</a:t>
            </a:r>
          </a:p>
          <a:p>
            <a:pPr lvl="1" eaLnBrk="1" hangingPunct="1"/>
            <a:r>
              <a:rPr lang="en-US" sz="3200" i="1" u="sng" dirty="0">
                <a:solidFill>
                  <a:srgbClr val="FF0000"/>
                </a:solidFill>
              </a:rPr>
              <a:t>H</a:t>
            </a:r>
            <a:r>
              <a:rPr lang="en-US" sz="3200" i="1" u="sng" dirty="0" smtClean="0">
                <a:solidFill>
                  <a:srgbClr val="FF0000"/>
                </a:solidFill>
              </a:rPr>
              <a:t>eart </a:t>
            </a:r>
            <a:r>
              <a:rPr lang="en-US" sz="3200" i="1" u="sng" dirty="0">
                <a:solidFill>
                  <a:srgbClr val="FF0000"/>
                </a:solidFill>
              </a:rPr>
              <a:t>R</a:t>
            </a:r>
            <a:r>
              <a:rPr lang="en-US" sz="3200" i="1" u="sng" dirty="0" smtClean="0">
                <a:solidFill>
                  <a:srgbClr val="FF0000"/>
                </a:solidFill>
              </a:rPr>
              <a:t>ate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- # of times the heart beats per minute.</a:t>
            </a:r>
          </a:p>
          <a:p>
            <a:pPr lvl="1" eaLnBrk="1" hangingPunct="1"/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b.p.m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</a:p>
          <a:p>
            <a:pPr lvl="1" eaLnBrk="1" hangingPunct="1"/>
            <a:r>
              <a:rPr lang="en-US" sz="3200" b="1" dirty="0" smtClean="0">
                <a:solidFill>
                  <a:srgbClr val="0000FF"/>
                </a:solidFill>
              </a:rPr>
              <a:t>Lower the resting HR = Healthier the heart</a:t>
            </a:r>
          </a:p>
        </p:txBody>
      </p:sp>
    </p:spTree>
    <p:extLst>
      <p:ext uri="{BB962C8B-B14F-4D97-AF65-F5344CB8AC3E}">
        <p14:creationId xmlns:p14="http://schemas.microsoft.com/office/powerpoint/2010/main" val="25581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</a:rPr>
              <a:t>Measuring Heart Rate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dirty="0" smtClean="0"/>
              <a:t>Resting in adults in 60-80 beats per minute (</a:t>
            </a:r>
            <a:r>
              <a:rPr lang="en-CA" dirty="0" err="1" smtClean="0"/>
              <a:t>bpm</a:t>
            </a:r>
            <a:r>
              <a:rPr lang="en-CA" dirty="0" smtClean="0"/>
              <a:t>).  </a:t>
            </a:r>
            <a:endParaRPr lang="en-CA" dirty="0"/>
          </a:p>
          <a:p>
            <a:r>
              <a:rPr lang="en-CA" dirty="0" smtClean="0"/>
              <a:t>Yours is probably lower. (lack of responsibility will do that….OH SNAP!)</a:t>
            </a:r>
          </a:p>
          <a:p>
            <a:endParaRPr lang="en-CA" dirty="0"/>
          </a:p>
          <a:p>
            <a:r>
              <a:rPr lang="en-CA" dirty="0" smtClean="0"/>
              <a:t>Place your pointer and middle finger below your thumb on the inside of your wrist.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Watch the clock for 30 sec. and count how many beats you feel. ______beats x2 = _______ </a:t>
            </a:r>
            <a:r>
              <a:rPr lang="en-CA" dirty="0" err="1" smtClean="0"/>
              <a:t>bpm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8148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Cardiac Output...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05000"/>
            <a:ext cx="799465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Cardiac Output = </a:t>
            </a:r>
            <a:r>
              <a:rPr lang="en-US" b="1" dirty="0" smtClean="0"/>
              <a:t>stroke volume </a:t>
            </a:r>
            <a:r>
              <a:rPr lang="en-US" b="1" dirty="0" smtClean="0">
                <a:solidFill>
                  <a:srgbClr val="FF0000"/>
                </a:solidFill>
              </a:rPr>
              <a:t>X heart rate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376264" cy="36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448272" cy="35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2"/>
            <a:ext cx="4157018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b="1" i="1" u="sng" dirty="0" smtClean="0"/>
              <a:t>Chris</a:t>
            </a:r>
          </a:p>
          <a:p>
            <a:pPr marL="0" indent="0"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sz="2400" dirty="0"/>
              <a:t>S</a:t>
            </a:r>
            <a:r>
              <a:rPr lang="en-US" sz="2400" dirty="0" smtClean="0"/>
              <a:t>troke Volume: 50ml/beat</a:t>
            </a:r>
          </a:p>
          <a:p>
            <a:pPr eaLnBrk="1" hangingPunct="1"/>
            <a:r>
              <a:rPr lang="en-US" sz="2400" dirty="0" smtClean="0"/>
              <a:t>Heart Rate: 100 beats/min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Cardiac Output :=(50ml/beat)(100beats/min)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= 5000ml (or 5L)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844824"/>
            <a:ext cx="4176464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b="1" i="1" u="sng" dirty="0" smtClean="0"/>
              <a:t>Josh</a:t>
            </a:r>
          </a:p>
          <a:p>
            <a:pPr marL="0" indent="0" eaLnBrk="1" hangingPunct="1">
              <a:buNone/>
            </a:pPr>
            <a:endParaRPr lang="en-US" sz="1000" b="1" dirty="0" smtClean="0"/>
          </a:p>
          <a:p>
            <a:pPr eaLnBrk="1" hangingPunct="1"/>
            <a:r>
              <a:rPr lang="en-US" sz="2400" dirty="0"/>
              <a:t>S</a:t>
            </a:r>
            <a:r>
              <a:rPr lang="en-US" sz="2400" dirty="0" smtClean="0"/>
              <a:t>troke volume:100ml/beat</a:t>
            </a:r>
          </a:p>
          <a:p>
            <a:pPr eaLnBrk="1" hangingPunct="1"/>
            <a:r>
              <a:rPr lang="en-US" sz="2400" dirty="0" smtClean="0"/>
              <a:t>Heart rate: 50 beats/min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Cardiac Output: =(100ml/beat)(50 beats/min)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= 5000ml (or 5L)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103" y="11256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Examine two </a:t>
            </a:r>
            <a:r>
              <a:rPr lang="en-US" sz="3200" dirty="0" smtClean="0"/>
              <a:t>people with the </a:t>
            </a:r>
            <a:r>
              <a:rPr lang="en-US" sz="3200" u="sng" dirty="0" smtClean="0"/>
              <a:t>same mass</a:t>
            </a:r>
            <a:r>
              <a:rPr lang="en-US" sz="3200" dirty="0" smtClean="0"/>
              <a:t>:</a:t>
            </a:r>
          </a:p>
          <a:p>
            <a:endParaRPr lang="en-US" sz="1000" dirty="0"/>
          </a:p>
          <a:p>
            <a:pPr lvl="1"/>
            <a:r>
              <a:rPr lang="en-US" sz="2400" dirty="0" smtClean="0"/>
              <a:t>- if both people are at rest, both should require the same quantity of oxygen each minute</a:t>
            </a:r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9103" y="1772816"/>
            <a:ext cx="8496944" cy="36004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73968" y="55892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FF0000"/>
                </a:solidFill>
              </a:rPr>
              <a:t>Hearts that aren’t as strong  are unable to pump as much blood so have to compensate by increasing its heart rate.</a:t>
            </a:r>
            <a:endParaRPr lang="en-C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9875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Blood Pressure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7338"/>
            <a:ext cx="8280920" cy="496800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/>
              <a:t>= the force of blood on the walls of the arteries </a:t>
            </a:r>
          </a:p>
          <a:p>
            <a:pPr marL="0" indent="0" eaLnBrk="1" hangingPunct="1">
              <a:buNone/>
            </a:pPr>
            <a:endParaRPr lang="en-US" b="1" dirty="0"/>
          </a:p>
          <a:p>
            <a:pPr marL="0" indent="0" eaLnBrk="1" hangingPunct="1">
              <a:buNone/>
            </a:pPr>
            <a:endParaRPr lang="en-US" b="1" dirty="0" smtClean="0"/>
          </a:p>
          <a:p>
            <a:pPr marL="0" indent="0" eaLnBrk="1" hangingPunct="1">
              <a:buNone/>
            </a:pPr>
            <a:endParaRPr lang="en-US" b="1" dirty="0"/>
          </a:p>
          <a:p>
            <a:pPr marL="0" indent="0" eaLnBrk="1" hangingPunct="1">
              <a:buNone/>
            </a:pPr>
            <a:endParaRPr lang="en-US" b="1" dirty="0" smtClean="0"/>
          </a:p>
          <a:p>
            <a:pPr marL="0" indent="0" eaLnBrk="1" hangingPunct="1">
              <a:buNone/>
            </a:pPr>
            <a:endParaRPr lang="en-US" b="1" dirty="0"/>
          </a:p>
          <a:p>
            <a:pPr marL="0" indent="0" eaLnBrk="1" hangingPunct="1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/>
              <a:t>M</a:t>
            </a:r>
            <a:r>
              <a:rPr lang="en-US" dirty="0" smtClean="0"/>
              <a:t>easured with a </a:t>
            </a:r>
            <a:r>
              <a:rPr lang="en-US" i="1" u="sng" dirty="0"/>
              <a:t>S</a:t>
            </a:r>
            <a:r>
              <a:rPr lang="en-US" i="1" u="sng" dirty="0" smtClean="0"/>
              <a:t>phygmomanometer</a:t>
            </a:r>
          </a:p>
          <a:p>
            <a:pPr marL="0" indent="0" eaLnBrk="1" hangingPunct="1">
              <a:buNone/>
            </a:pPr>
            <a:endParaRPr lang="en-US" b="1" dirty="0" smtClean="0"/>
          </a:p>
        </p:txBody>
      </p:sp>
      <p:pic>
        <p:nvPicPr>
          <p:cNvPr id="1026" name="Picture 2" descr="http://www.medicalequipshop.com/images/stories/BloodPressureMontitor/blood-pressu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0" y="2492896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9875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Blood Pressure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11566"/>
            <a:ext cx="7772400" cy="53464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C</a:t>
            </a:r>
            <a:r>
              <a:rPr lang="en-US" dirty="0" smtClean="0"/>
              <a:t>uff wrapped around the arm is pumped up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/>
              <a:t>with air, stopping the blood flow of the brachial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/>
              <a:t>artery (major artery of the arm)</a:t>
            </a:r>
          </a:p>
          <a:p>
            <a:pPr eaLnBrk="1" hangingPunct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Stethoscope is placed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below the cuff and air is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slowly released until 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low pitched sound is heard…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 smtClean="0">
                <a:hlinkClick r:id="rId2"/>
              </a:rPr>
              <a:t>Measuring B.P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5122" name="Picture 2" descr="http://www.hypertension-bloodpressure-center.com/images/malignant_hyperten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ARTInkAnnotation0"/>
          <p:cNvSpPr/>
          <p:nvPr/>
        </p:nvSpPr>
        <p:spPr>
          <a:xfrm>
            <a:off x="1296726" y="3179336"/>
            <a:ext cx="190430" cy="247855"/>
          </a:xfrm>
          <a:custGeom>
            <a:avLst/>
            <a:gdLst/>
            <a:ahLst/>
            <a:cxnLst/>
            <a:rect l="0" t="0" r="0" b="0"/>
            <a:pathLst>
              <a:path w="190430" h="247855">
                <a:moveTo>
                  <a:pt x="167743" y="8562"/>
                </a:moveTo>
                <a:lnTo>
                  <a:pt x="189866" y="8562"/>
                </a:lnTo>
                <a:lnTo>
                  <a:pt x="190429" y="7570"/>
                </a:lnTo>
                <a:lnTo>
                  <a:pt x="189812" y="5917"/>
                </a:lnTo>
                <a:lnTo>
                  <a:pt x="186434" y="874"/>
                </a:lnTo>
                <a:lnTo>
                  <a:pt x="185164" y="460"/>
                </a:lnTo>
                <a:lnTo>
                  <a:pt x="181108" y="0"/>
                </a:lnTo>
                <a:lnTo>
                  <a:pt x="177645" y="870"/>
                </a:lnTo>
                <a:lnTo>
                  <a:pt x="173352" y="2442"/>
                </a:lnTo>
                <a:lnTo>
                  <a:pt x="168506" y="4482"/>
                </a:lnTo>
                <a:lnTo>
                  <a:pt x="163290" y="5842"/>
                </a:lnTo>
                <a:lnTo>
                  <a:pt x="157829" y="6749"/>
                </a:lnTo>
                <a:lnTo>
                  <a:pt x="152204" y="7353"/>
                </a:lnTo>
                <a:lnTo>
                  <a:pt x="145477" y="8749"/>
                </a:lnTo>
                <a:lnTo>
                  <a:pt x="138016" y="10671"/>
                </a:lnTo>
                <a:lnTo>
                  <a:pt x="130065" y="12945"/>
                </a:lnTo>
                <a:lnTo>
                  <a:pt x="122781" y="15453"/>
                </a:lnTo>
                <a:lnTo>
                  <a:pt x="115940" y="18117"/>
                </a:lnTo>
                <a:lnTo>
                  <a:pt x="109395" y="20885"/>
                </a:lnTo>
                <a:lnTo>
                  <a:pt x="102055" y="23723"/>
                </a:lnTo>
                <a:lnTo>
                  <a:pt x="85962" y="29522"/>
                </a:lnTo>
                <a:lnTo>
                  <a:pt x="78496" y="33449"/>
                </a:lnTo>
                <a:lnTo>
                  <a:pt x="71534" y="38052"/>
                </a:lnTo>
                <a:lnTo>
                  <a:pt x="64908" y="43105"/>
                </a:lnTo>
                <a:lnTo>
                  <a:pt x="58506" y="47466"/>
                </a:lnTo>
                <a:lnTo>
                  <a:pt x="52255" y="51365"/>
                </a:lnTo>
                <a:lnTo>
                  <a:pt x="46102" y="54957"/>
                </a:lnTo>
                <a:lnTo>
                  <a:pt x="40016" y="58344"/>
                </a:lnTo>
                <a:lnTo>
                  <a:pt x="27962" y="64753"/>
                </a:lnTo>
                <a:lnTo>
                  <a:pt x="22962" y="67851"/>
                </a:lnTo>
                <a:lnTo>
                  <a:pt x="18636" y="70908"/>
                </a:lnTo>
                <a:lnTo>
                  <a:pt x="14760" y="73939"/>
                </a:lnTo>
                <a:lnTo>
                  <a:pt x="11184" y="76951"/>
                </a:lnTo>
                <a:lnTo>
                  <a:pt x="7808" y="79952"/>
                </a:lnTo>
                <a:lnTo>
                  <a:pt x="4565" y="82944"/>
                </a:lnTo>
                <a:lnTo>
                  <a:pt x="2403" y="85932"/>
                </a:lnTo>
                <a:lnTo>
                  <a:pt x="0" y="91897"/>
                </a:lnTo>
                <a:lnTo>
                  <a:pt x="352" y="93884"/>
                </a:lnTo>
                <a:lnTo>
                  <a:pt x="1578" y="95209"/>
                </a:lnTo>
                <a:lnTo>
                  <a:pt x="3388" y="96092"/>
                </a:lnTo>
                <a:lnTo>
                  <a:pt x="8045" y="97074"/>
                </a:lnTo>
                <a:lnTo>
                  <a:pt x="10676" y="97336"/>
                </a:lnTo>
                <a:lnTo>
                  <a:pt x="14414" y="97510"/>
                </a:lnTo>
                <a:lnTo>
                  <a:pt x="23860" y="97704"/>
                </a:lnTo>
                <a:lnTo>
                  <a:pt x="114335" y="97858"/>
                </a:lnTo>
                <a:lnTo>
                  <a:pt x="123208" y="98851"/>
                </a:lnTo>
                <a:lnTo>
                  <a:pt x="132099" y="100505"/>
                </a:lnTo>
                <a:lnTo>
                  <a:pt x="141004" y="102599"/>
                </a:lnTo>
                <a:lnTo>
                  <a:pt x="148925" y="104988"/>
                </a:lnTo>
                <a:lnTo>
                  <a:pt x="156189" y="107573"/>
                </a:lnTo>
                <a:lnTo>
                  <a:pt x="163017" y="110288"/>
                </a:lnTo>
                <a:lnTo>
                  <a:pt x="168561" y="113091"/>
                </a:lnTo>
                <a:lnTo>
                  <a:pt x="173249" y="115951"/>
                </a:lnTo>
                <a:lnTo>
                  <a:pt x="177367" y="118850"/>
                </a:lnTo>
                <a:lnTo>
                  <a:pt x="181104" y="121775"/>
                </a:lnTo>
                <a:lnTo>
                  <a:pt x="184588" y="124717"/>
                </a:lnTo>
                <a:lnTo>
                  <a:pt x="187902" y="127671"/>
                </a:lnTo>
                <a:lnTo>
                  <a:pt x="189120" y="131624"/>
                </a:lnTo>
                <a:lnTo>
                  <a:pt x="188940" y="136245"/>
                </a:lnTo>
                <a:lnTo>
                  <a:pt x="187827" y="141309"/>
                </a:lnTo>
                <a:lnTo>
                  <a:pt x="186093" y="146670"/>
                </a:lnTo>
                <a:lnTo>
                  <a:pt x="183945" y="152228"/>
                </a:lnTo>
                <a:lnTo>
                  <a:pt x="181521" y="157917"/>
                </a:lnTo>
                <a:lnTo>
                  <a:pt x="176181" y="169531"/>
                </a:lnTo>
                <a:lnTo>
                  <a:pt x="161725" y="199093"/>
                </a:lnTo>
                <a:lnTo>
                  <a:pt x="155808" y="210983"/>
                </a:lnTo>
                <a:lnTo>
                  <a:pt x="152841" y="215939"/>
                </a:lnTo>
                <a:lnTo>
                  <a:pt x="149871" y="220235"/>
                </a:lnTo>
                <a:lnTo>
                  <a:pt x="146898" y="224092"/>
                </a:lnTo>
                <a:lnTo>
                  <a:pt x="143596" y="231023"/>
                </a:lnTo>
                <a:lnTo>
                  <a:pt x="142128" y="237410"/>
                </a:lnTo>
                <a:lnTo>
                  <a:pt x="141475" y="243557"/>
                </a:lnTo>
                <a:lnTo>
                  <a:pt x="141108" y="247854"/>
                </a:lnTo>
                <a:lnTo>
                  <a:pt x="140999" y="244387"/>
                </a:lnTo>
                <a:lnTo>
                  <a:pt x="143620" y="237066"/>
                </a:lnTo>
                <a:lnTo>
                  <a:pt x="149883" y="22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MARTInkAnnotation1"/>
          <p:cNvSpPr/>
          <p:nvPr/>
        </p:nvSpPr>
        <p:spPr>
          <a:xfrm>
            <a:off x="1616273" y="3232547"/>
            <a:ext cx="53580" cy="196454"/>
          </a:xfrm>
          <a:custGeom>
            <a:avLst/>
            <a:gdLst/>
            <a:ahLst/>
            <a:cxnLst/>
            <a:rect l="0" t="0" r="0" b="0"/>
            <a:pathLst>
              <a:path w="53580" h="196454">
                <a:moveTo>
                  <a:pt x="0" y="0"/>
                </a:moveTo>
                <a:lnTo>
                  <a:pt x="0" y="12429"/>
                </a:lnTo>
                <a:lnTo>
                  <a:pt x="993" y="16223"/>
                </a:lnTo>
                <a:lnTo>
                  <a:pt x="2646" y="20737"/>
                </a:lnTo>
                <a:lnTo>
                  <a:pt x="4741" y="25731"/>
                </a:lnTo>
                <a:lnTo>
                  <a:pt x="7130" y="31044"/>
                </a:lnTo>
                <a:lnTo>
                  <a:pt x="12429" y="42240"/>
                </a:lnTo>
                <a:lnTo>
                  <a:pt x="14239" y="48996"/>
                </a:lnTo>
                <a:lnTo>
                  <a:pt x="15446" y="56476"/>
                </a:lnTo>
                <a:lnTo>
                  <a:pt x="16251" y="64440"/>
                </a:lnTo>
                <a:lnTo>
                  <a:pt x="17779" y="71733"/>
                </a:lnTo>
                <a:lnTo>
                  <a:pt x="19791" y="78580"/>
                </a:lnTo>
                <a:lnTo>
                  <a:pt x="22124" y="85129"/>
                </a:lnTo>
                <a:lnTo>
                  <a:pt x="23679" y="92471"/>
                </a:lnTo>
                <a:lnTo>
                  <a:pt x="24716" y="100343"/>
                </a:lnTo>
                <a:lnTo>
                  <a:pt x="25407" y="108567"/>
                </a:lnTo>
                <a:lnTo>
                  <a:pt x="26860" y="117026"/>
                </a:lnTo>
                <a:lnTo>
                  <a:pt x="28821" y="125643"/>
                </a:lnTo>
                <a:lnTo>
                  <a:pt x="31120" y="134363"/>
                </a:lnTo>
                <a:lnTo>
                  <a:pt x="31661" y="142161"/>
                </a:lnTo>
                <a:lnTo>
                  <a:pt x="31029" y="149344"/>
                </a:lnTo>
                <a:lnTo>
                  <a:pt x="29616" y="156117"/>
                </a:lnTo>
                <a:lnTo>
                  <a:pt x="29666" y="161625"/>
                </a:lnTo>
                <a:lnTo>
                  <a:pt x="30692" y="166289"/>
                </a:lnTo>
                <a:lnTo>
                  <a:pt x="32367" y="170391"/>
                </a:lnTo>
                <a:lnTo>
                  <a:pt x="33485" y="174117"/>
                </a:lnTo>
                <a:lnTo>
                  <a:pt x="34230" y="177594"/>
                </a:lnTo>
                <a:lnTo>
                  <a:pt x="34726" y="180903"/>
                </a:lnTo>
                <a:lnTo>
                  <a:pt x="36049" y="184102"/>
                </a:lnTo>
                <a:lnTo>
                  <a:pt x="37924" y="187227"/>
                </a:lnTo>
                <a:lnTo>
                  <a:pt x="43320" y="194631"/>
                </a:lnTo>
                <a:lnTo>
                  <a:pt x="44755" y="195238"/>
                </a:lnTo>
                <a:lnTo>
                  <a:pt x="46704" y="195643"/>
                </a:lnTo>
                <a:lnTo>
                  <a:pt x="5357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MARTInkAnnotation2"/>
          <p:cNvSpPr/>
          <p:nvPr/>
        </p:nvSpPr>
        <p:spPr>
          <a:xfrm>
            <a:off x="1526977" y="3161123"/>
            <a:ext cx="419696" cy="221829"/>
          </a:xfrm>
          <a:custGeom>
            <a:avLst/>
            <a:gdLst/>
            <a:ahLst/>
            <a:cxnLst/>
            <a:rect l="0" t="0" r="0" b="0"/>
            <a:pathLst>
              <a:path w="419696" h="221829">
                <a:moveTo>
                  <a:pt x="0" y="107142"/>
                </a:moveTo>
                <a:lnTo>
                  <a:pt x="20990" y="86151"/>
                </a:lnTo>
                <a:lnTo>
                  <a:pt x="32149" y="80285"/>
                </a:lnTo>
                <a:lnTo>
                  <a:pt x="39292" y="77331"/>
                </a:lnTo>
                <a:lnTo>
                  <a:pt x="47031" y="74369"/>
                </a:lnTo>
                <a:lnTo>
                  <a:pt x="63566" y="68434"/>
                </a:lnTo>
                <a:lnTo>
                  <a:pt x="116179" y="50586"/>
                </a:lnTo>
                <a:lnTo>
                  <a:pt x="126069" y="47610"/>
                </a:lnTo>
                <a:lnTo>
                  <a:pt x="157959" y="38681"/>
                </a:lnTo>
                <a:lnTo>
                  <a:pt x="187693" y="29751"/>
                </a:lnTo>
                <a:lnTo>
                  <a:pt x="220205" y="20822"/>
                </a:lnTo>
                <a:lnTo>
                  <a:pt x="239751" y="14869"/>
                </a:lnTo>
                <a:lnTo>
                  <a:pt x="248139" y="11892"/>
                </a:lnTo>
                <a:lnTo>
                  <a:pt x="255715" y="8916"/>
                </a:lnTo>
                <a:lnTo>
                  <a:pt x="262750" y="5939"/>
                </a:lnTo>
                <a:lnTo>
                  <a:pt x="275858" y="2632"/>
                </a:lnTo>
                <a:lnTo>
                  <a:pt x="287306" y="1162"/>
                </a:lnTo>
                <a:lnTo>
                  <a:pt x="300095" y="218"/>
                </a:lnTo>
                <a:lnTo>
                  <a:pt x="303403" y="0"/>
                </a:lnTo>
                <a:lnTo>
                  <a:pt x="303548" y="4730"/>
                </a:lnTo>
                <a:lnTo>
                  <a:pt x="302576" y="7118"/>
                </a:lnTo>
                <a:lnTo>
                  <a:pt x="298851" y="12416"/>
                </a:lnTo>
                <a:lnTo>
                  <a:pt x="296533" y="18078"/>
                </a:lnTo>
                <a:lnTo>
                  <a:pt x="295503" y="23902"/>
                </a:lnTo>
                <a:lnTo>
                  <a:pt x="295045" y="29798"/>
                </a:lnTo>
                <a:lnTo>
                  <a:pt x="293931" y="33751"/>
                </a:lnTo>
                <a:lnTo>
                  <a:pt x="292196" y="38371"/>
                </a:lnTo>
                <a:lnTo>
                  <a:pt x="290047" y="43435"/>
                </a:lnTo>
                <a:lnTo>
                  <a:pt x="288615" y="47804"/>
                </a:lnTo>
                <a:lnTo>
                  <a:pt x="287660" y="51708"/>
                </a:lnTo>
                <a:lnTo>
                  <a:pt x="287023" y="55304"/>
                </a:lnTo>
                <a:lnTo>
                  <a:pt x="285606" y="59685"/>
                </a:lnTo>
                <a:lnTo>
                  <a:pt x="283670" y="64590"/>
                </a:lnTo>
                <a:lnTo>
                  <a:pt x="281387" y="69844"/>
                </a:lnTo>
                <a:lnTo>
                  <a:pt x="279864" y="75332"/>
                </a:lnTo>
                <a:lnTo>
                  <a:pt x="278849" y="80974"/>
                </a:lnTo>
                <a:lnTo>
                  <a:pt x="278173" y="86720"/>
                </a:lnTo>
                <a:lnTo>
                  <a:pt x="276730" y="93528"/>
                </a:lnTo>
                <a:lnTo>
                  <a:pt x="274776" y="101042"/>
                </a:lnTo>
                <a:lnTo>
                  <a:pt x="272480" y="109029"/>
                </a:lnTo>
                <a:lnTo>
                  <a:pt x="270950" y="117330"/>
                </a:lnTo>
                <a:lnTo>
                  <a:pt x="269930" y="125840"/>
                </a:lnTo>
                <a:lnTo>
                  <a:pt x="269250" y="134490"/>
                </a:lnTo>
                <a:lnTo>
                  <a:pt x="268797" y="142241"/>
                </a:lnTo>
                <a:lnTo>
                  <a:pt x="268293" y="156145"/>
                </a:lnTo>
                <a:lnTo>
                  <a:pt x="267970" y="180249"/>
                </a:lnTo>
                <a:lnTo>
                  <a:pt x="267890" y="221828"/>
                </a:lnTo>
                <a:lnTo>
                  <a:pt x="266898" y="221302"/>
                </a:lnTo>
                <a:lnTo>
                  <a:pt x="260202" y="215417"/>
                </a:lnTo>
                <a:lnTo>
                  <a:pt x="259512" y="209504"/>
                </a:lnTo>
                <a:lnTo>
                  <a:pt x="259328" y="205149"/>
                </a:lnTo>
                <a:lnTo>
                  <a:pt x="259124" y="195018"/>
                </a:lnTo>
                <a:lnTo>
                  <a:pt x="259070" y="189539"/>
                </a:lnTo>
                <a:lnTo>
                  <a:pt x="260025" y="182909"/>
                </a:lnTo>
                <a:lnTo>
                  <a:pt x="261655" y="175513"/>
                </a:lnTo>
                <a:lnTo>
                  <a:pt x="263733" y="167606"/>
                </a:lnTo>
                <a:lnTo>
                  <a:pt x="265119" y="160349"/>
                </a:lnTo>
                <a:lnTo>
                  <a:pt x="266043" y="153528"/>
                </a:lnTo>
                <a:lnTo>
                  <a:pt x="266658" y="146996"/>
                </a:lnTo>
                <a:lnTo>
                  <a:pt x="267069" y="139664"/>
                </a:lnTo>
                <a:lnTo>
                  <a:pt x="267525" y="123581"/>
                </a:lnTo>
                <a:lnTo>
                  <a:pt x="267782" y="102532"/>
                </a:lnTo>
                <a:lnTo>
                  <a:pt x="268810" y="97123"/>
                </a:lnTo>
                <a:lnTo>
                  <a:pt x="270488" y="92526"/>
                </a:lnTo>
                <a:lnTo>
                  <a:pt x="280309" y="73277"/>
                </a:lnTo>
                <a:lnTo>
                  <a:pt x="282123" y="68690"/>
                </a:lnTo>
                <a:lnTo>
                  <a:pt x="283332" y="64640"/>
                </a:lnTo>
                <a:lnTo>
                  <a:pt x="284138" y="60948"/>
                </a:lnTo>
                <a:lnTo>
                  <a:pt x="285667" y="56502"/>
                </a:lnTo>
                <a:lnTo>
                  <a:pt x="287679" y="51554"/>
                </a:lnTo>
                <a:lnTo>
                  <a:pt x="290012" y="46271"/>
                </a:lnTo>
                <a:lnTo>
                  <a:pt x="292560" y="41757"/>
                </a:lnTo>
                <a:lnTo>
                  <a:pt x="295251" y="37755"/>
                </a:lnTo>
                <a:lnTo>
                  <a:pt x="298037" y="34095"/>
                </a:lnTo>
                <a:lnTo>
                  <a:pt x="303779" y="27383"/>
                </a:lnTo>
                <a:lnTo>
                  <a:pt x="306698" y="24204"/>
                </a:lnTo>
                <a:lnTo>
                  <a:pt x="310630" y="22084"/>
                </a:lnTo>
                <a:lnTo>
                  <a:pt x="323659" y="19101"/>
                </a:lnTo>
                <a:lnTo>
                  <a:pt x="331712" y="18093"/>
                </a:lnTo>
                <a:lnTo>
                  <a:pt x="334251" y="18011"/>
                </a:lnTo>
                <a:lnTo>
                  <a:pt x="335943" y="18948"/>
                </a:lnTo>
                <a:lnTo>
                  <a:pt x="337071" y="20565"/>
                </a:lnTo>
                <a:lnTo>
                  <a:pt x="339317" y="25999"/>
                </a:lnTo>
                <a:lnTo>
                  <a:pt x="343623" y="35029"/>
                </a:lnTo>
                <a:lnTo>
                  <a:pt x="345167" y="40215"/>
                </a:lnTo>
                <a:lnTo>
                  <a:pt x="346197" y="45657"/>
                </a:lnTo>
                <a:lnTo>
                  <a:pt x="346884" y="51269"/>
                </a:lnTo>
                <a:lnTo>
                  <a:pt x="348334" y="56995"/>
                </a:lnTo>
                <a:lnTo>
                  <a:pt x="350293" y="62797"/>
                </a:lnTo>
                <a:lnTo>
                  <a:pt x="352591" y="68649"/>
                </a:lnTo>
                <a:lnTo>
                  <a:pt x="354123" y="75527"/>
                </a:lnTo>
                <a:lnTo>
                  <a:pt x="355144" y="83089"/>
                </a:lnTo>
                <a:lnTo>
                  <a:pt x="355825" y="91106"/>
                </a:lnTo>
                <a:lnTo>
                  <a:pt x="357271" y="98436"/>
                </a:lnTo>
                <a:lnTo>
                  <a:pt x="359227" y="105307"/>
                </a:lnTo>
                <a:lnTo>
                  <a:pt x="369496" y="135333"/>
                </a:lnTo>
                <a:lnTo>
                  <a:pt x="373331" y="142803"/>
                </a:lnTo>
                <a:lnTo>
                  <a:pt x="377871" y="149768"/>
                </a:lnTo>
                <a:lnTo>
                  <a:pt x="382883" y="156395"/>
                </a:lnTo>
                <a:lnTo>
                  <a:pt x="387216" y="161806"/>
                </a:lnTo>
                <a:lnTo>
                  <a:pt x="391097" y="166405"/>
                </a:lnTo>
                <a:lnTo>
                  <a:pt x="394676" y="170464"/>
                </a:lnTo>
                <a:lnTo>
                  <a:pt x="397063" y="175153"/>
                </a:lnTo>
                <a:lnTo>
                  <a:pt x="398654" y="180264"/>
                </a:lnTo>
                <a:lnTo>
                  <a:pt x="399714" y="185656"/>
                </a:lnTo>
                <a:lnTo>
                  <a:pt x="401413" y="190242"/>
                </a:lnTo>
                <a:lnTo>
                  <a:pt x="403538" y="194292"/>
                </a:lnTo>
                <a:lnTo>
                  <a:pt x="405947" y="197984"/>
                </a:lnTo>
                <a:lnTo>
                  <a:pt x="408546" y="200446"/>
                </a:lnTo>
                <a:lnTo>
                  <a:pt x="411270" y="202086"/>
                </a:lnTo>
                <a:lnTo>
                  <a:pt x="414078" y="203181"/>
                </a:lnTo>
                <a:lnTo>
                  <a:pt x="415951" y="204902"/>
                </a:lnTo>
                <a:lnTo>
                  <a:pt x="417199" y="207042"/>
                </a:lnTo>
                <a:lnTo>
                  <a:pt x="419695" y="2142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ARTInkAnnotation3"/>
          <p:cNvSpPr/>
          <p:nvPr/>
        </p:nvSpPr>
        <p:spPr>
          <a:xfrm>
            <a:off x="1768078" y="3143410"/>
            <a:ext cx="370006" cy="231563"/>
          </a:xfrm>
          <a:custGeom>
            <a:avLst/>
            <a:gdLst/>
            <a:ahLst/>
            <a:cxnLst/>
            <a:rect l="0" t="0" r="0" b="0"/>
            <a:pathLst>
              <a:path w="370006" h="231563">
                <a:moveTo>
                  <a:pt x="0" y="142715"/>
                </a:moveTo>
                <a:lnTo>
                  <a:pt x="4741" y="142715"/>
                </a:lnTo>
                <a:lnTo>
                  <a:pt x="12360" y="140069"/>
                </a:lnTo>
                <a:lnTo>
                  <a:pt x="22360" y="135586"/>
                </a:lnTo>
                <a:lnTo>
                  <a:pt x="39147" y="127484"/>
                </a:lnTo>
                <a:lnTo>
                  <a:pt x="50802" y="121724"/>
                </a:lnTo>
                <a:lnTo>
                  <a:pt x="58673" y="118799"/>
                </a:lnTo>
                <a:lnTo>
                  <a:pt x="67889" y="115857"/>
                </a:lnTo>
                <a:lnTo>
                  <a:pt x="87720" y="109942"/>
                </a:lnTo>
                <a:lnTo>
                  <a:pt x="106455" y="104006"/>
                </a:lnTo>
                <a:lnTo>
                  <a:pt x="114626" y="101034"/>
                </a:lnTo>
                <a:lnTo>
                  <a:pt x="122058" y="98061"/>
                </a:lnTo>
                <a:lnTo>
                  <a:pt x="128997" y="95086"/>
                </a:lnTo>
                <a:lnTo>
                  <a:pt x="136600" y="92111"/>
                </a:lnTo>
                <a:lnTo>
                  <a:pt x="152984" y="86159"/>
                </a:lnTo>
                <a:lnTo>
                  <a:pt x="160529" y="84175"/>
                </a:lnTo>
                <a:lnTo>
                  <a:pt x="167542" y="82853"/>
                </a:lnTo>
                <a:lnTo>
                  <a:pt x="174203" y="81971"/>
                </a:lnTo>
                <a:lnTo>
                  <a:pt x="184249" y="78345"/>
                </a:lnTo>
                <a:lnTo>
                  <a:pt x="192021" y="74419"/>
                </a:lnTo>
                <a:lnTo>
                  <a:pt x="203427" y="71691"/>
                </a:lnTo>
                <a:lnTo>
                  <a:pt x="212900" y="71314"/>
                </a:lnTo>
                <a:lnTo>
                  <a:pt x="213371" y="72294"/>
                </a:lnTo>
                <a:lnTo>
                  <a:pt x="214188" y="78969"/>
                </a:lnTo>
                <a:lnTo>
                  <a:pt x="214288" y="93229"/>
                </a:lnTo>
                <a:lnTo>
                  <a:pt x="214311" y="131259"/>
                </a:lnTo>
                <a:lnTo>
                  <a:pt x="215304" y="137062"/>
                </a:lnTo>
                <a:lnTo>
                  <a:pt x="216958" y="142915"/>
                </a:lnTo>
                <a:lnTo>
                  <a:pt x="219053" y="148802"/>
                </a:lnTo>
                <a:lnTo>
                  <a:pt x="220449" y="154710"/>
                </a:lnTo>
                <a:lnTo>
                  <a:pt x="221380" y="160634"/>
                </a:lnTo>
                <a:lnTo>
                  <a:pt x="222001" y="166567"/>
                </a:lnTo>
                <a:lnTo>
                  <a:pt x="223407" y="172507"/>
                </a:lnTo>
                <a:lnTo>
                  <a:pt x="225336" y="178452"/>
                </a:lnTo>
                <a:lnTo>
                  <a:pt x="227615" y="184399"/>
                </a:lnTo>
                <a:lnTo>
                  <a:pt x="230126" y="189356"/>
                </a:lnTo>
                <a:lnTo>
                  <a:pt x="232793" y="193653"/>
                </a:lnTo>
                <a:lnTo>
                  <a:pt x="235562" y="197509"/>
                </a:lnTo>
                <a:lnTo>
                  <a:pt x="237409" y="202065"/>
                </a:lnTo>
                <a:lnTo>
                  <a:pt x="238640" y="207086"/>
                </a:lnTo>
                <a:lnTo>
                  <a:pt x="239460" y="212418"/>
                </a:lnTo>
                <a:lnTo>
                  <a:pt x="241000" y="215973"/>
                </a:lnTo>
                <a:lnTo>
                  <a:pt x="243018" y="218343"/>
                </a:lnTo>
                <a:lnTo>
                  <a:pt x="245356" y="219922"/>
                </a:lnTo>
                <a:lnTo>
                  <a:pt x="246914" y="221968"/>
                </a:lnTo>
                <a:lnTo>
                  <a:pt x="247953" y="224324"/>
                </a:lnTo>
                <a:lnTo>
                  <a:pt x="249910" y="231562"/>
                </a:lnTo>
                <a:lnTo>
                  <a:pt x="250007" y="224794"/>
                </a:lnTo>
                <a:lnTo>
                  <a:pt x="250021" y="219544"/>
                </a:lnTo>
                <a:lnTo>
                  <a:pt x="249032" y="215762"/>
                </a:lnTo>
                <a:lnTo>
                  <a:pt x="247381" y="211257"/>
                </a:lnTo>
                <a:lnTo>
                  <a:pt x="245288" y="206269"/>
                </a:lnTo>
                <a:lnTo>
                  <a:pt x="243892" y="200959"/>
                </a:lnTo>
                <a:lnTo>
                  <a:pt x="242962" y="195435"/>
                </a:lnTo>
                <a:lnTo>
                  <a:pt x="242342" y="189768"/>
                </a:lnTo>
                <a:lnTo>
                  <a:pt x="240936" y="183013"/>
                </a:lnTo>
                <a:lnTo>
                  <a:pt x="239007" y="175534"/>
                </a:lnTo>
                <a:lnTo>
                  <a:pt x="236729" y="167570"/>
                </a:lnTo>
                <a:lnTo>
                  <a:pt x="231551" y="150785"/>
                </a:lnTo>
                <a:lnTo>
                  <a:pt x="228782" y="142142"/>
                </a:lnTo>
                <a:lnTo>
                  <a:pt x="226935" y="133404"/>
                </a:lnTo>
                <a:lnTo>
                  <a:pt x="225704" y="124601"/>
                </a:lnTo>
                <a:lnTo>
                  <a:pt x="224884" y="115756"/>
                </a:lnTo>
                <a:lnTo>
                  <a:pt x="224336" y="106883"/>
                </a:lnTo>
                <a:lnTo>
                  <a:pt x="223729" y="89087"/>
                </a:lnTo>
                <a:lnTo>
                  <a:pt x="224559" y="80174"/>
                </a:lnTo>
                <a:lnTo>
                  <a:pt x="226104" y="71255"/>
                </a:lnTo>
                <a:lnTo>
                  <a:pt x="228127" y="62333"/>
                </a:lnTo>
                <a:lnTo>
                  <a:pt x="230467" y="54400"/>
                </a:lnTo>
                <a:lnTo>
                  <a:pt x="233020" y="47128"/>
                </a:lnTo>
                <a:lnTo>
                  <a:pt x="235714" y="40295"/>
                </a:lnTo>
                <a:lnTo>
                  <a:pt x="238502" y="34747"/>
                </a:lnTo>
                <a:lnTo>
                  <a:pt x="241353" y="30057"/>
                </a:lnTo>
                <a:lnTo>
                  <a:pt x="244246" y="25938"/>
                </a:lnTo>
                <a:lnTo>
                  <a:pt x="252752" y="18715"/>
                </a:lnTo>
                <a:lnTo>
                  <a:pt x="262154" y="12198"/>
                </a:lnTo>
                <a:lnTo>
                  <a:pt x="269641" y="5994"/>
                </a:lnTo>
                <a:lnTo>
                  <a:pt x="276275" y="2575"/>
                </a:lnTo>
                <a:lnTo>
                  <a:pt x="283523" y="1056"/>
                </a:lnTo>
                <a:lnTo>
                  <a:pt x="293359" y="380"/>
                </a:lnTo>
                <a:lnTo>
                  <a:pt x="304346" y="80"/>
                </a:lnTo>
                <a:lnTo>
                  <a:pt x="310053" y="0"/>
                </a:lnTo>
                <a:lnTo>
                  <a:pt x="314851" y="939"/>
                </a:lnTo>
                <a:lnTo>
                  <a:pt x="322827" y="4628"/>
                </a:lnTo>
                <a:lnTo>
                  <a:pt x="337636" y="12283"/>
                </a:lnTo>
                <a:lnTo>
                  <a:pt x="342169" y="16073"/>
                </a:lnTo>
                <a:lnTo>
                  <a:pt x="346183" y="20584"/>
                </a:lnTo>
                <a:lnTo>
                  <a:pt x="349851" y="25575"/>
                </a:lnTo>
                <a:lnTo>
                  <a:pt x="353289" y="30888"/>
                </a:lnTo>
                <a:lnTo>
                  <a:pt x="356573" y="36413"/>
                </a:lnTo>
                <a:lnTo>
                  <a:pt x="359754" y="42082"/>
                </a:lnTo>
                <a:lnTo>
                  <a:pt x="362867" y="48837"/>
                </a:lnTo>
                <a:lnTo>
                  <a:pt x="365935" y="56317"/>
                </a:lnTo>
                <a:lnTo>
                  <a:pt x="368972" y="64280"/>
                </a:lnTo>
                <a:lnTo>
                  <a:pt x="370005" y="71574"/>
                </a:lnTo>
                <a:lnTo>
                  <a:pt x="369701" y="78420"/>
                </a:lnTo>
                <a:lnTo>
                  <a:pt x="368507" y="84969"/>
                </a:lnTo>
                <a:lnTo>
                  <a:pt x="366718" y="91319"/>
                </a:lnTo>
                <a:lnTo>
                  <a:pt x="364533" y="97537"/>
                </a:lnTo>
                <a:lnTo>
                  <a:pt x="362085" y="103667"/>
                </a:lnTo>
                <a:lnTo>
                  <a:pt x="358468" y="109738"/>
                </a:lnTo>
                <a:lnTo>
                  <a:pt x="354072" y="115769"/>
                </a:lnTo>
                <a:lnTo>
                  <a:pt x="349158" y="121774"/>
                </a:lnTo>
                <a:lnTo>
                  <a:pt x="342905" y="127762"/>
                </a:lnTo>
                <a:lnTo>
                  <a:pt x="335759" y="133739"/>
                </a:lnTo>
                <a:lnTo>
                  <a:pt x="328019" y="139707"/>
                </a:lnTo>
                <a:lnTo>
                  <a:pt x="320875" y="145671"/>
                </a:lnTo>
                <a:lnTo>
                  <a:pt x="314127" y="151631"/>
                </a:lnTo>
                <a:lnTo>
                  <a:pt x="307645" y="157589"/>
                </a:lnTo>
                <a:lnTo>
                  <a:pt x="300347" y="162553"/>
                </a:lnTo>
                <a:lnTo>
                  <a:pt x="292504" y="166854"/>
                </a:lnTo>
                <a:lnTo>
                  <a:pt x="269892" y="177649"/>
                </a:lnTo>
                <a:lnTo>
                  <a:pt x="263272" y="180887"/>
                </a:lnTo>
                <a:lnTo>
                  <a:pt x="253270" y="184485"/>
                </a:lnTo>
                <a:lnTo>
                  <a:pt x="249214" y="185444"/>
                </a:lnTo>
                <a:lnTo>
                  <a:pt x="246510" y="187076"/>
                </a:lnTo>
                <a:lnTo>
                  <a:pt x="244707" y="189156"/>
                </a:lnTo>
                <a:lnTo>
                  <a:pt x="241313" y="195876"/>
                </a:lnTo>
                <a:lnTo>
                  <a:pt x="249265" y="196211"/>
                </a:lnTo>
                <a:lnTo>
                  <a:pt x="317311" y="196292"/>
                </a:lnTo>
                <a:lnTo>
                  <a:pt x="323658" y="195300"/>
                </a:lnTo>
                <a:lnTo>
                  <a:pt x="329874" y="193647"/>
                </a:lnTo>
                <a:lnTo>
                  <a:pt x="348258" y="1873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Annotation4"/>
          <p:cNvSpPr/>
          <p:nvPr/>
        </p:nvSpPr>
        <p:spPr>
          <a:xfrm>
            <a:off x="2312789" y="3178969"/>
            <a:ext cx="62473" cy="231489"/>
          </a:xfrm>
          <a:custGeom>
            <a:avLst/>
            <a:gdLst/>
            <a:ahLst/>
            <a:cxnLst/>
            <a:rect l="0" t="0" r="0" b="0"/>
            <a:pathLst>
              <a:path w="62473" h="231489">
                <a:moveTo>
                  <a:pt x="0" y="0"/>
                </a:moveTo>
                <a:lnTo>
                  <a:pt x="0" y="4740"/>
                </a:lnTo>
                <a:lnTo>
                  <a:pt x="992" y="7129"/>
                </a:lnTo>
                <a:lnTo>
                  <a:pt x="2646" y="9713"/>
                </a:lnTo>
                <a:lnTo>
                  <a:pt x="4740" y="12428"/>
                </a:lnTo>
                <a:lnTo>
                  <a:pt x="6137" y="16223"/>
                </a:lnTo>
                <a:lnTo>
                  <a:pt x="7068" y="20737"/>
                </a:lnTo>
                <a:lnTo>
                  <a:pt x="7688" y="25731"/>
                </a:lnTo>
                <a:lnTo>
                  <a:pt x="9094" y="31044"/>
                </a:lnTo>
                <a:lnTo>
                  <a:pt x="11024" y="36571"/>
                </a:lnTo>
                <a:lnTo>
                  <a:pt x="13302" y="42240"/>
                </a:lnTo>
                <a:lnTo>
                  <a:pt x="18480" y="56476"/>
                </a:lnTo>
                <a:lnTo>
                  <a:pt x="21250" y="64440"/>
                </a:lnTo>
                <a:lnTo>
                  <a:pt x="23096" y="72726"/>
                </a:lnTo>
                <a:lnTo>
                  <a:pt x="24327" y="81225"/>
                </a:lnTo>
                <a:lnTo>
                  <a:pt x="25148" y="89869"/>
                </a:lnTo>
                <a:lnTo>
                  <a:pt x="26687" y="98608"/>
                </a:lnTo>
                <a:lnTo>
                  <a:pt x="28705" y="107410"/>
                </a:lnTo>
                <a:lnTo>
                  <a:pt x="39074" y="147666"/>
                </a:lnTo>
                <a:lnTo>
                  <a:pt x="40932" y="156983"/>
                </a:lnTo>
                <a:lnTo>
                  <a:pt x="42171" y="165178"/>
                </a:lnTo>
                <a:lnTo>
                  <a:pt x="42996" y="172627"/>
                </a:lnTo>
                <a:lnTo>
                  <a:pt x="44539" y="179576"/>
                </a:lnTo>
                <a:lnTo>
                  <a:pt x="46560" y="186194"/>
                </a:lnTo>
                <a:lnTo>
                  <a:pt x="48899" y="192590"/>
                </a:lnTo>
                <a:lnTo>
                  <a:pt x="50459" y="198839"/>
                </a:lnTo>
                <a:lnTo>
                  <a:pt x="51499" y="204989"/>
                </a:lnTo>
                <a:lnTo>
                  <a:pt x="52192" y="211073"/>
                </a:lnTo>
                <a:lnTo>
                  <a:pt x="53646" y="216121"/>
                </a:lnTo>
                <a:lnTo>
                  <a:pt x="55608" y="220480"/>
                </a:lnTo>
                <a:lnTo>
                  <a:pt x="62104" y="231488"/>
                </a:lnTo>
                <a:lnTo>
                  <a:pt x="62328" y="226576"/>
                </a:lnTo>
                <a:lnTo>
                  <a:pt x="62472" y="211994"/>
                </a:lnTo>
                <a:lnTo>
                  <a:pt x="61492" y="208798"/>
                </a:lnTo>
                <a:lnTo>
                  <a:pt x="59846" y="205676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Annotation5"/>
          <p:cNvSpPr/>
          <p:nvPr/>
        </p:nvSpPr>
        <p:spPr>
          <a:xfrm>
            <a:off x="2259220" y="3161109"/>
            <a:ext cx="258953" cy="35720"/>
          </a:xfrm>
          <a:custGeom>
            <a:avLst/>
            <a:gdLst/>
            <a:ahLst/>
            <a:cxnLst/>
            <a:rect l="0" t="0" r="0" b="0"/>
            <a:pathLst>
              <a:path w="258953" h="35720">
                <a:moveTo>
                  <a:pt x="8921" y="35719"/>
                </a:moveTo>
                <a:lnTo>
                  <a:pt x="23" y="35719"/>
                </a:lnTo>
                <a:lnTo>
                  <a:pt x="0" y="30978"/>
                </a:lnTo>
                <a:lnTo>
                  <a:pt x="1982" y="29582"/>
                </a:lnTo>
                <a:lnTo>
                  <a:pt x="5287" y="28651"/>
                </a:lnTo>
                <a:lnTo>
                  <a:pt x="13259" y="27617"/>
                </a:lnTo>
                <a:lnTo>
                  <a:pt x="20109" y="27157"/>
                </a:lnTo>
                <a:lnTo>
                  <a:pt x="31753" y="26953"/>
                </a:lnTo>
                <a:lnTo>
                  <a:pt x="39025" y="26899"/>
                </a:lnTo>
                <a:lnTo>
                  <a:pt x="47842" y="25870"/>
                </a:lnTo>
                <a:lnTo>
                  <a:pt x="57688" y="24192"/>
                </a:lnTo>
                <a:lnTo>
                  <a:pt x="68221" y="22081"/>
                </a:lnTo>
                <a:lnTo>
                  <a:pt x="78220" y="20674"/>
                </a:lnTo>
                <a:lnTo>
                  <a:pt x="87863" y="19736"/>
                </a:lnTo>
                <a:lnTo>
                  <a:pt x="97267" y="19111"/>
                </a:lnTo>
                <a:lnTo>
                  <a:pt x="108498" y="17701"/>
                </a:lnTo>
                <a:lnTo>
                  <a:pt x="120946" y="15770"/>
                </a:lnTo>
                <a:lnTo>
                  <a:pt x="134206" y="13490"/>
                </a:lnTo>
                <a:lnTo>
                  <a:pt x="146022" y="11970"/>
                </a:lnTo>
                <a:lnTo>
                  <a:pt x="156877" y="10956"/>
                </a:lnTo>
                <a:lnTo>
                  <a:pt x="167089" y="10281"/>
                </a:lnTo>
                <a:lnTo>
                  <a:pt x="177866" y="9831"/>
                </a:lnTo>
                <a:lnTo>
                  <a:pt x="200424" y="9330"/>
                </a:lnTo>
                <a:lnTo>
                  <a:pt x="210011" y="8205"/>
                </a:lnTo>
                <a:lnTo>
                  <a:pt x="218388" y="6462"/>
                </a:lnTo>
                <a:lnTo>
                  <a:pt x="225956" y="4308"/>
                </a:lnTo>
                <a:lnTo>
                  <a:pt x="232986" y="2872"/>
                </a:lnTo>
                <a:lnTo>
                  <a:pt x="239657" y="1915"/>
                </a:lnTo>
                <a:lnTo>
                  <a:pt x="25895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MARTInkAnnotation6"/>
          <p:cNvSpPr/>
          <p:nvPr/>
        </p:nvSpPr>
        <p:spPr>
          <a:xfrm>
            <a:off x="2714625" y="3196861"/>
            <a:ext cx="71364" cy="238769"/>
          </a:xfrm>
          <a:custGeom>
            <a:avLst/>
            <a:gdLst/>
            <a:ahLst/>
            <a:cxnLst/>
            <a:rect l="0" t="0" r="0" b="0"/>
            <a:pathLst>
              <a:path w="71364" h="238769">
                <a:moveTo>
                  <a:pt x="0" y="8897"/>
                </a:moveTo>
                <a:lnTo>
                  <a:pt x="0" y="1208"/>
                </a:lnTo>
                <a:lnTo>
                  <a:pt x="992" y="794"/>
                </a:lnTo>
                <a:lnTo>
                  <a:pt x="2646" y="519"/>
                </a:lnTo>
                <a:lnTo>
                  <a:pt x="8562" y="0"/>
                </a:lnTo>
                <a:lnTo>
                  <a:pt x="9677" y="981"/>
                </a:lnTo>
                <a:lnTo>
                  <a:pt x="13561" y="4717"/>
                </a:lnTo>
                <a:lnTo>
                  <a:pt x="14994" y="7103"/>
                </a:lnTo>
                <a:lnTo>
                  <a:pt x="16586" y="12399"/>
                </a:lnTo>
                <a:lnTo>
                  <a:pt x="18002" y="15200"/>
                </a:lnTo>
                <a:lnTo>
                  <a:pt x="19939" y="18060"/>
                </a:lnTo>
                <a:lnTo>
                  <a:pt x="22223" y="20959"/>
                </a:lnTo>
                <a:lnTo>
                  <a:pt x="23744" y="25868"/>
                </a:lnTo>
                <a:lnTo>
                  <a:pt x="24760" y="32117"/>
                </a:lnTo>
                <a:lnTo>
                  <a:pt x="25436" y="39260"/>
                </a:lnTo>
                <a:lnTo>
                  <a:pt x="26879" y="46006"/>
                </a:lnTo>
                <a:lnTo>
                  <a:pt x="28833" y="52488"/>
                </a:lnTo>
                <a:lnTo>
                  <a:pt x="31129" y="58793"/>
                </a:lnTo>
                <a:lnTo>
                  <a:pt x="32659" y="65974"/>
                </a:lnTo>
                <a:lnTo>
                  <a:pt x="33679" y="73737"/>
                </a:lnTo>
                <a:lnTo>
                  <a:pt x="34359" y="81889"/>
                </a:lnTo>
                <a:lnTo>
                  <a:pt x="34812" y="90301"/>
                </a:lnTo>
                <a:lnTo>
                  <a:pt x="35316" y="107584"/>
                </a:lnTo>
                <a:lnTo>
                  <a:pt x="36442" y="116360"/>
                </a:lnTo>
                <a:lnTo>
                  <a:pt x="38185" y="125187"/>
                </a:lnTo>
                <a:lnTo>
                  <a:pt x="40340" y="134049"/>
                </a:lnTo>
                <a:lnTo>
                  <a:pt x="41776" y="142933"/>
                </a:lnTo>
                <a:lnTo>
                  <a:pt x="42733" y="151832"/>
                </a:lnTo>
                <a:lnTo>
                  <a:pt x="43372" y="160741"/>
                </a:lnTo>
                <a:lnTo>
                  <a:pt x="43797" y="168666"/>
                </a:lnTo>
                <a:lnTo>
                  <a:pt x="44270" y="182762"/>
                </a:lnTo>
                <a:lnTo>
                  <a:pt x="45389" y="189299"/>
                </a:lnTo>
                <a:lnTo>
                  <a:pt x="47126" y="195641"/>
                </a:lnTo>
                <a:lnTo>
                  <a:pt x="49277" y="201854"/>
                </a:lnTo>
                <a:lnTo>
                  <a:pt x="52695" y="207980"/>
                </a:lnTo>
                <a:lnTo>
                  <a:pt x="56958" y="214049"/>
                </a:lnTo>
                <a:lnTo>
                  <a:pt x="61784" y="220079"/>
                </a:lnTo>
                <a:lnTo>
                  <a:pt x="65002" y="225091"/>
                </a:lnTo>
                <a:lnTo>
                  <a:pt x="67147" y="229424"/>
                </a:lnTo>
                <a:lnTo>
                  <a:pt x="70590" y="238768"/>
                </a:lnTo>
                <a:lnTo>
                  <a:pt x="70873" y="238543"/>
                </a:lnTo>
                <a:lnTo>
                  <a:pt x="71363" y="233178"/>
                </a:lnTo>
                <a:lnTo>
                  <a:pt x="70396" y="231839"/>
                </a:lnTo>
                <a:lnTo>
                  <a:pt x="68759" y="229955"/>
                </a:lnTo>
                <a:lnTo>
                  <a:pt x="62508" y="2232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MARTInkAnnotation7"/>
          <p:cNvSpPr/>
          <p:nvPr/>
        </p:nvSpPr>
        <p:spPr>
          <a:xfrm>
            <a:off x="2732484" y="3179136"/>
            <a:ext cx="235590" cy="247562"/>
          </a:xfrm>
          <a:custGeom>
            <a:avLst/>
            <a:gdLst/>
            <a:ahLst/>
            <a:cxnLst/>
            <a:rect l="0" t="0" r="0" b="0"/>
            <a:pathLst>
              <a:path w="235590" h="247562">
                <a:moveTo>
                  <a:pt x="0" y="115919"/>
                </a:moveTo>
                <a:lnTo>
                  <a:pt x="24858" y="115919"/>
                </a:lnTo>
                <a:lnTo>
                  <a:pt x="30463" y="114927"/>
                </a:lnTo>
                <a:lnTo>
                  <a:pt x="36184" y="113273"/>
                </a:lnTo>
                <a:lnTo>
                  <a:pt x="41982" y="111178"/>
                </a:lnTo>
                <a:lnTo>
                  <a:pt x="48824" y="109782"/>
                </a:lnTo>
                <a:lnTo>
                  <a:pt x="56362" y="108851"/>
                </a:lnTo>
                <a:lnTo>
                  <a:pt x="64364" y="108230"/>
                </a:lnTo>
                <a:lnTo>
                  <a:pt x="71683" y="106824"/>
                </a:lnTo>
                <a:lnTo>
                  <a:pt x="78547" y="104895"/>
                </a:lnTo>
                <a:lnTo>
                  <a:pt x="85106" y="102616"/>
                </a:lnTo>
                <a:lnTo>
                  <a:pt x="93449" y="100105"/>
                </a:lnTo>
                <a:lnTo>
                  <a:pt x="113301" y="94669"/>
                </a:lnTo>
                <a:lnTo>
                  <a:pt x="122167" y="91831"/>
                </a:lnTo>
                <a:lnTo>
                  <a:pt x="130062" y="88946"/>
                </a:lnTo>
                <a:lnTo>
                  <a:pt x="137309" y="86031"/>
                </a:lnTo>
                <a:lnTo>
                  <a:pt x="144126" y="83095"/>
                </a:lnTo>
                <a:lnTo>
                  <a:pt x="156991" y="77187"/>
                </a:lnTo>
                <a:lnTo>
                  <a:pt x="181419" y="65310"/>
                </a:lnTo>
                <a:lnTo>
                  <a:pt x="193409" y="59361"/>
                </a:lnTo>
                <a:lnTo>
                  <a:pt x="197401" y="55393"/>
                </a:lnTo>
                <a:lnTo>
                  <a:pt x="200061" y="50763"/>
                </a:lnTo>
                <a:lnTo>
                  <a:pt x="201835" y="45693"/>
                </a:lnTo>
                <a:lnTo>
                  <a:pt x="204010" y="40328"/>
                </a:lnTo>
                <a:lnTo>
                  <a:pt x="206452" y="34767"/>
                </a:lnTo>
                <a:lnTo>
                  <a:pt x="209072" y="29076"/>
                </a:lnTo>
                <a:lnTo>
                  <a:pt x="210819" y="24289"/>
                </a:lnTo>
                <a:lnTo>
                  <a:pt x="211984" y="20105"/>
                </a:lnTo>
                <a:lnTo>
                  <a:pt x="212760" y="16325"/>
                </a:lnTo>
                <a:lnTo>
                  <a:pt x="212285" y="12812"/>
                </a:lnTo>
                <a:lnTo>
                  <a:pt x="210977" y="9478"/>
                </a:lnTo>
                <a:lnTo>
                  <a:pt x="205480" y="0"/>
                </a:lnTo>
                <a:lnTo>
                  <a:pt x="200671" y="4623"/>
                </a:lnTo>
                <a:lnTo>
                  <a:pt x="199266" y="7987"/>
                </a:lnTo>
                <a:lnTo>
                  <a:pt x="198328" y="12214"/>
                </a:lnTo>
                <a:lnTo>
                  <a:pt x="197703" y="17017"/>
                </a:lnTo>
                <a:lnTo>
                  <a:pt x="197286" y="22203"/>
                </a:lnTo>
                <a:lnTo>
                  <a:pt x="197009" y="27644"/>
                </a:lnTo>
                <a:lnTo>
                  <a:pt x="196824" y="33257"/>
                </a:lnTo>
                <a:lnTo>
                  <a:pt x="196563" y="55377"/>
                </a:lnTo>
                <a:lnTo>
                  <a:pt x="197519" y="63651"/>
                </a:lnTo>
                <a:lnTo>
                  <a:pt x="199148" y="72144"/>
                </a:lnTo>
                <a:lnTo>
                  <a:pt x="201226" y="80782"/>
                </a:lnTo>
                <a:lnTo>
                  <a:pt x="202612" y="89518"/>
                </a:lnTo>
                <a:lnTo>
                  <a:pt x="203535" y="98318"/>
                </a:lnTo>
                <a:lnTo>
                  <a:pt x="204151" y="107161"/>
                </a:lnTo>
                <a:lnTo>
                  <a:pt x="204562" y="117026"/>
                </a:lnTo>
                <a:lnTo>
                  <a:pt x="205018" y="138570"/>
                </a:lnTo>
                <a:lnTo>
                  <a:pt x="205351" y="191183"/>
                </a:lnTo>
                <a:lnTo>
                  <a:pt x="206354" y="197844"/>
                </a:lnTo>
                <a:lnTo>
                  <a:pt x="208015" y="204270"/>
                </a:lnTo>
                <a:lnTo>
                  <a:pt x="210114" y="210538"/>
                </a:lnTo>
                <a:lnTo>
                  <a:pt x="211513" y="216702"/>
                </a:lnTo>
                <a:lnTo>
                  <a:pt x="212447" y="222795"/>
                </a:lnTo>
                <a:lnTo>
                  <a:pt x="213069" y="228842"/>
                </a:lnTo>
                <a:lnTo>
                  <a:pt x="215467" y="233865"/>
                </a:lnTo>
                <a:lnTo>
                  <a:pt x="219052" y="238206"/>
                </a:lnTo>
                <a:lnTo>
                  <a:pt x="223425" y="242092"/>
                </a:lnTo>
                <a:lnTo>
                  <a:pt x="227333" y="244683"/>
                </a:lnTo>
                <a:lnTo>
                  <a:pt x="234321" y="247561"/>
                </a:lnTo>
                <a:lnTo>
                  <a:pt x="235589" y="247337"/>
                </a:lnTo>
                <a:lnTo>
                  <a:pt x="235442" y="246195"/>
                </a:lnTo>
                <a:lnTo>
                  <a:pt x="232172" y="24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MARTInkAnnotation8"/>
          <p:cNvSpPr/>
          <p:nvPr/>
        </p:nvSpPr>
        <p:spPr>
          <a:xfrm>
            <a:off x="3018343" y="3187898"/>
            <a:ext cx="44541" cy="214123"/>
          </a:xfrm>
          <a:custGeom>
            <a:avLst/>
            <a:gdLst/>
            <a:ahLst/>
            <a:cxnLst/>
            <a:rect l="0" t="0" r="0" b="0"/>
            <a:pathLst>
              <a:path w="44541" h="214123">
                <a:moveTo>
                  <a:pt x="8821" y="0"/>
                </a:moveTo>
                <a:lnTo>
                  <a:pt x="4080" y="4741"/>
                </a:lnTo>
                <a:lnTo>
                  <a:pt x="2684" y="7129"/>
                </a:lnTo>
                <a:lnTo>
                  <a:pt x="1753" y="9714"/>
                </a:lnTo>
                <a:lnTo>
                  <a:pt x="719" y="16224"/>
                </a:lnTo>
                <a:lnTo>
                  <a:pt x="443" y="20738"/>
                </a:lnTo>
                <a:lnTo>
                  <a:pt x="137" y="31045"/>
                </a:lnTo>
                <a:lnTo>
                  <a:pt x="0" y="42241"/>
                </a:lnTo>
                <a:lnTo>
                  <a:pt x="956" y="48004"/>
                </a:lnTo>
                <a:lnTo>
                  <a:pt x="2586" y="53831"/>
                </a:lnTo>
                <a:lnTo>
                  <a:pt x="4664" y="59700"/>
                </a:lnTo>
                <a:lnTo>
                  <a:pt x="6050" y="66589"/>
                </a:lnTo>
                <a:lnTo>
                  <a:pt x="6973" y="74159"/>
                </a:lnTo>
                <a:lnTo>
                  <a:pt x="7589" y="82181"/>
                </a:lnTo>
                <a:lnTo>
                  <a:pt x="8000" y="89514"/>
                </a:lnTo>
                <a:lnTo>
                  <a:pt x="8456" y="102954"/>
                </a:lnTo>
                <a:lnTo>
                  <a:pt x="9570" y="110308"/>
                </a:lnTo>
                <a:lnTo>
                  <a:pt x="11305" y="118187"/>
                </a:lnTo>
                <a:lnTo>
                  <a:pt x="13454" y="126416"/>
                </a:lnTo>
                <a:lnTo>
                  <a:pt x="14886" y="133887"/>
                </a:lnTo>
                <a:lnTo>
                  <a:pt x="15841" y="140852"/>
                </a:lnTo>
                <a:lnTo>
                  <a:pt x="16477" y="147480"/>
                </a:lnTo>
                <a:lnTo>
                  <a:pt x="17894" y="153883"/>
                </a:lnTo>
                <a:lnTo>
                  <a:pt x="19830" y="160135"/>
                </a:lnTo>
                <a:lnTo>
                  <a:pt x="22114" y="166288"/>
                </a:lnTo>
                <a:lnTo>
                  <a:pt x="24628" y="171383"/>
                </a:lnTo>
                <a:lnTo>
                  <a:pt x="27296" y="175771"/>
                </a:lnTo>
                <a:lnTo>
                  <a:pt x="30068" y="179688"/>
                </a:lnTo>
                <a:lnTo>
                  <a:pt x="31915" y="184285"/>
                </a:lnTo>
                <a:lnTo>
                  <a:pt x="33147" y="189333"/>
                </a:lnTo>
                <a:lnTo>
                  <a:pt x="33968" y="194683"/>
                </a:lnTo>
                <a:lnTo>
                  <a:pt x="34515" y="199242"/>
                </a:lnTo>
                <a:lnTo>
                  <a:pt x="34880" y="203273"/>
                </a:lnTo>
                <a:lnTo>
                  <a:pt x="35124" y="206953"/>
                </a:lnTo>
                <a:lnTo>
                  <a:pt x="36278" y="209407"/>
                </a:lnTo>
                <a:lnTo>
                  <a:pt x="38040" y="211042"/>
                </a:lnTo>
                <a:lnTo>
                  <a:pt x="44159" y="214122"/>
                </a:lnTo>
                <a:lnTo>
                  <a:pt x="44371" y="211582"/>
                </a:lnTo>
                <a:lnTo>
                  <a:pt x="4454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MARTInkAnnotation9"/>
          <p:cNvSpPr/>
          <p:nvPr/>
        </p:nvSpPr>
        <p:spPr>
          <a:xfrm>
            <a:off x="3027164" y="3205879"/>
            <a:ext cx="178595" cy="35599"/>
          </a:xfrm>
          <a:custGeom>
            <a:avLst/>
            <a:gdLst/>
            <a:ahLst/>
            <a:cxnLst/>
            <a:rect l="0" t="0" r="0" b="0"/>
            <a:pathLst>
              <a:path w="178595" h="35599">
                <a:moveTo>
                  <a:pt x="0" y="35598"/>
                </a:moveTo>
                <a:lnTo>
                  <a:pt x="0" y="27909"/>
                </a:lnTo>
                <a:lnTo>
                  <a:pt x="992" y="26503"/>
                </a:lnTo>
                <a:lnTo>
                  <a:pt x="2646" y="24574"/>
                </a:lnTo>
                <a:lnTo>
                  <a:pt x="4740" y="22295"/>
                </a:lnTo>
                <a:lnTo>
                  <a:pt x="9714" y="17118"/>
                </a:lnTo>
                <a:lnTo>
                  <a:pt x="12429" y="14348"/>
                </a:lnTo>
                <a:lnTo>
                  <a:pt x="16223" y="12501"/>
                </a:lnTo>
                <a:lnTo>
                  <a:pt x="20737" y="11271"/>
                </a:lnTo>
                <a:lnTo>
                  <a:pt x="25731" y="10450"/>
                </a:lnTo>
                <a:lnTo>
                  <a:pt x="32037" y="8911"/>
                </a:lnTo>
                <a:lnTo>
                  <a:pt x="39217" y="6892"/>
                </a:lnTo>
                <a:lnTo>
                  <a:pt x="46981" y="4554"/>
                </a:lnTo>
                <a:lnTo>
                  <a:pt x="55133" y="2996"/>
                </a:lnTo>
                <a:lnTo>
                  <a:pt x="63544" y="1957"/>
                </a:lnTo>
                <a:lnTo>
                  <a:pt x="72129" y="1264"/>
                </a:lnTo>
                <a:lnTo>
                  <a:pt x="80828" y="802"/>
                </a:lnTo>
                <a:lnTo>
                  <a:pt x="98431" y="289"/>
                </a:lnTo>
                <a:lnTo>
                  <a:pt x="120336" y="0"/>
                </a:lnTo>
                <a:lnTo>
                  <a:pt x="127849" y="952"/>
                </a:lnTo>
                <a:lnTo>
                  <a:pt x="135834" y="2579"/>
                </a:lnTo>
                <a:lnTo>
                  <a:pt x="144134" y="4655"/>
                </a:lnTo>
                <a:lnTo>
                  <a:pt x="150660" y="7032"/>
                </a:lnTo>
                <a:lnTo>
                  <a:pt x="156002" y="9609"/>
                </a:lnTo>
                <a:lnTo>
                  <a:pt x="160556" y="12318"/>
                </a:lnTo>
                <a:lnTo>
                  <a:pt x="164584" y="14125"/>
                </a:lnTo>
                <a:lnTo>
                  <a:pt x="168262" y="15329"/>
                </a:lnTo>
                <a:lnTo>
                  <a:pt x="178594" y="17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ARTInkAnnotation10"/>
          <p:cNvSpPr/>
          <p:nvPr/>
        </p:nvSpPr>
        <p:spPr>
          <a:xfrm>
            <a:off x="3018234" y="3375422"/>
            <a:ext cx="223244" cy="35575"/>
          </a:xfrm>
          <a:custGeom>
            <a:avLst/>
            <a:gdLst/>
            <a:ahLst/>
            <a:cxnLst/>
            <a:rect l="0" t="0" r="0" b="0"/>
            <a:pathLst>
              <a:path w="223244" h="35575">
                <a:moveTo>
                  <a:pt x="0" y="0"/>
                </a:moveTo>
                <a:lnTo>
                  <a:pt x="0" y="16250"/>
                </a:lnTo>
                <a:lnTo>
                  <a:pt x="1985" y="17778"/>
                </a:lnTo>
                <a:lnTo>
                  <a:pt x="5292" y="19790"/>
                </a:lnTo>
                <a:lnTo>
                  <a:pt x="9481" y="22123"/>
                </a:lnTo>
                <a:lnTo>
                  <a:pt x="19428" y="27361"/>
                </a:lnTo>
                <a:lnTo>
                  <a:pt x="24858" y="30147"/>
                </a:lnTo>
                <a:lnTo>
                  <a:pt x="31455" y="32004"/>
                </a:lnTo>
                <a:lnTo>
                  <a:pt x="38830" y="33242"/>
                </a:lnTo>
                <a:lnTo>
                  <a:pt x="46722" y="34068"/>
                </a:lnTo>
                <a:lnTo>
                  <a:pt x="54961" y="34618"/>
                </a:lnTo>
                <a:lnTo>
                  <a:pt x="63430" y="34985"/>
                </a:lnTo>
                <a:lnTo>
                  <a:pt x="81769" y="35392"/>
                </a:lnTo>
                <a:lnTo>
                  <a:pt x="103149" y="35574"/>
                </a:lnTo>
                <a:lnTo>
                  <a:pt x="114407" y="34630"/>
                </a:lnTo>
                <a:lnTo>
                  <a:pt x="125880" y="33008"/>
                </a:lnTo>
                <a:lnTo>
                  <a:pt x="137498" y="30935"/>
                </a:lnTo>
                <a:lnTo>
                  <a:pt x="147229" y="29553"/>
                </a:lnTo>
                <a:lnTo>
                  <a:pt x="155699" y="28632"/>
                </a:lnTo>
                <a:lnTo>
                  <a:pt x="163331" y="28017"/>
                </a:lnTo>
                <a:lnTo>
                  <a:pt x="171395" y="26616"/>
                </a:lnTo>
                <a:lnTo>
                  <a:pt x="179748" y="24689"/>
                </a:lnTo>
                <a:lnTo>
                  <a:pt x="188293" y="22412"/>
                </a:lnTo>
                <a:lnTo>
                  <a:pt x="195974" y="20894"/>
                </a:lnTo>
                <a:lnTo>
                  <a:pt x="203079" y="19883"/>
                </a:lnTo>
                <a:lnTo>
                  <a:pt x="209800" y="19208"/>
                </a:lnTo>
                <a:lnTo>
                  <a:pt x="214281" y="17766"/>
                </a:lnTo>
                <a:lnTo>
                  <a:pt x="217268" y="15813"/>
                </a:lnTo>
                <a:lnTo>
                  <a:pt x="22324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MARTInkAnnotation11"/>
          <p:cNvSpPr/>
          <p:nvPr/>
        </p:nvSpPr>
        <p:spPr>
          <a:xfrm>
            <a:off x="3027164" y="3286125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17859"/>
                </a:moveTo>
                <a:lnTo>
                  <a:pt x="26864" y="17859"/>
                </a:lnTo>
                <a:lnTo>
                  <a:pt x="31800" y="16867"/>
                </a:lnTo>
                <a:lnTo>
                  <a:pt x="37075" y="15213"/>
                </a:lnTo>
                <a:lnTo>
                  <a:pt x="42576" y="13119"/>
                </a:lnTo>
                <a:lnTo>
                  <a:pt x="49220" y="11722"/>
                </a:lnTo>
                <a:lnTo>
                  <a:pt x="56626" y="10792"/>
                </a:lnTo>
                <a:lnTo>
                  <a:pt x="64539" y="10171"/>
                </a:lnTo>
                <a:lnTo>
                  <a:pt x="73784" y="8765"/>
                </a:lnTo>
                <a:lnTo>
                  <a:pt x="83916" y="6836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ARTInkAnnotation12"/>
          <p:cNvSpPr/>
          <p:nvPr/>
        </p:nvSpPr>
        <p:spPr>
          <a:xfrm>
            <a:off x="3241621" y="3161268"/>
            <a:ext cx="142044" cy="254639"/>
          </a:xfrm>
          <a:custGeom>
            <a:avLst/>
            <a:gdLst/>
            <a:ahLst/>
            <a:cxnLst/>
            <a:rect l="0" t="0" r="0" b="0"/>
            <a:pathLst>
              <a:path w="142044" h="254639">
                <a:moveTo>
                  <a:pt x="17715" y="89138"/>
                </a:moveTo>
                <a:lnTo>
                  <a:pt x="17715" y="165705"/>
                </a:lnTo>
                <a:lnTo>
                  <a:pt x="18707" y="171933"/>
                </a:lnTo>
                <a:lnTo>
                  <a:pt x="20361" y="178069"/>
                </a:lnTo>
                <a:lnTo>
                  <a:pt x="22455" y="184144"/>
                </a:lnTo>
                <a:lnTo>
                  <a:pt x="23852" y="190179"/>
                </a:lnTo>
                <a:lnTo>
                  <a:pt x="24783" y="196186"/>
                </a:lnTo>
                <a:lnTo>
                  <a:pt x="25403" y="202175"/>
                </a:lnTo>
                <a:lnTo>
                  <a:pt x="25817" y="208152"/>
                </a:lnTo>
                <a:lnTo>
                  <a:pt x="26093" y="214122"/>
                </a:lnTo>
                <a:lnTo>
                  <a:pt x="26481" y="229358"/>
                </a:lnTo>
                <a:lnTo>
                  <a:pt x="26642" y="254638"/>
                </a:lnTo>
                <a:lnTo>
                  <a:pt x="26645" y="216474"/>
                </a:lnTo>
                <a:lnTo>
                  <a:pt x="25652" y="208755"/>
                </a:lnTo>
                <a:lnTo>
                  <a:pt x="23999" y="199641"/>
                </a:lnTo>
                <a:lnTo>
                  <a:pt x="21904" y="189596"/>
                </a:lnTo>
                <a:lnTo>
                  <a:pt x="20507" y="179923"/>
                </a:lnTo>
                <a:lnTo>
                  <a:pt x="19576" y="170497"/>
                </a:lnTo>
                <a:lnTo>
                  <a:pt x="18956" y="161237"/>
                </a:lnTo>
                <a:lnTo>
                  <a:pt x="17550" y="151095"/>
                </a:lnTo>
                <a:lnTo>
                  <a:pt x="15621" y="140364"/>
                </a:lnTo>
                <a:lnTo>
                  <a:pt x="13342" y="129242"/>
                </a:lnTo>
                <a:lnTo>
                  <a:pt x="10831" y="118851"/>
                </a:lnTo>
                <a:lnTo>
                  <a:pt x="8165" y="108947"/>
                </a:lnTo>
                <a:lnTo>
                  <a:pt x="5395" y="99367"/>
                </a:lnTo>
                <a:lnTo>
                  <a:pt x="3549" y="90997"/>
                </a:lnTo>
                <a:lnTo>
                  <a:pt x="2317" y="83432"/>
                </a:lnTo>
                <a:lnTo>
                  <a:pt x="1497" y="76404"/>
                </a:lnTo>
                <a:lnTo>
                  <a:pt x="950" y="69735"/>
                </a:lnTo>
                <a:lnTo>
                  <a:pt x="585" y="63304"/>
                </a:lnTo>
                <a:lnTo>
                  <a:pt x="180" y="50867"/>
                </a:lnTo>
                <a:lnTo>
                  <a:pt x="0" y="38725"/>
                </a:lnTo>
                <a:lnTo>
                  <a:pt x="944" y="33702"/>
                </a:lnTo>
                <a:lnTo>
                  <a:pt x="2565" y="29360"/>
                </a:lnTo>
                <a:lnTo>
                  <a:pt x="4639" y="25474"/>
                </a:lnTo>
                <a:lnTo>
                  <a:pt x="7013" y="21891"/>
                </a:lnTo>
                <a:lnTo>
                  <a:pt x="9588" y="18509"/>
                </a:lnTo>
                <a:lnTo>
                  <a:pt x="12297" y="15263"/>
                </a:lnTo>
                <a:lnTo>
                  <a:pt x="16088" y="12107"/>
                </a:lnTo>
                <a:lnTo>
                  <a:pt x="20598" y="9011"/>
                </a:lnTo>
                <a:lnTo>
                  <a:pt x="25590" y="5954"/>
                </a:lnTo>
                <a:lnTo>
                  <a:pt x="30903" y="3917"/>
                </a:lnTo>
                <a:lnTo>
                  <a:pt x="36429" y="2558"/>
                </a:lnTo>
                <a:lnTo>
                  <a:pt x="42097" y="1653"/>
                </a:lnTo>
                <a:lnTo>
                  <a:pt x="47860" y="1049"/>
                </a:lnTo>
                <a:lnTo>
                  <a:pt x="53687" y="646"/>
                </a:lnTo>
                <a:lnTo>
                  <a:pt x="59555" y="378"/>
                </a:lnTo>
                <a:lnTo>
                  <a:pt x="74014" y="80"/>
                </a:lnTo>
                <a:lnTo>
                  <a:pt x="82037" y="0"/>
                </a:lnTo>
                <a:lnTo>
                  <a:pt x="89369" y="940"/>
                </a:lnTo>
                <a:lnTo>
                  <a:pt x="96242" y="2558"/>
                </a:lnTo>
                <a:lnTo>
                  <a:pt x="102809" y="4629"/>
                </a:lnTo>
                <a:lnTo>
                  <a:pt x="109171" y="7002"/>
                </a:lnTo>
                <a:lnTo>
                  <a:pt x="115397" y="9576"/>
                </a:lnTo>
                <a:lnTo>
                  <a:pt x="121531" y="12284"/>
                </a:lnTo>
                <a:lnTo>
                  <a:pt x="126613" y="15082"/>
                </a:lnTo>
                <a:lnTo>
                  <a:pt x="130994" y="17939"/>
                </a:lnTo>
                <a:lnTo>
                  <a:pt x="134905" y="20836"/>
                </a:lnTo>
                <a:lnTo>
                  <a:pt x="137514" y="24752"/>
                </a:lnTo>
                <a:lnTo>
                  <a:pt x="139253" y="29347"/>
                </a:lnTo>
                <a:lnTo>
                  <a:pt x="140412" y="34394"/>
                </a:lnTo>
                <a:lnTo>
                  <a:pt x="141185" y="39744"/>
                </a:lnTo>
                <a:lnTo>
                  <a:pt x="141700" y="45295"/>
                </a:lnTo>
                <a:lnTo>
                  <a:pt x="142043" y="50980"/>
                </a:lnTo>
                <a:lnTo>
                  <a:pt x="141280" y="56754"/>
                </a:lnTo>
                <a:lnTo>
                  <a:pt x="139779" y="62588"/>
                </a:lnTo>
                <a:lnTo>
                  <a:pt x="137787" y="68461"/>
                </a:lnTo>
                <a:lnTo>
                  <a:pt x="135466" y="74361"/>
                </a:lnTo>
                <a:lnTo>
                  <a:pt x="132927" y="80279"/>
                </a:lnTo>
                <a:lnTo>
                  <a:pt x="127459" y="92146"/>
                </a:lnTo>
                <a:lnTo>
                  <a:pt x="121722" y="104035"/>
                </a:lnTo>
                <a:lnTo>
                  <a:pt x="117811" y="108991"/>
                </a:lnTo>
                <a:lnTo>
                  <a:pt x="113218" y="113288"/>
                </a:lnTo>
                <a:lnTo>
                  <a:pt x="108173" y="117144"/>
                </a:lnTo>
                <a:lnTo>
                  <a:pt x="102825" y="121699"/>
                </a:lnTo>
                <a:lnTo>
                  <a:pt x="97275" y="126721"/>
                </a:lnTo>
                <a:lnTo>
                  <a:pt x="91591" y="132053"/>
                </a:lnTo>
                <a:lnTo>
                  <a:pt x="85817" y="136599"/>
                </a:lnTo>
                <a:lnTo>
                  <a:pt x="79984" y="140623"/>
                </a:lnTo>
                <a:lnTo>
                  <a:pt x="74110" y="144297"/>
                </a:lnTo>
                <a:lnTo>
                  <a:pt x="68210" y="147739"/>
                </a:lnTo>
                <a:lnTo>
                  <a:pt x="62292" y="151026"/>
                </a:lnTo>
                <a:lnTo>
                  <a:pt x="56363" y="154209"/>
                </a:lnTo>
                <a:lnTo>
                  <a:pt x="51418" y="157324"/>
                </a:lnTo>
                <a:lnTo>
                  <a:pt x="47129" y="160392"/>
                </a:lnTo>
                <a:lnTo>
                  <a:pt x="43277" y="163429"/>
                </a:lnTo>
                <a:lnTo>
                  <a:pt x="39717" y="166447"/>
                </a:lnTo>
                <a:lnTo>
                  <a:pt x="36352" y="169451"/>
                </a:lnTo>
                <a:lnTo>
                  <a:pt x="28562" y="176660"/>
                </a:lnTo>
                <a:lnTo>
                  <a:pt x="27923" y="178244"/>
                </a:lnTo>
                <a:lnTo>
                  <a:pt x="27213" y="182650"/>
                </a:lnTo>
                <a:lnTo>
                  <a:pt x="28016" y="184221"/>
                </a:lnTo>
                <a:lnTo>
                  <a:pt x="29543" y="185269"/>
                </a:lnTo>
                <a:lnTo>
                  <a:pt x="31553" y="185968"/>
                </a:lnTo>
                <a:lnTo>
                  <a:pt x="34878" y="186433"/>
                </a:lnTo>
                <a:lnTo>
                  <a:pt x="39079" y="186744"/>
                </a:lnTo>
                <a:lnTo>
                  <a:pt x="43864" y="186951"/>
                </a:lnTo>
                <a:lnTo>
                  <a:pt x="54472" y="187181"/>
                </a:lnTo>
                <a:lnTo>
                  <a:pt x="107012" y="1873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MARTInkAnnotation13"/>
          <p:cNvSpPr/>
          <p:nvPr/>
        </p:nvSpPr>
        <p:spPr>
          <a:xfrm>
            <a:off x="3491508" y="3161218"/>
            <a:ext cx="35720" cy="240994"/>
          </a:xfrm>
          <a:custGeom>
            <a:avLst/>
            <a:gdLst/>
            <a:ahLst/>
            <a:cxnLst/>
            <a:rect l="0" t="0" r="0" b="0"/>
            <a:pathLst>
              <a:path w="35720" h="240994">
                <a:moveTo>
                  <a:pt x="0" y="8821"/>
                </a:moveTo>
                <a:lnTo>
                  <a:pt x="0" y="0"/>
                </a:lnTo>
                <a:lnTo>
                  <a:pt x="0" y="25625"/>
                </a:lnTo>
                <a:lnTo>
                  <a:pt x="992" y="30938"/>
                </a:lnTo>
                <a:lnTo>
                  <a:pt x="2646" y="36464"/>
                </a:lnTo>
                <a:lnTo>
                  <a:pt x="4740" y="42133"/>
                </a:lnTo>
                <a:lnTo>
                  <a:pt x="6137" y="47896"/>
                </a:lnTo>
                <a:lnTo>
                  <a:pt x="7068" y="53723"/>
                </a:lnTo>
                <a:lnTo>
                  <a:pt x="7688" y="59591"/>
                </a:lnTo>
                <a:lnTo>
                  <a:pt x="8102" y="66480"/>
                </a:lnTo>
                <a:lnTo>
                  <a:pt x="8562" y="82072"/>
                </a:lnTo>
                <a:lnTo>
                  <a:pt x="9676" y="90397"/>
                </a:lnTo>
                <a:lnTo>
                  <a:pt x="11412" y="98924"/>
                </a:lnTo>
                <a:lnTo>
                  <a:pt x="13561" y="107585"/>
                </a:lnTo>
                <a:lnTo>
                  <a:pt x="14994" y="116335"/>
                </a:lnTo>
                <a:lnTo>
                  <a:pt x="15949" y="125146"/>
                </a:lnTo>
                <a:lnTo>
                  <a:pt x="16586" y="133996"/>
                </a:lnTo>
                <a:lnTo>
                  <a:pt x="17010" y="142873"/>
                </a:lnTo>
                <a:lnTo>
                  <a:pt x="17482" y="160673"/>
                </a:lnTo>
                <a:lnTo>
                  <a:pt x="17748" y="182688"/>
                </a:lnTo>
                <a:lnTo>
                  <a:pt x="18777" y="189225"/>
                </a:lnTo>
                <a:lnTo>
                  <a:pt x="20455" y="195567"/>
                </a:lnTo>
                <a:lnTo>
                  <a:pt x="22567" y="201779"/>
                </a:lnTo>
                <a:lnTo>
                  <a:pt x="23974" y="207905"/>
                </a:lnTo>
                <a:lnTo>
                  <a:pt x="24912" y="213973"/>
                </a:lnTo>
                <a:lnTo>
                  <a:pt x="25538" y="220004"/>
                </a:lnTo>
                <a:lnTo>
                  <a:pt x="25954" y="225015"/>
                </a:lnTo>
                <a:lnTo>
                  <a:pt x="26233" y="229349"/>
                </a:lnTo>
                <a:lnTo>
                  <a:pt x="26418" y="233231"/>
                </a:lnTo>
                <a:lnTo>
                  <a:pt x="27534" y="235818"/>
                </a:lnTo>
                <a:lnTo>
                  <a:pt x="29270" y="237543"/>
                </a:lnTo>
                <a:lnTo>
                  <a:pt x="35719" y="2409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ARTInkAnnotation14"/>
          <p:cNvSpPr/>
          <p:nvPr/>
        </p:nvSpPr>
        <p:spPr>
          <a:xfrm>
            <a:off x="3500438" y="3152291"/>
            <a:ext cx="214313" cy="44538"/>
          </a:xfrm>
          <a:custGeom>
            <a:avLst/>
            <a:gdLst/>
            <a:ahLst/>
            <a:cxnLst/>
            <a:rect l="0" t="0" r="0" b="0"/>
            <a:pathLst>
              <a:path w="214313" h="44538">
                <a:moveTo>
                  <a:pt x="0" y="17748"/>
                </a:moveTo>
                <a:lnTo>
                  <a:pt x="0" y="1162"/>
                </a:lnTo>
                <a:lnTo>
                  <a:pt x="5291" y="455"/>
                </a:lnTo>
                <a:lnTo>
                  <a:pt x="13265" y="140"/>
                </a:lnTo>
                <a:lnTo>
                  <a:pt x="20117" y="0"/>
                </a:lnTo>
                <a:lnTo>
                  <a:pt x="25317" y="955"/>
                </a:lnTo>
                <a:lnTo>
                  <a:pt x="31761" y="2584"/>
                </a:lnTo>
                <a:lnTo>
                  <a:pt x="39033" y="4662"/>
                </a:lnTo>
                <a:lnTo>
                  <a:pt x="55051" y="9617"/>
                </a:lnTo>
                <a:lnTo>
                  <a:pt x="63489" y="12327"/>
                </a:lnTo>
                <a:lnTo>
                  <a:pt x="73084" y="15126"/>
                </a:lnTo>
                <a:lnTo>
                  <a:pt x="104557" y="23806"/>
                </a:lnTo>
                <a:lnTo>
                  <a:pt x="123860" y="29701"/>
                </a:lnTo>
                <a:lnTo>
                  <a:pt x="134167" y="31669"/>
                </a:lnTo>
                <a:lnTo>
                  <a:pt x="145007" y="32982"/>
                </a:lnTo>
                <a:lnTo>
                  <a:pt x="156203" y="33857"/>
                </a:lnTo>
                <a:lnTo>
                  <a:pt x="165651" y="35433"/>
                </a:lnTo>
                <a:lnTo>
                  <a:pt x="173933" y="37475"/>
                </a:lnTo>
                <a:lnTo>
                  <a:pt x="181440" y="39829"/>
                </a:lnTo>
                <a:lnTo>
                  <a:pt x="188429" y="41398"/>
                </a:lnTo>
                <a:lnTo>
                  <a:pt x="195072" y="42445"/>
                </a:lnTo>
                <a:lnTo>
                  <a:pt x="214312" y="445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ARTInkAnnotation15"/>
          <p:cNvSpPr/>
          <p:nvPr/>
        </p:nvSpPr>
        <p:spPr>
          <a:xfrm>
            <a:off x="3491508" y="3357563"/>
            <a:ext cx="285751" cy="44649"/>
          </a:xfrm>
          <a:custGeom>
            <a:avLst/>
            <a:gdLst/>
            <a:ahLst/>
            <a:cxnLst/>
            <a:rect l="0" t="0" r="0" b="0"/>
            <a:pathLst>
              <a:path w="285751" h="44649">
                <a:moveTo>
                  <a:pt x="0" y="0"/>
                </a:moveTo>
                <a:lnTo>
                  <a:pt x="0" y="4740"/>
                </a:lnTo>
                <a:lnTo>
                  <a:pt x="992" y="7129"/>
                </a:lnTo>
                <a:lnTo>
                  <a:pt x="2646" y="9713"/>
                </a:lnTo>
                <a:lnTo>
                  <a:pt x="7688" y="16250"/>
                </a:lnTo>
                <a:lnTo>
                  <a:pt x="11079" y="17778"/>
                </a:lnTo>
                <a:lnTo>
                  <a:pt x="16315" y="19789"/>
                </a:lnTo>
                <a:lnTo>
                  <a:pt x="22783" y="22123"/>
                </a:lnTo>
                <a:lnTo>
                  <a:pt x="30072" y="23678"/>
                </a:lnTo>
                <a:lnTo>
                  <a:pt x="37907" y="24715"/>
                </a:lnTo>
                <a:lnTo>
                  <a:pt x="46107" y="25406"/>
                </a:lnTo>
                <a:lnTo>
                  <a:pt x="55543" y="26859"/>
                </a:lnTo>
                <a:lnTo>
                  <a:pt x="65802" y="28820"/>
                </a:lnTo>
                <a:lnTo>
                  <a:pt x="76610" y="31119"/>
                </a:lnTo>
                <a:lnTo>
                  <a:pt x="88777" y="32652"/>
                </a:lnTo>
                <a:lnTo>
                  <a:pt x="101848" y="33674"/>
                </a:lnTo>
                <a:lnTo>
                  <a:pt x="115524" y="34356"/>
                </a:lnTo>
                <a:lnTo>
                  <a:pt x="143948" y="35113"/>
                </a:lnTo>
                <a:lnTo>
                  <a:pt x="207358" y="35598"/>
                </a:lnTo>
                <a:lnTo>
                  <a:pt x="221582" y="36631"/>
                </a:lnTo>
                <a:lnTo>
                  <a:pt x="234042" y="38311"/>
                </a:lnTo>
                <a:lnTo>
                  <a:pt x="245325" y="40423"/>
                </a:lnTo>
                <a:lnTo>
                  <a:pt x="254831" y="41831"/>
                </a:lnTo>
                <a:lnTo>
                  <a:pt x="263153" y="42770"/>
                </a:lnTo>
                <a:lnTo>
                  <a:pt x="28575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ARTInkAnnotation16"/>
          <p:cNvSpPr/>
          <p:nvPr/>
        </p:nvSpPr>
        <p:spPr>
          <a:xfrm>
            <a:off x="3509367" y="3277195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17860"/>
                </a:moveTo>
                <a:lnTo>
                  <a:pt x="4741" y="17860"/>
                </a:lnTo>
                <a:lnTo>
                  <a:pt x="8121" y="16868"/>
                </a:lnTo>
                <a:lnTo>
                  <a:pt x="12360" y="15214"/>
                </a:lnTo>
                <a:lnTo>
                  <a:pt x="17169" y="13119"/>
                </a:lnTo>
                <a:lnTo>
                  <a:pt x="23353" y="11722"/>
                </a:lnTo>
                <a:lnTo>
                  <a:pt x="30451" y="10792"/>
                </a:lnTo>
                <a:lnTo>
                  <a:pt x="38160" y="10171"/>
                </a:lnTo>
                <a:lnTo>
                  <a:pt x="47268" y="8765"/>
                </a:lnTo>
                <a:lnTo>
                  <a:pt x="57309" y="6836"/>
                </a:lnTo>
                <a:lnTo>
                  <a:pt x="67972" y="4557"/>
                </a:lnTo>
                <a:lnTo>
                  <a:pt x="79049" y="3038"/>
                </a:lnTo>
                <a:lnTo>
                  <a:pt x="90403" y="2025"/>
                </a:lnTo>
                <a:lnTo>
                  <a:pt x="111617" y="90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ARTInkAnnotation17"/>
          <p:cNvSpPr/>
          <p:nvPr/>
        </p:nvSpPr>
        <p:spPr>
          <a:xfrm>
            <a:off x="3920242" y="3161109"/>
            <a:ext cx="8822" cy="8931"/>
          </a:xfrm>
          <a:custGeom>
            <a:avLst/>
            <a:gdLst/>
            <a:ahLst/>
            <a:cxnLst/>
            <a:rect l="0" t="0" r="0" b="0"/>
            <a:pathLst>
              <a:path w="8822" h="8931">
                <a:moveTo>
                  <a:pt x="8821" y="0"/>
                </a:moveTo>
                <a:lnTo>
                  <a:pt x="0" y="0"/>
                </a:lnTo>
                <a:lnTo>
                  <a:pt x="2585" y="2646"/>
                </a:lnTo>
                <a:lnTo>
                  <a:pt x="882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reeform 19"/>
          <p:cNvSpPr/>
          <p:nvPr/>
        </p:nvSpPr>
        <p:spPr>
          <a:xfrm>
            <a:off x="4089797" y="3178969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ARTInkAnnotation19"/>
          <p:cNvSpPr/>
          <p:nvPr/>
        </p:nvSpPr>
        <p:spPr>
          <a:xfrm>
            <a:off x="3839766" y="3268266"/>
            <a:ext cx="330399" cy="133412"/>
          </a:xfrm>
          <a:custGeom>
            <a:avLst/>
            <a:gdLst/>
            <a:ahLst/>
            <a:cxnLst/>
            <a:rect l="0" t="0" r="0" b="0"/>
            <a:pathLst>
              <a:path w="330399" h="133412">
                <a:moveTo>
                  <a:pt x="0" y="0"/>
                </a:moveTo>
                <a:lnTo>
                  <a:pt x="0" y="4740"/>
                </a:lnTo>
                <a:lnTo>
                  <a:pt x="992" y="7129"/>
                </a:lnTo>
                <a:lnTo>
                  <a:pt x="2646" y="9713"/>
                </a:lnTo>
                <a:lnTo>
                  <a:pt x="4740" y="12428"/>
                </a:lnTo>
                <a:lnTo>
                  <a:pt x="6136" y="15231"/>
                </a:lnTo>
                <a:lnTo>
                  <a:pt x="7068" y="18091"/>
                </a:lnTo>
                <a:lnTo>
                  <a:pt x="7688" y="20990"/>
                </a:lnTo>
                <a:lnTo>
                  <a:pt x="9094" y="24907"/>
                </a:lnTo>
                <a:lnTo>
                  <a:pt x="11023" y="29503"/>
                </a:lnTo>
                <a:lnTo>
                  <a:pt x="13302" y="34551"/>
                </a:lnTo>
                <a:lnTo>
                  <a:pt x="18479" y="45452"/>
                </a:lnTo>
                <a:lnTo>
                  <a:pt x="21249" y="51137"/>
                </a:lnTo>
                <a:lnTo>
                  <a:pt x="25080" y="56912"/>
                </a:lnTo>
                <a:lnTo>
                  <a:pt x="29618" y="62746"/>
                </a:lnTo>
                <a:lnTo>
                  <a:pt x="34628" y="68619"/>
                </a:lnTo>
                <a:lnTo>
                  <a:pt x="39952" y="73527"/>
                </a:lnTo>
                <a:lnTo>
                  <a:pt x="45486" y="77791"/>
                </a:lnTo>
                <a:lnTo>
                  <a:pt x="51160" y="81626"/>
                </a:lnTo>
                <a:lnTo>
                  <a:pt x="56927" y="86167"/>
                </a:lnTo>
                <a:lnTo>
                  <a:pt x="62755" y="91179"/>
                </a:lnTo>
                <a:lnTo>
                  <a:pt x="68626" y="96505"/>
                </a:lnTo>
                <a:lnTo>
                  <a:pt x="75516" y="101047"/>
                </a:lnTo>
                <a:lnTo>
                  <a:pt x="83086" y="105068"/>
                </a:lnTo>
                <a:lnTo>
                  <a:pt x="91109" y="108740"/>
                </a:lnTo>
                <a:lnTo>
                  <a:pt x="99435" y="112181"/>
                </a:lnTo>
                <a:lnTo>
                  <a:pt x="107961" y="115467"/>
                </a:lnTo>
                <a:lnTo>
                  <a:pt x="125373" y="121764"/>
                </a:lnTo>
                <a:lnTo>
                  <a:pt x="143034" y="127869"/>
                </a:lnTo>
                <a:lnTo>
                  <a:pt x="152902" y="129894"/>
                </a:lnTo>
                <a:lnTo>
                  <a:pt x="163451" y="131244"/>
                </a:lnTo>
                <a:lnTo>
                  <a:pt x="174451" y="132145"/>
                </a:lnTo>
                <a:lnTo>
                  <a:pt x="185754" y="132745"/>
                </a:lnTo>
                <a:lnTo>
                  <a:pt x="208895" y="133411"/>
                </a:lnTo>
                <a:lnTo>
                  <a:pt x="219630" y="132597"/>
                </a:lnTo>
                <a:lnTo>
                  <a:pt x="229764" y="131062"/>
                </a:lnTo>
                <a:lnTo>
                  <a:pt x="239496" y="129046"/>
                </a:lnTo>
                <a:lnTo>
                  <a:pt x="248961" y="126710"/>
                </a:lnTo>
                <a:lnTo>
                  <a:pt x="258247" y="124161"/>
                </a:lnTo>
                <a:lnTo>
                  <a:pt x="276503" y="118682"/>
                </a:lnTo>
                <a:lnTo>
                  <a:pt x="294538" y="112940"/>
                </a:lnTo>
                <a:lnTo>
                  <a:pt x="301531" y="109027"/>
                </a:lnTo>
                <a:lnTo>
                  <a:pt x="307184" y="104435"/>
                </a:lnTo>
                <a:lnTo>
                  <a:pt x="319882" y="91136"/>
                </a:lnTo>
                <a:lnTo>
                  <a:pt x="323387" y="87546"/>
                </a:lnTo>
                <a:lnTo>
                  <a:pt x="325724" y="84161"/>
                </a:lnTo>
                <a:lnTo>
                  <a:pt x="327282" y="80912"/>
                </a:lnTo>
                <a:lnTo>
                  <a:pt x="328321" y="77753"/>
                </a:lnTo>
                <a:lnTo>
                  <a:pt x="329013" y="74656"/>
                </a:lnTo>
                <a:lnTo>
                  <a:pt x="329474" y="71599"/>
                </a:lnTo>
                <a:lnTo>
                  <a:pt x="330344" y="63039"/>
                </a:lnTo>
                <a:lnTo>
                  <a:pt x="330398" y="53691"/>
                </a:lnTo>
                <a:lnTo>
                  <a:pt x="330398" y="535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4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9875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Blood Pressure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784"/>
            <a:ext cx="77724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… This is the sound of blood entering the previously closed artery. At this point, the sphygmomanometer measures the pressure exerted by the blood during ventricular contraction.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r" eaLnBrk="1" hangingPunct="1">
              <a:buNone/>
            </a:pPr>
            <a:r>
              <a:rPr lang="en-US" dirty="0" smtClean="0"/>
              <a:t>This is caused </a:t>
            </a:r>
            <a:r>
              <a:rPr lang="en-US" b="1" dirty="0" smtClean="0">
                <a:solidFill>
                  <a:srgbClr val="FF0000"/>
                </a:solidFill>
              </a:rPr>
              <a:t>systolic blood pressure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58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673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Cardiac Output</vt:lpstr>
      <vt:lpstr>Cardiac Output</vt:lpstr>
      <vt:lpstr>Measuring Heart Rate</vt:lpstr>
      <vt:lpstr>Cardiac Output...</vt:lpstr>
      <vt:lpstr>PowerPoint Presentation</vt:lpstr>
      <vt:lpstr>Blood Pressure</vt:lpstr>
      <vt:lpstr>Blood Pressure</vt:lpstr>
      <vt:lpstr>Blood Pressure</vt:lpstr>
      <vt:lpstr>Blood Pressure...</vt:lpstr>
      <vt:lpstr>Blood Pressure...</vt:lpstr>
      <vt:lpstr>PowerPoint Presentation</vt:lpstr>
      <vt:lpstr>Regulation of Blood Pressure</vt:lpstr>
      <vt:lpstr>Blood Pressure Depends On:</vt:lpstr>
      <vt:lpstr>Vasoconstriction &amp; Dilation</vt:lpstr>
      <vt:lpstr>Vasoconstriction &amp; Dilation</vt:lpstr>
      <vt:lpstr>PowerPoint Presentation</vt:lpstr>
      <vt:lpstr>Body Temperature</vt:lpstr>
      <vt:lpstr>PowerPoint Presentation</vt:lpstr>
      <vt:lpstr>PowerPoint Presentation</vt:lpstr>
      <vt:lpstr>Homework: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Homework:</dc:title>
  <dc:creator>Matt</dc:creator>
  <cp:lastModifiedBy>Patrick Shackleford</cp:lastModifiedBy>
  <cp:revision>20</cp:revision>
  <dcterms:created xsi:type="dcterms:W3CDTF">2012-03-23T03:30:26Z</dcterms:created>
  <dcterms:modified xsi:type="dcterms:W3CDTF">2012-04-23T16:31:38Z</dcterms:modified>
</cp:coreProperties>
</file>