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2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4" r:id="rId11"/>
    <p:sldId id="273" r:id="rId12"/>
    <p:sldId id="267" r:id="rId13"/>
    <p:sldId id="269" r:id="rId14"/>
    <p:sldId id="270" r:id="rId15"/>
    <p:sldId id="266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4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42" d="100"/>
          <a:sy n="42" d="100"/>
        </p:scale>
        <p:origin x="-127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50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524-4748-4D17-BB79-137A04725F2C}" type="datetimeFigureOut">
              <a:rPr lang="en-CA" smtClean="0"/>
              <a:pPr/>
              <a:t>28/11/2011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7939AA-F8A0-473B-A3EC-44AD2933A93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524-4748-4D17-BB79-137A04725F2C}" type="datetimeFigureOut">
              <a:rPr lang="en-CA" smtClean="0"/>
              <a:pPr/>
              <a:t>28/11/2011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9AA-F8A0-473B-A3EC-44AD2933A93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524-4748-4D17-BB79-137A04725F2C}" type="datetimeFigureOut">
              <a:rPr lang="en-CA" smtClean="0"/>
              <a:pPr/>
              <a:t>28/11/2011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9AA-F8A0-473B-A3EC-44AD2933A93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/>
          <a:lstStyle>
            <a:lvl1pPr>
              <a:defRPr sz="3600"/>
            </a:lvl1pPr>
            <a:lvl2pPr>
              <a:defRPr sz="2800"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76F524-4748-4D17-BB79-137A04725F2C}" type="datetimeFigureOut">
              <a:rPr lang="en-CA" smtClean="0"/>
              <a:pPr/>
              <a:t>28/11/2011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97939AA-F8A0-473B-A3EC-44AD2933A93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4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524-4748-4D17-BB79-137A04725F2C}" type="datetimeFigureOut">
              <a:rPr lang="en-CA" smtClean="0"/>
              <a:pPr/>
              <a:t>28/11/2011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9AA-F8A0-473B-A3EC-44AD2933A93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524-4748-4D17-BB79-137A04725F2C}" type="datetimeFigureOut">
              <a:rPr lang="en-CA" smtClean="0"/>
              <a:pPr/>
              <a:t>28/11/2011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9AA-F8A0-473B-A3EC-44AD2933A93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9AA-F8A0-473B-A3EC-44AD2933A93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524-4748-4D17-BB79-137A04725F2C}" type="datetimeFigureOut">
              <a:rPr lang="en-CA" smtClean="0"/>
              <a:pPr/>
              <a:t>28/11/2011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524-4748-4D17-BB79-137A04725F2C}" type="datetimeFigureOut">
              <a:rPr lang="en-CA" smtClean="0"/>
              <a:pPr/>
              <a:t>28/11/2011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9AA-F8A0-473B-A3EC-44AD2933A93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524-4748-4D17-BB79-137A04725F2C}" type="datetimeFigureOut">
              <a:rPr lang="en-CA" smtClean="0"/>
              <a:pPr/>
              <a:t>28/11/2011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9AA-F8A0-473B-A3EC-44AD2933A93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76F524-4748-4D17-BB79-137A04725F2C}" type="datetimeFigureOut">
              <a:rPr lang="en-CA" smtClean="0"/>
              <a:pPr/>
              <a:t>28/11/2011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97939AA-F8A0-473B-A3EC-44AD2933A93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524-4748-4D17-BB79-137A04725F2C}" type="datetimeFigureOut">
              <a:rPr lang="en-CA" smtClean="0"/>
              <a:pPr/>
              <a:t>28/11/2011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7939AA-F8A0-473B-A3EC-44AD2933A93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76F524-4748-4D17-BB79-137A04725F2C}" type="datetimeFigureOut">
              <a:rPr lang="en-CA" smtClean="0"/>
              <a:pPr/>
              <a:t>28/11/2011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97939AA-F8A0-473B-A3EC-44AD2933A93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Cellular Biology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Carry out all the functions of life</a:t>
            </a:r>
          </a:p>
          <a:p>
            <a:pPr lvl="1"/>
            <a:r>
              <a:rPr lang="en-CA" dirty="0" smtClean="0"/>
              <a:t>Metabolism, response, homeostasis, growth, reproduction and nutrition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Unicellular organisms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Rate of heat and waste production as well as resource consumption is a function of volume</a:t>
            </a:r>
          </a:p>
          <a:p>
            <a:pPr lvl="1"/>
            <a:r>
              <a:rPr lang="en-CA" dirty="0" smtClean="0"/>
              <a:t>The bigger the </a:t>
            </a:r>
            <a:r>
              <a:rPr lang="en-CA" smtClean="0"/>
              <a:t>more  stuff produced </a:t>
            </a:r>
            <a:r>
              <a:rPr lang="en-CA" dirty="0" smtClean="0"/>
              <a:t>and used</a:t>
            </a:r>
          </a:p>
          <a:p>
            <a:r>
              <a:rPr lang="en-CA" dirty="0" smtClean="0"/>
              <a:t>Rate of exchange of materials and energy is a function of surface area</a:t>
            </a:r>
          </a:p>
          <a:p>
            <a:pPr lvl="1"/>
            <a:r>
              <a:rPr lang="en-CA" dirty="0" smtClean="0"/>
              <a:t>More surface area more exchange</a:t>
            </a:r>
          </a:p>
          <a:p>
            <a:r>
              <a:rPr lang="en-CA" dirty="0" smtClean="0"/>
              <a:t>Limits cell size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Surface Area to Volume ratio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Multicellular</a:t>
            </a:r>
            <a:r>
              <a:rPr lang="en-CA" dirty="0" smtClean="0"/>
              <a:t> organisms show emergent properties</a:t>
            </a:r>
          </a:p>
          <a:p>
            <a:r>
              <a:rPr lang="en-CA" dirty="0" smtClean="0"/>
              <a:t>What does that mean?</a:t>
            </a:r>
          </a:p>
          <a:p>
            <a:r>
              <a:rPr lang="en-CA" dirty="0" smtClean="0"/>
              <a:t>Increasing levels of complexity, new characteristics emerge which are not present at the lower levels.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Emergent properties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Cells differentiate to carry out specialized functions by expressing some of their genes but not others</a:t>
            </a:r>
          </a:p>
          <a:p>
            <a:r>
              <a:rPr lang="en-CA" dirty="0" smtClean="0"/>
              <a:t>Brain cell does not express same genes as skin cells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Multicellular</a:t>
            </a:r>
            <a:r>
              <a:rPr lang="en-CA" dirty="0" smtClean="0"/>
              <a:t> organisms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Retain the capacity to divide and have the ability to differentiate along different pathways</a:t>
            </a:r>
          </a:p>
          <a:p>
            <a:r>
              <a:rPr lang="en-CA" dirty="0" smtClean="0"/>
              <a:t>Can make all types of cells in an organism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Stem Cells</a:t>
            </a:r>
            <a:endParaRPr lang="en-CA" dirty="0"/>
          </a:p>
        </p:txBody>
      </p:sp>
      <p:grpSp>
        <p:nvGrpSpPr>
          <p:cNvPr id="23" name="Group 22"/>
          <p:cNvGrpSpPr/>
          <p:nvPr/>
        </p:nvGrpSpPr>
        <p:grpSpPr>
          <a:xfrm>
            <a:off x="2861362" y="3786188"/>
            <a:ext cx="2714207" cy="848321"/>
            <a:chOff x="2861362" y="3786188"/>
            <a:chExt cx="2714207" cy="848321"/>
          </a:xfrm>
        </p:grpSpPr>
        <p:sp>
          <p:nvSpPr>
            <p:cNvPr id="4" name="SMARTInkAnnotation0"/>
            <p:cNvSpPr/>
            <p:nvPr/>
          </p:nvSpPr>
          <p:spPr>
            <a:xfrm>
              <a:off x="3080742" y="3839766"/>
              <a:ext cx="285751" cy="482204"/>
            </a:xfrm>
            <a:custGeom>
              <a:avLst/>
              <a:gdLst/>
              <a:ahLst/>
              <a:cxnLst/>
              <a:rect l="0" t="0" r="0" b="0"/>
              <a:pathLst>
                <a:path w="285751" h="482204">
                  <a:moveTo>
                    <a:pt x="285750" y="0"/>
                  </a:moveTo>
                  <a:lnTo>
                    <a:pt x="285750" y="7688"/>
                  </a:lnTo>
                  <a:lnTo>
                    <a:pt x="281010" y="13302"/>
                  </a:lnTo>
                  <a:lnTo>
                    <a:pt x="279613" y="16806"/>
                  </a:lnTo>
                  <a:lnTo>
                    <a:pt x="276656" y="32209"/>
                  </a:lnTo>
                  <a:lnTo>
                    <a:pt x="272448" y="47057"/>
                  </a:lnTo>
                  <a:lnTo>
                    <a:pt x="267270" y="60933"/>
                  </a:lnTo>
                  <a:lnTo>
                    <a:pt x="260670" y="74706"/>
                  </a:lnTo>
                  <a:lnTo>
                    <a:pt x="256131" y="82546"/>
                  </a:lnTo>
                  <a:lnTo>
                    <a:pt x="251121" y="90750"/>
                  </a:lnTo>
                  <a:lnTo>
                    <a:pt x="246790" y="100187"/>
                  </a:lnTo>
                  <a:lnTo>
                    <a:pt x="242909" y="110448"/>
                  </a:lnTo>
                  <a:lnTo>
                    <a:pt x="239331" y="121257"/>
                  </a:lnTo>
                  <a:lnTo>
                    <a:pt x="234960" y="131439"/>
                  </a:lnTo>
                  <a:lnTo>
                    <a:pt x="230062" y="141204"/>
                  </a:lnTo>
                  <a:lnTo>
                    <a:pt x="224812" y="150691"/>
                  </a:lnTo>
                  <a:lnTo>
                    <a:pt x="218336" y="160984"/>
                  </a:lnTo>
                  <a:lnTo>
                    <a:pt x="211042" y="171815"/>
                  </a:lnTo>
                  <a:lnTo>
                    <a:pt x="203203" y="183004"/>
                  </a:lnTo>
                  <a:lnTo>
                    <a:pt x="195992" y="194432"/>
                  </a:lnTo>
                  <a:lnTo>
                    <a:pt x="189200" y="206020"/>
                  </a:lnTo>
                  <a:lnTo>
                    <a:pt x="182688" y="217714"/>
                  </a:lnTo>
                  <a:lnTo>
                    <a:pt x="175370" y="229478"/>
                  </a:lnTo>
                  <a:lnTo>
                    <a:pt x="167515" y="241290"/>
                  </a:lnTo>
                  <a:lnTo>
                    <a:pt x="159302" y="253133"/>
                  </a:lnTo>
                  <a:lnTo>
                    <a:pt x="151842" y="264998"/>
                  </a:lnTo>
                  <a:lnTo>
                    <a:pt x="144884" y="276876"/>
                  </a:lnTo>
                  <a:lnTo>
                    <a:pt x="138262" y="288763"/>
                  </a:lnTo>
                  <a:lnTo>
                    <a:pt x="130870" y="299665"/>
                  </a:lnTo>
                  <a:lnTo>
                    <a:pt x="122965" y="309909"/>
                  </a:lnTo>
                  <a:lnTo>
                    <a:pt x="114719" y="319716"/>
                  </a:lnTo>
                  <a:lnTo>
                    <a:pt x="97619" y="341195"/>
                  </a:lnTo>
                  <a:lnTo>
                    <a:pt x="88892" y="352478"/>
                  </a:lnTo>
                  <a:lnTo>
                    <a:pt x="81090" y="362978"/>
                  </a:lnTo>
                  <a:lnTo>
                    <a:pt x="67129" y="382581"/>
                  </a:lnTo>
                  <a:lnTo>
                    <a:pt x="48112" y="410352"/>
                  </a:lnTo>
                  <a:lnTo>
                    <a:pt x="41996" y="418428"/>
                  </a:lnTo>
                  <a:lnTo>
                    <a:pt x="35935" y="425795"/>
                  </a:lnTo>
                  <a:lnTo>
                    <a:pt x="29910" y="432691"/>
                  </a:lnTo>
                  <a:lnTo>
                    <a:pt x="24901" y="439274"/>
                  </a:lnTo>
                  <a:lnTo>
                    <a:pt x="16690" y="451878"/>
                  </a:lnTo>
                  <a:lnTo>
                    <a:pt x="9733" y="464095"/>
                  </a:lnTo>
                  <a:lnTo>
                    <a:pt x="0" y="4822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Annotation1"/>
            <p:cNvSpPr/>
            <p:nvPr/>
          </p:nvSpPr>
          <p:spPr>
            <a:xfrm>
              <a:off x="3036094" y="4036219"/>
              <a:ext cx="348259" cy="35720"/>
            </a:xfrm>
            <a:custGeom>
              <a:avLst/>
              <a:gdLst/>
              <a:ahLst/>
              <a:cxnLst/>
              <a:rect l="0" t="0" r="0" b="0"/>
              <a:pathLst>
                <a:path w="348259" h="35720">
                  <a:moveTo>
                    <a:pt x="0" y="0"/>
                  </a:moveTo>
                  <a:lnTo>
                    <a:pt x="28679" y="0"/>
                  </a:lnTo>
                  <a:lnTo>
                    <a:pt x="34002" y="992"/>
                  </a:lnTo>
                  <a:lnTo>
                    <a:pt x="40527" y="2646"/>
                  </a:lnTo>
                  <a:lnTo>
                    <a:pt x="47854" y="4741"/>
                  </a:lnTo>
                  <a:lnTo>
                    <a:pt x="57699" y="6137"/>
                  </a:lnTo>
                  <a:lnTo>
                    <a:pt x="69225" y="7068"/>
                  </a:lnTo>
                  <a:lnTo>
                    <a:pt x="81868" y="7688"/>
                  </a:lnTo>
                  <a:lnTo>
                    <a:pt x="106500" y="8378"/>
                  </a:lnTo>
                  <a:lnTo>
                    <a:pt x="118626" y="8562"/>
                  </a:lnTo>
                  <a:lnTo>
                    <a:pt x="131670" y="9676"/>
                  </a:lnTo>
                  <a:lnTo>
                    <a:pt x="145326" y="11412"/>
                  </a:lnTo>
                  <a:lnTo>
                    <a:pt x="159392" y="13561"/>
                  </a:lnTo>
                  <a:lnTo>
                    <a:pt x="188249" y="18595"/>
                  </a:lnTo>
                  <a:lnTo>
                    <a:pt x="202890" y="21326"/>
                  </a:lnTo>
                  <a:lnTo>
                    <a:pt x="216619" y="23147"/>
                  </a:lnTo>
                  <a:lnTo>
                    <a:pt x="229741" y="24361"/>
                  </a:lnTo>
                  <a:lnTo>
                    <a:pt x="242457" y="25170"/>
                  </a:lnTo>
                  <a:lnTo>
                    <a:pt x="267170" y="26069"/>
                  </a:lnTo>
                  <a:lnTo>
                    <a:pt x="279316" y="26309"/>
                  </a:lnTo>
                  <a:lnTo>
                    <a:pt x="290391" y="27462"/>
                  </a:lnTo>
                  <a:lnTo>
                    <a:pt x="300750" y="29221"/>
                  </a:lnTo>
                  <a:lnTo>
                    <a:pt x="310633" y="31387"/>
                  </a:lnTo>
                  <a:lnTo>
                    <a:pt x="319206" y="32831"/>
                  </a:lnTo>
                  <a:lnTo>
                    <a:pt x="326905" y="33793"/>
                  </a:lnTo>
                  <a:lnTo>
                    <a:pt x="348258" y="357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Annotation2"/>
            <p:cNvSpPr/>
            <p:nvPr/>
          </p:nvSpPr>
          <p:spPr>
            <a:xfrm>
              <a:off x="3116461" y="3848695"/>
              <a:ext cx="302258" cy="589361"/>
            </a:xfrm>
            <a:custGeom>
              <a:avLst/>
              <a:gdLst/>
              <a:ahLst/>
              <a:cxnLst/>
              <a:rect l="0" t="0" r="0" b="0"/>
              <a:pathLst>
                <a:path w="302258" h="589361">
                  <a:moveTo>
                    <a:pt x="276820" y="0"/>
                  </a:moveTo>
                  <a:lnTo>
                    <a:pt x="281561" y="0"/>
                  </a:lnTo>
                  <a:lnTo>
                    <a:pt x="282957" y="993"/>
                  </a:lnTo>
                  <a:lnTo>
                    <a:pt x="283888" y="2646"/>
                  </a:lnTo>
                  <a:lnTo>
                    <a:pt x="285383" y="7689"/>
                  </a:lnTo>
                  <a:lnTo>
                    <a:pt x="286497" y="8103"/>
                  </a:lnTo>
                  <a:lnTo>
                    <a:pt x="290382" y="8563"/>
                  </a:lnTo>
                  <a:lnTo>
                    <a:pt x="291815" y="10669"/>
                  </a:lnTo>
                  <a:lnTo>
                    <a:pt x="294823" y="22123"/>
                  </a:lnTo>
                  <a:lnTo>
                    <a:pt x="300565" y="32242"/>
                  </a:lnTo>
                  <a:lnTo>
                    <a:pt x="302257" y="38473"/>
                  </a:lnTo>
                  <a:lnTo>
                    <a:pt x="301716" y="42516"/>
                  </a:lnTo>
                  <a:lnTo>
                    <a:pt x="296213" y="58679"/>
                  </a:lnTo>
                  <a:lnTo>
                    <a:pt x="291062" y="73705"/>
                  </a:lnTo>
                  <a:lnTo>
                    <a:pt x="285465" y="87659"/>
                  </a:lnTo>
                  <a:lnTo>
                    <a:pt x="279670" y="101468"/>
                  </a:lnTo>
                  <a:lnTo>
                    <a:pt x="273788" y="117527"/>
                  </a:lnTo>
                  <a:lnTo>
                    <a:pt x="265220" y="134586"/>
                  </a:lnTo>
                  <a:lnTo>
                    <a:pt x="260157" y="143302"/>
                  </a:lnTo>
                  <a:lnTo>
                    <a:pt x="249240" y="163571"/>
                  </a:lnTo>
                  <a:lnTo>
                    <a:pt x="243551" y="174532"/>
                  </a:lnTo>
                  <a:lnTo>
                    <a:pt x="237774" y="184815"/>
                  </a:lnTo>
                  <a:lnTo>
                    <a:pt x="231938" y="194648"/>
                  </a:lnTo>
                  <a:lnTo>
                    <a:pt x="220161" y="213510"/>
                  </a:lnTo>
                  <a:lnTo>
                    <a:pt x="208314" y="231816"/>
                  </a:lnTo>
                  <a:lnTo>
                    <a:pt x="202376" y="241856"/>
                  </a:lnTo>
                  <a:lnTo>
                    <a:pt x="196433" y="252519"/>
                  </a:lnTo>
                  <a:lnTo>
                    <a:pt x="190486" y="263596"/>
                  </a:lnTo>
                  <a:lnTo>
                    <a:pt x="183546" y="273958"/>
                  </a:lnTo>
                  <a:lnTo>
                    <a:pt x="175942" y="283842"/>
                  </a:lnTo>
                  <a:lnTo>
                    <a:pt x="167896" y="293408"/>
                  </a:lnTo>
                  <a:lnTo>
                    <a:pt x="160548" y="303754"/>
                  </a:lnTo>
                  <a:lnTo>
                    <a:pt x="153665" y="314619"/>
                  </a:lnTo>
                  <a:lnTo>
                    <a:pt x="147092" y="325833"/>
                  </a:lnTo>
                  <a:lnTo>
                    <a:pt x="134496" y="346229"/>
                  </a:lnTo>
                  <a:lnTo>
                    <a:pt x="128359" y="355835"/>
                  </a:lnTo>
                  <a:lnTo>
                    <a:pt x="121292" y="366208"/>
                  </a:lnTo>
                  <a:lnTo>
                    <a:pt x="84617" y="418336"/>
                  </a:lnTo>
                  <a:lnTo>
                    <a:pt x="79232" y="427719"/>
                  </a:lnTo>
                  <a:lnTo>
                    <a:pt x="70602" y="446082"/>
                  </a:lnTo>
                  <a:lnTo>
                    <a:pt x="65920" y="455146"/>
                  </a:lnTo>
                  <a:lnTo>
                    <a:pt x="60814" y="464165"/>
                  </a:lnTo>
                  <a:lnTo>
                    <a:pt x="55425" y="473154"/>
                  </a:lnTo>
                  <a:lnTo>
                    <a:pt x="44147" y="491080"/>
                  </a:lnTo>
                  <a:lnTo>
                    <a:pt x="38360" y="500028"/>
                  </a:lnTo>
                  <a:lnTo>
                    <a:pt x="29286" y="515261"/>
                  </a:lnTo>
                  <a:lnTo>
                    <a:pt x="21945" y="528646"/>
                  </a:lnTo>
                  <a:lnTo>
                    <a:pt x="15376" y="541209"/>
                  </a:lnTo>
                  <a:lnTo>
                    <a:pt x="11795" y="553408"/>
                  </a:lnTo>
                  <a:lnTo>
                    <a:pt x="10840" y="559438"/>
                  </a:lnTo>
                  <a:lnTo>
                    <a:pt x="7133" y="568785"/>
                  </a:lnTo>
                  <a:lnTo>
                    <a:pt x="3170" y="576247"/>
                  </a:lnTo>
                  <a:lnTo>
                    <a:pt x="0" y="589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Annotation3"/>
            <p:cNvSpPr/>
            <p:nvPr/>
          </p:nvSpPr>
          <p:spPr>
            <a:xfrm>
              <a:off x="3071813" y="4080867"/>
              <a:ext cx="589360" cy="26790"/>
            </a:xfrm>
            <a:custGeom>
              <a:avLst/>
              <a:gdLst/>
              <a:ahLst/>
              <a:cxnLst/>
              <a:rect l="0" t="0" r="0" b="0"/>
              <a:pathLst>
                <a:path w="589360" h="26790">
                  <a:moveTo>
                    <a:pt x="0" y="0"/>
                  </a:moveTo>
                  <a:lnTo>
                    <a:pt x="140825" y="0"/>
                  </a:lnTo>
                  <a:lnTo>
                    <a:pt x="155399" y="993"/>
                  </a:lnTo>
                  <a:lnTo>
                    <a:pt x="170076" y="2646"/>
                  </a:lnTo>
                  <a:lnTo>
                    <a:pt x="184821" y="4741"/>
                  </a:lnTo>
                  <a:lnTo>
                    <a:pt x="200605" y="6137"/>
                  </a:lnTo>
                  <a:lnTo>
                    <a:pt x="217080" y="7068"/>
                  </a:lnTo>
                  <a:lnTo>
                    <a:pt x="251261" y="8103"/>
                  </a:lnTo>
                  <a:lnTo>
                    <a:pt x="286296" y="8562"/>
                  </a:lnTo>
                  <a:lnTo>
                    <a:pt x="303973" y="9677"/>
                  </a:lnTo>
                  <a:lnTo>
                    <a:pt x="321711" y="11412"/>
                  </a:lnTo>
                  <a:lnTo>
                    <a:pt x="339489" y="13561"/>
                  </a:lnTo>
                  <a:lnTo>
                    <a:pt x="357295" y="14994"/>
                  </a:lnTo>
                  <a:lnTo>
                    <a:pt x="375118" y="15949"/>
                  </a:lnTo>
                  <a:lnTo>
                    <a:pt x="409805" y="17011"/>
                  </a:lnTo>
                  <a:lnTo>
                    <a:pt x="487638" y="17748"/>
                  </a:lnTo>
                  <a:lnTo>
                    <a:pt x="501701" y="18778"/>
                  </a:lnTo>
                  <a:lnTo>
                    <a:pt x="515046" y="20456"/>
                  </a:lnTo>
                  <a:lnTo>
                    <a:pt x="527910" y="22567"/>
                  </a:lnTo>
                  <a:lnTo>
                    <a:pt x="539463" y="23975"/>
                  </a:lnTo>
                  <a:lnTo>
                    <a:pt x="550142" y="24913"/>
                  </a:lnTo>
                  <a:lnTo>
                    <a:pt x="567961" y="25956"/>
                  </a:lnTo>
                  <a:lnTo>
                    <a:pt x="589359" y="267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Annotation4"/>
            <p:cNvSpPr/>
            <p:nvPr/>
          </p:nvSpPr>
          <p:spPr>
            <a:xfrm>
              <a:off x="3413072" y="4205883"/>
              <a:ext cx="220730" cy="186879"/>
            </a:xfrm>
            <a:custGeom>
              <a:avLst/>
              <a:gdLst/>
              <a:ahLst/>
              <a:cxnLst/>
              <a:rect l="0" t="0" r="0" b="0"/>
              <a:pathLst>
                <a:path w="220730" h="186879">
                  <a:moveTo>
                    <a:pt x="176662" y="0"/>
                  </a:moveTo>
                  <a:lnTo>
                    <a:pt x="150931" y="0"/>
                  </a:lnTo>
                  <a:lnTo>
                    <a:pt x="145618" y="992"/>
                  </a:lnTo>
                  <a:lnTo>
                    <a:pt x="140091" y="2646"/>
                  </a:lnTo>
                  <a:lnTo>
                    <a:pt x="134422" y="4740"/>
                  </a:lnTo>
                  <a:lnTo>
                    <a:pt x="128658" y="7129"/>
                  </a:lnTo>
                  <a:lnTo>
                    <a:pt x="122832" y="9714"/>
                  </a:lnTo>
                  <a:lnTo>
                    <a:pt x="116963" y="12429"/>
                  </a:lnTo>
                  <a:lnTo>
                    <a:pt x="110073" y="16224"/>
                  </a:lnTo>
                  <a:lnTo>
                    <a:pt x="102504" y="20738"/>
                  </a:lnTo>
                  <a:lnTo>
                    <a:pt x="86156" y="31045"/>
                  </a:lnTo>
                  <a:lnTo>
                    <a:pt x="68969" y="42240"/>
                  </a:lnTo>
                  <a:lnTo>
                    <a:pt x="61211" y="48004"/>
                  </a:lnTo>
                  <a:lnTo>
                    <a:pt x="54054" y="53830"/>
                  </a:lnTo>
                  <a:lnTo>
                    <a:pt x="47298" y="59700"/>
                  </a:lnTo>
                  <a:lnTo>
                    <a:pt x="40810" y="66588"/>
                  </a:lnTo>
                  <a:lnTo>
                    <a:pt x="34501" y="74158"/>
                  </a:lnTo>
                  <a:lnTo>
                    <a:pt x="28310" y="82181"/>
                  </a:lnTo>
                  <a:lnTo>
                    <a:pt x="23191" y="89514"/>
                  </a:lnTo>
                  <a:lnTo>
                    <a:pt x="18785" y="96387"/>
                  </a:lnTo>
                  <a:lnTo>
                    <a:pt x="14856" y="102953"/>
                  </a:lnTo>
                  <a:lnTo>
                    <a:pt x="11245" y="109315"/>
                  </a:lnTo>
                  <a:lnTo>
                    <a:pt x="4586" y="121676"/>
                  </a:lnTo>
                  <a:lnTo>
                    <a:pt x="2414" y="127750"/>
                  </a:lnTo>
                  <a:lnTo>
                    <a:pt x="965" y="133784"/>
                  </a:lnTo>
                  <a:lnTo>
                    <a:pt x="0" y="139791"/>
                  </a:lnTo>
                  <a:lnTo>
                    <a:pt x="349" y="144787"/>
                  </a:lnTo>
                  <a:lnTo>
                    <a:pt x="1573" y="149111"/>
                  </a:lnTo>
                  <a:lnTo>
                    <a:pt x="3382" y="152986"/>
                  </a:lnTo>
                  <a:lnTo>
                    <a:pt x="6572" y="157553"/>
                  </a:lnTo>
                  <a:lnTo>
                    <a:pt x="10682" y="162582"/>
                  </a:lnTo>
                  <a:lnTo>
                    <a:pt x="15408" y="167919"/>
                  </a:lnTo>
                  <a:lnTo>
                    <a:pt x="21535" y="172470"/>
                  </a:lnTo>
                  <a:lnTo>
                    <a:pt x="28595" y="176496"/>
                  </a:lnTo>
                  <a:lnTo>
                    <a:pt x="36279" y="180171"/>
                  </a:lnTo>
                  <a:lnTo>
                    <a:pt x="44379" y="182622"/>
                  </a:lnTo>
                  <a:lnTo>
                    <a:pt x="52754" y="184256"/>
                  </a:lnTo>
                  <a:lnTo>
                    <a:pt x="61315" y="185345"/>
                  </a:lnTo>
                  <a:lnTo>
                    <a:pt x="69999" y="186071"/>
                  </a:lnTo>
                  <a:lnTo>
                    <a:pt x="78764" y="186555"/>
                  </a:lnTo>
                  <a:lnTo>
                    <a:pt x="87584" y="186878"/>
                  </a:lnTo>
                  <a:lnTo>
                    <a:pt x="96441" y="186101"/>
                  </a:lnTo>
                  <a:lnTo>
                    <a:pt x="105323" y="184590"/>
                  </a:lnTo>
                  <a:lnTo>
                    <a:pt x="114220" y="182591"/>
                  </a:lnTo>
                  <a:lnTo>
                    <a:pt x="123127" y="179275"/>
                  </a:lnTo>
                  <a:lnTo>
                    <a:pt x="132043" y="175079"/>
                  </a:lnTo>
                  <a:lnTo>
                    <a:pt x="140963" y="170297"/>
                  </a:lnTo>
                  <a:lnTo>
                    <a:pt x="149886" y="165125"/>
                  </a:lnTo>
                  <a:lnTo>
                    <a:pt x="167739" y="154087"/>
                  </a:lnTo>
                  <a:lnTo>
                    <a:pt x="175675" y="148365"/>
                  </a:lnTo>
                  <a:lnTo>
                    <a:pt x="182949" y="142566"/>
                  </a:lnTo>
                  <a:lnTo>
                    <a:pt x="189783" y="136716"/>
                  </a:lnTo>
                  <a:lnTo>
                    <a:pt x="195331" y="130832"/>
                  </a:lnTo>
                  <a:lnTo>
                    <a:pt x="200023" y="124924"/>
                  </a:lnTo>
                  <a:lnTo>
                    <a:pt x="204142" y="119001"/>
                  </a:lnTo>
                  <a:lnTo>
                    <a:pt x="207881" y="112077"/>
                  </a:lnTo>
                  <a:lnTo>
                    <a:pt x="211366" y="104483"/>
                  </a:lnTo>
                  <a:lnTo>
                    <a:pt x="214681" y="96445"/>
                  </a:lnTo>
                  <a:lnTo>
                    <a:pt x="216891" y="89101"/>
                  </a:lnTo>
                  <a:lnTo>
                    <a:pt x="218364" y="82221"/>
                  </a:lnTo>
                  <a:lnTo>
                    <a:pt x="219347" y="75650"/>
                  </a:lnTo>
                  <a:lnTo>
                    <a:pt x="220002" y="69285"/>
                  </a:lnTo>
                  <a:lnTo>
                    <a:pt x="220438" y="63057"/>
                  </a:lnTo>
                  <a:lnTo>
                    <a:pt x="220729" y="56921"/>
                  </a:lnTo>
                  <a:lnTo>
                    <a:pt x="219931" y="50846"/>
                  </a:lnTo>
                  <a:lnTo>
                    <a:pt x="218407" y="44811"/>
                  </a:lnTo>
                  <a:lnTo>
                    <a:pt x="216398" y="38804"/>
                  </a:lnTo>
                  <a:lnTo>
                    <a:pt x="214067" y="34799"/>
                  </a:lnTo>
                  <a:lnTo>
                    <a:pt x="211521" y="32129"/>
                  </a:lnTo>
                  <a:lnTo>
                    <a:pt x="206046" y="28170"/>
                  </a:lnTo>
                  <a:lnTo>
                    <a:pt x="203197" y="25725"/>
                  </a:lnTo>
                  <a:lnTo>
                    <a:pt x="194522" y="178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Annotation5"/>
            <p:cNvSpPr/>
            <p:nvPr/>
          </p:nvSpPr>
          <p:spPr>
            <a:xfrm>
              <a:off x="3705820" y="3973711"/>
              <a:ext cx="214314" cy="437556"/>
            </a:xfrm>
            <a:custGeom>
              <a:avLst/>
              <a:gdLst/>
              <a:ahLst/>
              <a:cxnLst/>
              <a:rect l="0" t="0" r="0" b="0"/>
              <a:pathLst>
                <a:path w="214314" h="437556">
                  <a:moveTo>
                    <a:pt x="214313" y="0"/>
                  </a:moveTo>
                  <a:lnTo>
                    <a:pt x="209573" y="4741"/>
                  </a:lnTo>
                  <a:lnTo>
                    <a:pt x="208176" y="7129"/>
                  </a:lnTo>
                  <a:lnTo>
                    <a:pt x="206624" y="12429"/>
                  </a:lnTo>
                  <a:lnTo>
                    <a:pt x="204636" y="24908"/>
                  </a:lnTo>
                  <a:lnTo>
                    <a:pt x="200752" y="34552"/>
                  </a:lnTo>
                  <a:lnTo>
                    <a:pt x="197335" y="40894"/>
                  </a:lnTo>
                  <a:lnTo>
                    <a:pt x="193072" y="48099"/>
                  </a:lnTo>
                  <a:lnTo>
                    <a:pt x="188246" y="55878"/>
                  </a:lnTo>
                  <a:lnTo>
                    <a:pt x="184036" y="64041"/>
                  </a:lnTo>
                  <a:lnTo>
                    <a:pt x="180238" y="72460"/>
                  </a:lnTo>
                  <a:lnTo>
                    <a:pt x="176714" y="81049"/>
                  </a:lnTo>
                  <a:lnTo>
                    <a:pt x="172379" y="89751"/>
                  </a:lnTo>
                  <a:lnTo>
                    <a:pt x="167506" y="98530"/>
                  </a:lnTo>
                  <a:lnTo>
                    <a:pt x="162273" y="107358"/>
                  </a:lnTo>
                  <a:lnTo>
                    <a:pt x="156798" y="117213"/>
                  </a:lnTo>
                  <a:lnTo>
                    <a:pt x="145426" y="138745"/>
                  </a:lnTo>
                  <a:lnTo>
                    <a:pt x="139615" y="151036"/>
                  </a:lnTo>
                  <a:lnTo>
                    <a:pt x="121955" y="191044"/>
                  </a:lnTo>
                  <a:lnTo>
                    <a:pt x="110096" y="216208"/>
                  </a:lnTo>
                  <a:lnTo>
                    <a:pt x="56555" y="324417"/>
                  </a:lnTo>
                  <a:lnTo>
                    <a:pt x="50601" y="335341"/>
                  </a:lnTo>
                  <a:lnTo>
                    <a:pt x="44648" y="345599"/>
                  </a:lnTo>
                  <a:lnTo>
                    <a:pt x="38696" y="355415"/>
                  </a:lnTo>
                  <a:lnTo>
                    <a:pt x="33735" y="364936"/>
                  </a:lnTo>
                  <a:lnTo>
                    <a:pt x="29435" y="374259"/>
                  </a:lnTo>
                  <a:lnTo>
                    <a:pt x="25577" y="383451"/>
                  </a:lnTo>
                  <a:lnTo>
                    <a:pt x="18644" y="398957"/>
                  </a:lnTo>
                  <a:lnTo>
                    <a:pt x="12255" y="411470"/>
                  </a:lnTo>
                  <a:lnTo>
                    <a:pt x="6108" y="420339"/>
                  </a:lnTo>
                  <a:lnTo>
                    <a:pt x="2714" y="427589"/>
                  </a:lnTo>
                  <a:lnTo>
                    <a:pt x="0" y="437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Annotation6"/>
            <p:cNvSpPr/>
            <p:nvPr/>
          </p:nvSpPr>
          <p:spPr>
            <a:xfrm>
              <a:off x="3679031" y="4170164"/>
              <a:ext cx="312540" cy="35720"/>
            </a:xfrm>
            <a:custGeom>
              <a:avLst/>
              <a:gdLst/>
              <a:ahLst/>
              <a:cxnLst/>
              <a:rect l="0" t="0" r="0" b="0"/>
              <a:pathLst>
                <a:path w="312540" h="35720">
                  <a:moveTo>
                    <a:pt x="0" y="0"/>
                  </a:moveTo>
                  <a:lnTo>
                    <a:pt x="9481" y="0"/>
                  </a:lnTo>
                  <a:lnTo>
                    <a:pt x="12274" y="993"/>
                  </a:lnTo>
                  <a:lnTo>
                    <a:pt x="14136" y="2646"/>
                  </a:lnTo>
                  <a:lnTo>
                    <a:pt x="15377" y="4740"/>
                  </a:lnTo>
                  <a:lnTo>
                    <a:pt x="19182" y="6137"/>
                  </a:lnTo>
                  <a:lnTo>
                    <a:pt x="24694" y="7068"/>
                  </a:lnTo>
                  <a:lnTo>
                    <a:pt x="31346" y="7688"/>
                  </a:lnTo>
                  <a:lnTo>
                    <a:pt x="38757" y="8103"/>
                  </a:lnTo>
                  <a:lnTo>
                    <a:pt x="54929" y="8562"/>
                  </a:lnTo>
                  <a:lnTo>
                    <a:pt x="85508" y="8821"/>
                  </a:lnTo>
                  <a:lnTo>
                    <a:pt x="96693" y="9849"/>
                  </a:lnTo>
                  <a:lnTo>
                    <a:pt x="108118" y="11527"/>
                  </a:lnTo>
                  <a:lnTo>
                    <a:pt x="119704" y="13638"/>
                  </a:lnTo>
                  <a:lnTo>
                    <a:pt x="131396" y="15045"/>
                  </a:lnTo>
                  <a:lnTo>
                    <a:pt x="143161" y="15983"/>
                  </a:lnTo>
                  <a:lnTo>
                    <a:pt x="154971" y="16609"/>
                  </a:lnTo>
                  <a:lnTo>
                    <a:pt x="167806" y="18018"/>
                  </a:lnTo>
                  <a:lnTo>
                    <a:pt x="181325" y="19950"/>
                  </a:lnTo>
                  <a:lnTo>
                    <a:pt x="195298" y="22230"/>
                  </a:lnTo>
                  <a:lnTo>
                    <a:pt x="208581" y="23749"/>
                  </a:lnTo>
                  <a:lnTo>
                    <a:pt x="221406" y="24763"/>
                  </a:lnTo>
                  <a:lnTo>
                    <a:pt x="245247" y="25888"/>
                  </a:lnTo>
                  <a:lnTo>
                    <a:pt x="265764" y="26389"/>
                  </a:lnTo>
                  <a:lnTo>
                    <a:pt x="275403" y="27515"/>
                  </a:lnTo>
                  <a:lnTo>
                    <a:pt x="284805" y="29257"/>
                  </a:lnTo>
                  <a:lnTo>
                    <a:pt x="312539" y="357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Annotation7"/>
            <p:cNvSpPr/>
            <p:nvPr/>
          </p:nvSpPr>
          <p:spPr>
            <a:xfrm>
              <a:off x="3982641" y="4313039"/>
              <a:ext cx="35719" cy="133946"/>
            </a:xfrm>
            <a:custGeom>
              <a:avLst/>
              <a:gdLst/>
              <a:ahLst/>
              <a:cxnLst/>
              <a:rect l="0" t="0" r="0" b="0"/>
              <a:pathLst>
                <a:path w="35719" h="133946">
                  <a:moveTo>
                    <a:pt x="35718" y="0"/>
                  </a:moveTo>
                  <a:lnTo>
                    <a:pt x="23290" y="24858"/>
                  </a:lnTo>
                  <a:lnTo>
                    <a:pt x="21479" y="29471"/>
                  </a:lnTo>
                  <a:lnTo>
                    <a:pt x="20272" y="33538"/>
                  </a:lnTo>
                  <a:lnTo>
                    <a:pt x="19468" y="37241"/>
                  </a:lnTo>
                  <a:lnTo>
                    <a:pt x="17940" y="42687"/>
                  </a:lnTo>
                  <a:lnTo>
                    <a:pt x="13595" y="56675"/>
                  </a:lnTo>
                  <a:lnTo>
                    <a:pt x="11048" y="63580"/>
                  </a:lnTo>
                  <a:lnTo>
                    <a:pt x="8357" y="70168"/>
                  </a:lnTo>
                  <a:lnTo>
                    <a:pt x="5572" y="76545"/>
                  </a:lnTo>
                  <a:lnTo>
                    <a:pt x="3715" y="82780"/>
                  </a:lnTo>
                  <a:lnTo>
                    <a:pt x="2476" y="88921"/>
                  </a:lnTo>
                  <a:lnTo>
                    <a:pt x="1650" y="95000"/>
                  </a:lnTo>
                  <a:lnTo>
                    <a:pt x="1100" y="101036"/>
                  </a:lnTo>
                  <a:lnTo>
                    <a:pt x="733" y="107045"/>
                  </a:lnTo>
                  <a:lnTo>
                    <a:pt x="326" y="118021"/>
                  </a:lnTo>
                  <a:lnTo>
                    <a:pt x="0" y="1339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Annotation8"/>
            <p:cNvSpPr/>
            <p:nvPr/>
          </p:nvSpPr>
          <p:spPr>
            <a:xfrm>
              <a:off x="4054078" y="4098727"/>
              <a:ext cx="17861" cy="26790"/>
            </a:xfrm>
            <a:custGeom>
              <a:avLst/>
              <a:gdLst/>
              <a:ahLst/>
              <a:cxnLst/>
              <a:rect l="0" t="0" r="0" b="0"/>
              <a:pathLst>
                <a:path w="17861" h="26790">
                  <a:moveTo>
                    <a:pt x="0" y="26789"/>
                  </a:moveTo>
                  <a:lnTo>
                    <a:pt x="0" y="18227"/>
                  </a:lnTo>
                  <a:lnTo>
                    <a:pt x="993" y="17112"/>
                  </a:lnTo>
                  <a:lnTo>
                    <a:pt x="7689" y="10203"/>
                  </a:lnTo>
                  <a:lnTo>
                    <a:pt x="178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Annotation9"/>
            <p:cNvSpPr/>
            <p:nvPr/>
          </p:nvSpPr>
          <p:spPr>
            <a:xfrm>
              <a:off x="4036373" y="4188606"/>
              <a:ext cx="324928" cy="399334"/>
            </a:xfrm>
            <a:custGeom>
              <a:avLst/>
              <a:gdLst/>
              <a:ahLst/>
              <a:cxnLst/>
              <a:rect l="0" t="0" r="0" b="0"/>
              <a:pathLst>
                <a:path w="324928" h="399334">
                  <a:moveTo>
                    <a:pt x="53424" y="258378"/>
                  </a:moveTo>
                  <a:lnTo>
                    <a:pt x="40996" y="283237"/>
                  </a:lnTo>
                  <a:lnTo>
                    <a:pt x="37978" y="291916"/>
                  </a:lnTo>
                  <a:lnTo>
                    <a:pt x="35645" y="301065"/>
                  </a:lnTo>
                  <a:lnTo>
                    <a:pt x="31301" y="315054"/>
                  </a:lnTo>
                  <a:lnTo>
                    <a:pt x="28753" y="321959"/>
                  </a:lnTo>
                  <a:lnTo>
                    <a:pt x="26063" y="328547"/>
                  </a:lnTo>
                  <a:lnTo>
                    <a:pt x="23277" y="334923"/>
                  </a:lnTo>
                  <a:lnTo>
                    <a:pt x="17536" y="347299"/>
                  </a:lnTo>
                  <a:lnTo>
                    <a:pt x="5765" y="371414"/>
                  </a:lnTo>
                  <a:lnTo>
                    <a:pt x="2477" y="380715"/>
                  </a:lnTo>
                  <a:lnTo>
                    <a:pt x="626" y="391531"/>
                  </a:lnTo>
                  <a:lnTo>
                    <a:pt x="0" y="399333"/>
                  </a:lnTo>
                  <a:lnTo>
                    <a:pt x="941" y="398981"/>
                  </a:lnTo>
                  <a:lnTo>
                    <a:pt x="10876" y="390154"/>
                  </a:lnTo>
                  <a:lnTo>
                    <a:pt x="13152" y="387901"/>
                  </a:lnTo>
                  <a:lnTo>
                    <a:pt x="14670" y="384415"/>
                  </a:lnTo>
                  <a:lnTo>
                    <a:pt x="17798" y="369034"/>
                  </a:lnTo>
                  <a:lnTo>
                    <a:pt x="19752" y="361914"/>
                  </a:lnTo>
                  <a:lnTo>
                    <a:pt x="24567" y="346066"/>
                  </a:lnTo>
                  <a:lnTo>
                    <a:pt x="38661" y="302815"/>
                  </a:lnTo>
                  <a:lnTo>
                    <a:pt x="40606" y="293956"/>
                  </a:lnTo>
                  <a:lnTo>
                    <a:pt x="41902" y="285074"/>
                  </a:lnTo>
                  <a:lnTo>
                    <a:pt x="42766" y="276175"/>
                  </a:lnTo>
                  <a:lnTo>
                    <a:pt x="44334" y="266274"/>
                  </a:lnTo>
                  <a:lnTo>
                    <a:pt x="46372" y="255705"/>
                  </a:lnTo>
                  <a:lnTo>
                    <a:pt x="51282" y="233378"/>
                  </a:lnTo>
                  <a:lnTo>
                    <a:pt x="74292" y="139270"/>
                  </a:lnTo>
                  <a:lnTo>
                    <a:pt x="77258" y="128372"/>
                  </a:lnTo>
                  <a:lnTo>
                    <a:pt x="83200" y="108324"/>
                  </a:lnTo>
                  <a:lnTo>
                    <a:pt x="87165" y="98811"/>
                  </a:lnTo>
                  <a:lnTo>
                    <a:pt x="91793" y="89493"/>
                  </a:lnTo>
                  <a:lnTo>
                    <a:pt x="96863" y="80304"/>
                  </a:lnTo>
                  <a:lnTo>
                    <a:pt x="102227" y="71201"/>
                  </a:lnTo>
                  <a:lnTo>
                    <a:pt x="113479" y="53149"/>
                  </a:lnTo>
                  <a:lnTo>
                    <a:pt x="119257" y="45161"/>
                  </a:lnTo>
                  <a:lnTo>
                    <a:pt x="125095" y="37850"/>
                  </a:lnTo>
                  <a:lnTo>
                    <a:pt x="130970" y="30993"/>
                  </a:lnTo>
                  <a:lnTo>
                    <a:pt x="136871" y="25429"/>
                  </a:lnTo>
                  <a:lnTo>
                    <a:pt x="142790" y="20727"/>
                  </a:lnTo>
                  <a:lnTo>
                    <a:pt x="148720" y="16600"/>
                  </a:lnTo>
                  <a:lnTo>
                    <a:pt x="155650" y="12857"/>
                  </a:lnTo>
                  <a:lnTo>
                    <a:pt x="163247" y="9370"/>
                  </a:lnTo>
                  <a:lnTo>
                    <a:pt x="171288" y="6052"/>
                  </a:lnTo>
                  <a:lnTo>
                    <a:pt x="178633" y="3841"/>
                  </a:lnTo>
                  <a:lnTo>
                    <a:pt x="185513" y="2366"/>
                  </a:lnTo>
                  <a:lnTo>
                    <a:pt x="192085" y="1384"/>
                  </a:lnTo>
                  <a:lnTo>
                    <a:pt x="199442" y="728"/>
                  </a:lnTo>
                  <a:lnTo>
                    <a:pt x="207325" y="292"/>
                  </a:lnTo>
                  <a:lnTo>
                    <a:pt x="215556" y="0"/>
                  </a:lnTo>
                  <a:lnTo>
                    <a:pt x="224020" y="798"/>
                  </a:lnTo>
                  <a:lnTo>
                    <a:pt x="232639" y="2323"/>
                  </a:lnTo>
                  <a:lnTo>
                    <a:pt x="241362" y="4331"/>
                  </a:lnTo>
                  <a:lnTo>
                    <a:pt x="249162" y="7654"/>
                  </a:lnTo>
                  <a:lnTo>
                    <a:pt x="256345" y="11854"/>
                  </a:lnTo>
                  <a:lnTo>
                    <a:pt x="263119" y="16638"/>
                  </a:lnTo>
                  <a:lnTo>
                    <a:pt x="269619" y="20820"/>
                  </a:lnTo>
                  <a:lnTo>
                    <a:pt x="275937" y="24600"/>
                  </a:lnTo>
                  <a:lnTo>
                    <a:pt x="282133" y="28112"/>
                  </a:lnTo>
                  <a:lnTo>
                    <a:pt x="288249" y="33430"/>
                  </a:lnTo>
                  <a:lnTo>
                    <a:pt x="294310" y="39952"/>
                  </a:lnTo>
                  <a:lnTo>
                    <a:pt x="300335" y="47277"/>
                  </a:lnTo>
                  <a:lnTo>
                    <a:pt x="305344" y="54144"/>
                  </a:lnTo>
                  <a:lnTo>
                    <a:pt x="309676" y="60707"/>
                  </a:lnTo>
                  <a:lnTo>
                    <a:pt x="313555" y="67066"/>
                  </a:lnTo>
                  <a:lnTo>
                    <a:pt x="320512" y="79424"/>
                  </a:lnTo>
                  <a:lnTo>
                    <a:pt x="323756" y="85497"/>
                  </a:lnTo>
                  <a:lnTo>
                    <a:pt x="324927" y="91531"/>
                  </a:lnTo>
                  <a:lnTo>
                    <a:pt x="324715" y="97537"/>
                  </a:lnTo>
                  <a:lnTo>
                    <a:pt x="321833" y="109503"/>
                  </a:lnTo>
                  <a:lnTo>
                    <a:pt x="317246" y="121436"/>
                  </a:lnTo>
                  <a:lnTo>
                    <a:pt x="309254" y="133354"/>
                  </a:lnTo>
                  <a:lnTo>
                    <a:pt x="304344" y="139310"/>
                  </a:lnTo>
                  <a:lnTo>
                    <a:pt x="299087" y="144273"/>
                  </a:lnTo>
                  <a:lnTo>
                    <a:pt x="293598" y="148574"/>
                  </a:lnTo>
                  <a:lnTo>
                    <a:pt x="287955" y="152433"/>
                  </a:lnTo>
                  <a:lnTo>
                    <a:pt x="281215" y="155999"/>
                  </a:lnTo>
                  <a:lnTo>
                    <a:pt x="273746" y="159367"/>
                  </a:lnTo>
                  <a:lnTo>
                    <a:pt x="265790" y="162606"/>
                  </a:lnTo>
                  <a:lnTo>
                    <a:pt x="257508" y="165757"/>
                  </a:lnTo>
                  <a:lnTo>
                    <a:pt x="240371" y="171903"/>
                  </a:lnTo>
                  <a:lnTo>
                    <a:pt x="230641" y="173939"/>
                  </a:lnTo>
                  <a:lnTo>
                    <a:pt x="220186" y="175296"/>
                  </a:lnTo>
                  <a:lnTo>
                    <a:pt x="209247" y="176202"/>
                  </a:lnTo>
                  <a:lnTo>
                    <a:pt x="198978" y="177797"/>
                  </a:lnTo>
                  <a:lnTo>
                    <a:pt x="189155" y="179853"/>
                  </a:lnTo>
                  <a:lnTo>
                    <a:pt x="179630" y="182216"/>
                  </a:lnTo>
                  <a:lnTo>
                    <a:pt x="169311" y="182799"/>
                  </a:lnTo>
                  <a:lnTo>
                    <a:pt x="158464" y="182195"/>
                  </a:lnTo>
                  <a:lnTo>
                    <a:pt x="147263" y="180801"/>
                  </a:lnTo>
                  <a:lnTo>
                    <a:pt x="136820" y="179871"/>
                  </a:lnTo>
                  <a:lnTo>
                    <a:pt x="126881" y="179251"/>
                  </a:lnTo>
                  <a:lnTo>
                    <a:pt x="108891" y="178562"/>
                  </a:lnTo>
                  <a:lnTo>
                    <a:pt x="94282" y="178256"/>
                  </a:lnTo>
                  <a:lnTo>
                    <a:pt x="87608" y="177182"/>
                  </a:lnTo>
                  <a:lnTo>
                    <a:pt x="81175" y="175475"/>
                  </a:lnTo>
                  <a:lnTo>
                    <a:pt x="62354" y="1690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Annotation10"/>
            <p:cNvSpPr/>
            <p:nvPr/>
          </p:nvSpPr>
          <p:spPr>
            <a:xfrm>
              <a:off x="4340152" y="4259461"/>
              <a:ext cx="205060" cy="141470"/>
            </a:xfrm>
            <a:custGeom>
              <a:avLst/>
              <a:gdLst/>
              <a:ahLst/>
              <a:cxnLst/>
              <a:rect l="0" t="0" r="0" b="0"/>
              <a:pathLst>
                <a:path w="205060" h="141470">
                  <a:moveTo>
                    <a:pt x="178270" y="0"/>
                  </a:moveTo>
                  <a:lnTo>
                    <a:pt x="162019" y="0"/>
                  </a:lnTo>
                  <a:lnTo>
                    <a:pt x="158506" y="993"/>
                  </a:lnTo>
                  <a:lnTo>
                    <a:pt x="146666" y="4740"/>
                  </a:lnTo>
                  <a:lnTo>
                    <a:pt x="140333" y="7129"/>
                  </a:lnTo>
                  <a:lnTo>
                    <a:pt x="134127" y="9714"/>
                  </a:lnTo>
                  <a:lnTo>
                    <a:pt x="128006" y="12429"/>
                  </a:lnTo>
                  <a:lnTo>
                    <a:pt x="120949" y="15232"/>
                  </a:lnTo>
                  <a:lnTo>
                    <a:pt x="105169" y="20991"/>
                  </a:lnTo>
                  <a:lnTo>
                    <a:pt x="53108" y="38709"/>
                  </a:lnTo>
                  <a:lnTo>
                    <a:pt x="45220" y="42673"/>
                  </a:lnTo>
                  <a:lnTo>
                    <a:pt x="37976" y="47301"/>
                  </a:lnTo>
                  <a:lnTo>
                    <a:pt x="31163" y="52370"/>
                  </a:lnTo>
                  <a:lnTo>
                    <a:pt x="24636" y="56741"/>
                  </a:lnTo>
                  <a:lnTo>
                    <a:pt x="18301" y="60648"/>
                  </a:lnTo>
                  <a:lnTo>
                    <a:pt x="12092" y="64244"/>
                  </a:lnTo>
                  <a:lnTo>
                    <a:pt x="7954" y="68626"/>
                  </a:lnTo>
                  <a:lnTo>
                    <a:pt x="5194" y="73533"/>
                  </a:lnTo>
                  <a:lnTo>
                    <a:pt x="3356" y="78787"/>
                  </a:lnTo>
                  <a:lnTo>
                    <a:pt x="2129" y="83282"/>
                  </a:lnTo>
                  <a:lnTo>
                    <a:pt x="1311" y="87272"/>
                  </a:lnTo>
                  <a:lnTo>
                    <a:pt x="766" y="90923"/>
                  </a:lnTo>
                  <a:lnTo>
                    <a:pt x="402" y="95343"/>
                  </a:lnTo>
                  <a:lnTo>
                    <a:pt x="161" y="100273"/>
                  </a:lnTo>
                  <a:lnTo>
                    <a:pt x="0" y="105543"/>
                  </a:lnTo>
                  <a:lnTo>
                    <a:pt x="1876" y="110050"/>
                  </a:lnTo>
                  <a:lnTo>
                    <a:pt x="5111" y="114046"/>
                  </a:lnTo>
                  <a:lnTo>
                    <a:pt x="9253" y="117703"/>
                  </a:lnTo>
                  <a:lnTo>
                    <a:pt x="13998" y="121133"/>
                  </a:lnTo>
                  <a:lnTo>
                    <a:pt x="19146" y="124412"/>
                  </a:lnTo>
                  <a:lnTo>
                    <a:pt x="24562" y="127589"/>
                  </a:lnTo>
                  <a:lnTo>
                    <a:pt x="31150" y="129708"/>
                  </a:lnTo>
                  <a:lnTo>
                    <a:pt x="38518" y="131121"/>
                  </a:lnTo>
                  <a:lnTo>
                    <a:pt x="46407" y="132062"/>
                  </a:lnTo>
                  <a:lnTo>
                    <a:pt x="54643" y="133682"/>
                  </a:lnTo>
                  <a:lnTo>
                    <a:pt x="63110" y="135754"/>
                  </a:lnTo>
                  <a:lnTo>
                    <a:pt x="71731" y="138128"/>
                  </a:lnTo>
                  <a:lnTo>
                    <a:pt x="80455" y="139710"/>
                  </a:lnTo>
                  <a:lnTo>
                    <a:pt x="89247" y="140765"/>
                  </a:lnTo>
                  <a:lnTo>
                    <a:pt x="98086" y="141469"/>
                  </a:lnTo>
                  <a:lnTo>
                    <a:pt x="106955" y="140945"/>
                  </a:lnTo>
                  <a:lnTo>
                    <a:pt x="115843" y="139604"/>
                  </a:lnTo>
                  <a:lnTo>
                    <a:pt x="124746" y="137718"/>
                  </a:lnTo>
                  <a:lnTo>
                    <a:pt x="132665" y="135468"/>
                  </a:lnTo>
                  <a:lnTo>
                    <a:pt x="139929" y="132976"/>
                  </a:lnTo>
                  <a:lnTo>
                    <a:pt x="146757" y="130323"/>
                  </a:lnTo>
                  <a:lnTo>
                    <a:pt x="153292" y="127562"/>
                  </a:lnTo>
                  <a:lnTo>
                    <a:pt x="165845" y="121848"/>
                  </a:lnTo>
                  <a:lnTo>
                    <a:pt x="171972" y="117942"/>
                  </a:lnTo>
                  <a:lnTo>
                    <a:pt x="178040" y="113355"/>
                  </a:lnTo>
                  <a:lnTo>
                    <a:pt x="184070" y="108312"/>
                  </a:lnTo>
                  <a:lnTo>
                    <a:pt x="189082" y="102966"/>
                  </a:lnTo>
                  <a:lnTo>
                    <a:pt x="193415" y="97418"/>
                  </a:lnTo>
                  <a:lnTo>
                    <a:pt x="197297" y="91734"/>
                  </a:lnTo>
                  <a:lnTo>
                    <a:pt x="199884" y="84969"/>
                  </a:lnTo>
                  <a:lnTo>
                    <a:pt x="201609" y="77482"/>
                  </a:lnTo>
                  <a:lnTo>
                    <a:pt x="202759" y="69514"/>
                  </a:lnTo>
                  <a:lnTo>
                    <a:pt x="203526" y="62218"/>
                  </a:lnTo>
                  <a:lnTo>
                    <a:pt x="204037" y="55369"/>
                  </a:lnTo>
                  <a:lnTo>
                    <a:pt x="204604" y="43460"/>
                  </a:lnTo>
                  <a:lnTo>
                    <a:pt x="205059" y="267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Annotation11"/>
            <p:cNvSpPr/>
            <p:nvPr/>
          </p:nvSpPr>
          <p:spPr>
            <a:xfrm>
              <a:off x="4634508" y="4054078"/>
              <a:ext cx="133946" cy="419696"/>
            </a:xfrm>
            <a:custGeom>
              <a:avLst/>
              <a:gdLst/>
              <a:ahLst/>
              <a:cxnLst/>
              <a:rect l="0" t="0" r="0" b="0"/>
              <a:pathLst>
                <a:path w="133946" h="419696">
                  <a:moveTo>
                    <a:pt x="133945" y="0"/>
                  </a:moveTo>
                  <a:lnTo>
                    <a:pt x="133945" y="20991"/>
                  </a:lnTo>
                  <a:lnTo>
                    <a:pt x="131300" y="29504"/>
                  </a:lnTo>
                  <a:lnTo>
                    <a:pt x="129205" y="34552"/>
                  </a:lnTo>
                  <a:lnTo>
                    <a:pt x="127809" y="40894"/>
                  </a:lnTo>
                  <a:lnTo>
                    <a:pt x="126877" y="48099"/>
                  </a:lnTo>
                  <a:lnTo>
                    <a:pt x="126256" y="55878"/>
                  </a:lnTo>
                  <a:lnTo>
                    <a:pt x="124851" y="63049"/>
                  </a:lnTo>
                  <a:lnTo>
                    <a:pt x="122921" y="69814"/>
                  </a:lnTo>
                  <a:lnTo>
                    <a:pt x="112696" y="99670"/>
                  </a:lnTo>
                  <a:lnTo>
                    <a:pt x="108865" y="109111"/>
                  </a:lnTo>
                  <a:lnTo>
                    <a:pt x="104326" y="119373"/>
                  </a:lnTo>
                  <a:lnTo>
                    <a:pt x="99317" y="130184"/>
                  </a:lnTo>
                  <a:lnTo>
                    <a:pt x="94985" y="140368"/>
                  </a:lnTo>
                  <a:lnTo>
                    <a:pt x="91104" y="150133"/>
                  </a:lnTo>
                  <a:lnTo>
                    <a:pt x="87525" y="159620"/>
                  </a:lnTo>
                  <a:lnTo>
                    <a:pt x="83155" y="169913"/>
                  </a:lnTo>
                  <a:lnTo>
                    <a:pt x="73007" y="191934"/>
                  </a:lnTo>
                  <a:lnTo>
                    <a:pt x="68515" y="202370"/>
                  </a:lnTo>
                  <a:lnTo>
                    <a:pt x="64528" y="212304"/>
                  </a:lnTo>
                  <a:lnTo>
                    <a:pt x="60878" y="221903"/>
                  </a:lnTo>
                  <a:lnTo>
                    <a:pt x="57453" y="232272"/>
                  </a:lnTo>
                  <a:lnTo>
                    <a:pt x="54177" y="243152"/>
                  </a:lnTo>
                  <a:lnTo>
                    <a:pt x="51001" y="254375"/>
                  </a:lnTo>
                  <a:lnTo>
                    <a:pt x="46899" y="265826"/>
                  </a:lnTo>
                  <a:lnTo>
                    <a:pt x="42179" y="277428"/>
                  </a:lnTo>
                  <a:lnTo>
                    <a:pt x="37050" y="289132"/>
                  </a:lnTo>
                  <a:lnTo>
                    <a:pt x="32637" y="299911"/>
                  </a:lnTo>
                  <a:lnTo>
                    <a:pt x="28704" y="310073"/>
                  </a:lnTo>
                  <a:lnTo>
                    <a:pt x="21687" y="329303"/>
                  </a:lnTo>
                  <a:lnTo>
                    <a:pt x="15261" y="347771"/>
                  </a:lnTo>
                  <a:lnTo>
                    <a:pt x="13150" y="355871"/>
                  </a:lnTo>
                  <a:lnTo>
                    <a:pt x="11744" y="363255"/>
                  </a:lnTo>
                  <a:lnTo>
                    <a:pt x="10806" y="370162"/>
                  </a:lnTo>
                  <a:lnTo>
                    <a:pt x="7118" y="383129"/>
                  </a:lnTo>
                  <a:lnTo>
                    <a:pt x="3163" y="394514"/>
                  </a:lnTo>
                  <a:lnTo>
                    <a:pt x="937" y="406502"/>
                  </a:lnTo>
                  <a:lnTo>
                    <a:pt x="625" y="409907"/>
                  </a:lnTo>
                  <a:lnTo>
                    <a:pt x="0" y="4196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Annotation12"/>
            <p:cNvSpPr/>
            <p:nvPr/>
          </p:nvSpPr>
          <p:spPr>
            <a:xfrm>
              <a:off x="4554141" y="4232672"/>
              <a:ext cx="250032" cy="1"/>
            </a:xfrm>
            <a:custGeom>
              <a:avLst/>
              <a:gdLst/>
              <a:ahLst/>
              <a:cxnLst/>
              <a:rect l="0" t="0" r="0" b="0"/>
              <a:pathLst>
                <a:path w="250032" h="1">
                  <a:moveTo>
                    <a:pt x="0" y="0"/>
                  </a:moveTo>
                  <a:lnTo>
                    <a:pt x="25003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Annotation13"/>
            <p:cNvSpPr/>
            <p:nvPr/>
          </p:nvSpPr>
          <p:spPr>
            <a:xfrm>
              <a:off x="4795556" y="4277733"/>
              <a:ext cx="176361" cy="187112"/>
            </a:xfrm>
            <a:custGeom>
              <a:avLst/>
              <a:gdLst/>
              <a:ahLst/>
              <a:cxnLst/>
              <a:rect l="0" t="0" r="0" b="0"/>
              <a:pathLst>
                <a:path w="176361" h="187112">
                  <a:moveTo>
                    <a:pt x="17546" y="62095"/>
                  </a:moveTo>
                  <a:lnTo>
                    <a:pt x="73165" y="62095"/>
                  </a:lnTo>
                  <a:lnTo>
                    <a:pt x="80422" y="61103"/>
                  </a:lnTo>
                  <a:lnTo>
                    <a:pt x="87245" y="59450"/>
                  </a:lnTo>
                  <a:lnTo>
                    <a:pt x="93777" y="57355"/>
                  </a:lnTo>
                  <a:lnTo>
                    <a:pt x="100116" y="54966"/>
                  </a:lnTo>
                  <a:lnTo>
                    <a:pt x="106327" y="52382"/>
                  </a:lnTo>
                  <a:lnTo>
                    <a:pt x="112452" y="49666"/>
                  </a:lnTo>
                  <a:lnTo>
                    <a:pt x="124549" y="44004"/>
                  </a:lnTo>
                  <a:lnTo>
                    <a:pt x="130553" y="41105"/>
                  </a:lnTo>
                  <a:lnTo>
                    <a:pt x="136540" y="39172"/>
                  </a:lnTo>
                  <a:lnTo>
                    <a:pt x="142516" y="37883"/>
                  </a:lnTo>
                  <a:lnTo>
                    <a:pt x="148484" y="37024"/>
                  </a:lnTo>
                  <a:lnTo>
                    <a:pt x="153455" y="35459"/>
                  </a:lnTo>
                  <a:lnTo>
                    <a:pt x="157761" y="33424"/>
                  </a:lnTo>
                  <a:lnTo>
                    <a:pt x="161625" y="31075"/>
                  </a:lnTo>
                  <a:lnTo>
                    <a:pt x="165192" y="28517"/>
                  </a:lnTo>
                  <a:lnTo>
                    <a:pt x="168562" y="25819"/>
                  </a:lnTo>
                  <a:lnTo>
                    <a:pt x="171802" y="23028"/>
                  </a:lnTo>
                  <a:lnTo>
                    <a:pt x="173961" y="20175"/>
                  </a:lnTo>
                  <a:lnTo>
                    <a:pt x="176360" y="14360"/>
                  </a:lnTo>
                  <a:lnTo>
                    <a:pt x="176008" y="12412"/>
                  </a:lnTo>
                  <a:lnTo>
                    <a:pt x="174781" y="11114"/>
                  </a:lnTo>
                  <a:lnTo>
                    <a:pt x="172971" y="10248"/>
                  </a:lnTo>
                  <a:lnTo>
                    <a:pt x="168314" y="6641"/>
                  </a:lnTo>
                  <a:lnTo>
                    <a:pt x="165683" y="4289"/>
                  </a:lnTo>
                  <a:lnTo>
                    <a:pt x="161944" y="2722"/>
                  </a:lnTo>
                  <a:lnTo>
                    <a:pt x="157468" y="1677"/>
                  </a:lnTo>
                  <a:lnTo>
                    <a:pt x="152499" y="981"/>
                  </a:lnTo>
                  <a:lnTo>
                    <a:pt x="147202" y="516"/>
                  </a:lnTo>
                  <a:lnTo>
                    <a:pt x="141686" y="207"/>
                  </a:lnTo>
                  <a:lnTo>
                    <a:pt x="136025" y="0"/>
                  </a:lnTo>
                  <a:lnTo>
                    <a:pt x="130266" y="855"/>
                  </a:lnTo>
                  <a:lnTo>
                    <a:pt x="124443" y="2417"/>
                  </a:lnTo>
                  <a:lnTo>
                    <a:pt x="118576" y="4450"/>
                  </a:lnTo>
                  <a:lnTo>
                    <a:pt x="111688" y="5806"/>
                  </a:lnTo>
                  <a:lnTo>
                    <a:pt x="104119" y="6709"/>
                  </a:lnTo>
                  <a:lnTo>
                    <a:pt x="96098" y="7312"/>
                  </a:lnTo>
                  <a:lnTo>
                    <a:pt x="87773" y="9698"/>
                  </a:lnTo>
                  <a:lnTo>
                    <a:pt x="79247" y="13273"/>
                  </a:lnTo>
                  <a:lnTo>
                    <a:pt x="48916" y="28529"/>
                  </a:lnTo>
                  <a:lnTo>
                    <a:pt x="42428" y="32772"/>
                  </a:lnTo>
                  <a:lnTo>
                    <a:pt x="36118" y="37585"/>
                  </a:lnTo>
                  <a:lnTo>
                    <a:pt x="29927" y="42779"/>
                  </a:lnTo>
                  <a:lnTo>
                    <a:pt x="23815" y="48225"/>
                  </a:lnTo>
                  <a:lnTo>
                    <a:pt x="11734" y="59569"/>
                  </a:lnTo>
                  <a:lnTo>
                    <a:pt x="7718" y="65372"/>
                  </a:lnTo>
                  <a:lnTo>
                    <a:pt x="5041" y="71225"/>
                  </a:lnTo>
                  <a:lnTo>
                    <a:pt x="3256" y="77112"/>
                  </a:lnTo>
                  <a:lnTo>
                    <a:pt x="2065" y="83020"/>
                  </a:lnTo>
                  <a:lnTo>
                    <a:pt x="1273" y="88943"/>
                  </a:lnTo>
                  <a:lnTo>
                    <a:pt x="744" y="94877"/>
                  </a:lnTo>
                  <a:lnTo>
                    <a:pt x="391" y="100817"/>
                  </a:lnTo>
                  <a:lnTo>
                    <a:pt x="0" y="112708"/>
                  </a:lnTo>
                  <a:lnTo>
                    <a:pt x="888" y="118658"/>
                  </a:lnTo>
                  <a:lnTo>
                    <a:pt x="2472" y="124608"/>
                  </a:lnTo>
                  <a:lnTo>
                    <a:pt x="4520" y="130560"/>
                  </a:lnTo>
                  <a:lnTo>
                    <a:pt x="7869" y="136512"/>
                  </a:lnTo>
                  <a:lnTo>
                    <a:pt x="12088" y="142463"/>
                  </a:lnTo>
                  <a:lnTo>
                    <a:pt x="16883" y="148417"/>
                  </a:lnTo>
                  <a:lnTo>
                    <a:pt x="22065" y="154369"/>
                  </a:lnTo>
                  <a:lnTo>
                    <a:pt x="27504" y="160322"/>
                  </a:lnTo>
                  <a:lnTo>
                    <a:pt x="41994" y="175535"/>
                  </a:lnTo>
                  <a:lnTo>
                    <a:pt x="45750" y="179394"/>
                  </a:lnTo>
                  <a:lnTo>
                    <a:pt x="50240" y="181966"/>
                  </a:lnTo>
                  <a:lnTo>
                    <a:pt x="55217" y="183682"/>
                  </a:lnTo>
                  <a:lnTo>
                    <a:pt x="71124" y="1871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Annotation14"/>
            <p:cNvSpPr/>
            <p:nvPr/>
          </p:nvSpPr>
          <p:spPr>
            <a:xfrm>
              <a:off x="4965428" y="4277490"/>
              <a:ext cx="151284" cy="240933"/>
            </a:xfrm>
            <a:custGeom>
              <a:avLst/>
              <a:gdLst/>
              <a:ahLst/>
              <a:cxnLst/>
              <a:rect l="0" t="0" r="0" b="0"/>
              <a:pathLst>
                <a:path w="151284" h="240933">
                  <a:moveTo>
                    <a:pt x="44127" y="80198"/>
                  </a:moveTo>
                  <a:lnTo>
                    <a:pt x="44127" y="84938"/>
                  </a:lnTo>
                  <a:lnTo>
                    <a:pt x="43135" y="87327"/>
                  </a:lnTo>
                  <a:lnTo>
                    <a:pt x="39387" y="92626"/>
                  </a:lnTo>
                  <a:lnTo>
                    <a:pt x="36998" y="95429"/>
                  </a:lnTo>
                  <a:lnTo>
                    <a:pt x="34413" y="98289"/>
                  </a:lnTo>
                  <a:lnTo>
                    <a:pt x="31698" y="101188"/>
                  </a:lnTo>
                  <a:lnTo>
                    <a:pt x="28896" y="105106"/>
                  </a:lnTo>
                  <a:lnTo>
                    <a:pt x="26036" y="109701"/>
                  </a:lnTo>
                  <a:lnTo>
                    <a:pt x="23136" y="114749"/>
                  </a:lnTo>
                  <a:lnTo>
                    <a:pt x="20211" y="119107"/>
                  </a:lnTo>
                  <a:lnTo>
                    <a:pt x="17270" y="123005"/>
                  </a:lnTo>
                  <a:lnTo>
                    <a:pt x="14316" y="126595"/>
                  </a:lnTo>
                  <a:lnTo>
                    <a:pt x="11355" y="129981"/>
                  </a:lnTo>
                  <a:lnTo>
                    <a:pt x="8389" y="133230"/>
                  </a:lnTo>
                  <a:lnTo>
                    <a:pt x="5418" y="136389"/>
                  </a:lnTo>
                  <a:lnTo>
                    <a:pt x="3438" y="139487"/>
                  </a:lnTo>
                  <a:lnTo>
                    <a:pt x="1239" y="145574"/>
                  </a:lnTo>
                  <a:lnTo>
                    <a:pt x="0" y="149839"/>
                  </a:lnTo>
                  <a:lnTo>
                    <a:pt x="818" y="150438"/>
                  </a:lnTo>
                  <a:lnTo>
                    <a:pt x="4373" y="151103"/>
                  </a:lnTo>
                  <a:lnTo>
                    <a:pt x="5719" y="150288"/>
                  </a:lnTo>
                  <a:lnTo>
                    <a:pt x="6615" y="148753"/>
                  </a:lnTo>
                  <a:lnTo>
                    <a:pt x="7612" y="144401"/>
                  </a:lnTo>
                  <a:lnTo>
                    <a:pt x="8054" y="139159"/>
                  </a:lnTo>
                  <a:lnTo>
                    <a:pt x="9165" y="136373"/>
                  </a:lnTo>
                  <a:lnTo>
                    <a:pt x="13044" y="130630"/>
                  </a:lnTo>
                  <a:lnTo>
                    <a:pt x="15467" y="125725"/>
                  </a:lnTo>
                  <a:lnTo>
                    <a:pt x="18076" y="119480"/>
                  </a:lnTo>
                  <a:lnTo>
                    <a:pt x="20806" y="112339"/>
                  </a:lnTo>
                  <a:lnTo>
                    <a:pt x="23619" y="105594"/>
                  </a:lnTo>
                  <a:lnTo>
                    <a:pt x="26487" y="99113"/>
                  </a:lnTo>
                  <a:lnTo>
                    <a:pt x="29390" y="92808"/>
                  </a:lnTo>
                  <a:lnTo>
                    <a:pt x="33310" y="85628"/>
                  </a:lnTo>
                  <a:lnTo>
                    <a:pt x="37908" y="77864"/>
                  </a:lnTo>
                  <a:lnTo>
                    <a:pt x="42957" y="69712"/>
                  </a:lnTo>
                  <a:lnTo>
                    <a:pt x="48309" y="62294"/>
                  </a:lnTo>
                  <a:lnTo>
                    <a:pt x="53860" y="55363"/>
                  </a:lnTo>
                  <a:lnTo>
                    <a:pt x="59545" y="48758"/>
                  </a:lnTo>
                  <a:lnTo>
                    <a:pt x="64328" y="42371"/>
                  </a:lnTo>
                  <a:lnTo>
                    <a:pt x="68508" y="36128"/>
                  </a:lnTo>
                  <a:lnTo>
                    <a:pt x="72287" y="29982"/>
                  </a:lnTo>
                  <a:lnTo>
                    <a:pt x="76792" y="24892"/>
                  </a:lnTo>
                  <a:lnTo>
                    <a:pt x="81778" y="20507"/>
                  </a:lnTo>
                  <a:lnTo>
                    <a:pt x="87088" y="16591"/>
                  </a:lnTo>
                  <a:lnTo>
                    <a:pt x="91619" y="12988"/>
                  </a:lnTo>
                  <a:lnTo>
                    <a:pt x="95632" y="9595"/>
                  </a:lnTo>
                  <a:lnTo>
                    <a:pt x="99300" y="6340"/>
                  </a:lnTo>
                  <a:lnTo>
                    <a:pt x="102737" y="4170"/>
                  </a:lnTo>
                  <a:lnTo>
                    <a:pt x="106021" y="2724"/>
                  </a:lnTo>
                  <a:lnTo>
                    <a:pt x="109202" y="1759"/>
                  </a:lnTo>
                  <a:lnTo>
                    <a:pt x="112315" y="1116"/>
                  </a:lnTo>
                  <a:lnTo>
                    <a:pt x="115382" y="687"/>
                  </a:lnTo>
                  <a:lnTo>
                    <a:pt x="118420" y="402"/>
                  </a:lnTo>
                  <a:lnTo>
                    <a:pt x="121437" y="211"/>
                  </a:lnTo>
                  <a:lnTo>
                    <a:pt x="127435" y="0"/>
                  </a:lnTo>
                  <a:lnTo>
                    <a:pt x="129431" y="935"/>
                  </a:lnTo>
                  <a:lnTo>
                    <a:pt x="130762" y="2551"/>
                  </a:lnTo>
                  <a:lnTo>
                    <a:pt x="133233" y="7985"/>
                  </a:lnTo>
                  <a:lnTo>
                    <a:pt x="137638" y="17015"/>
                  </a:lnTo>
                  <a:lnTo>
                    <a:pt x="139210" y="22201"/>
                  </a:lnTo>
                  <a:lnTo>
                    <a:pt x="140258" y="27642"/>
                  </a:lnTo>
                  <a:lnTo>
                    <a:pt x="140956" y="33254"/>
                  </a:lnTo>
                  <a:lnTo>
                    <a:pt x="142414" y="39972"/>
                  </a:lnTo>
                  <a:lnTo>
                    <a:pt x="144379" y="47428"/>
                  </a:lnTo>
                  <a:lnTo>
                    <a:pt x="146679" y="55374"/>
                  </a:lnTo>
                  <a:lnTo>
                    <a:pt x="148214" y="63649"/>
                  </a:lnTo>
                  <a:lnTo>
                    <a:pt x="149237" y="72142"/>
                  </a:lnTo>
                  <a:lnTo>
                    <a:pt x="149919" y="80780"/>
                  </a:lnTo>
                  <a:lnTo>
                    <a:pt x="150374" y="90508"/>
                  </a:lnTo>
                  <a:lnTo>
                    <a:pt x="150879" y="111900"/>
                  </a:lnTo>
                  <a:lnTo>
                    <a:pt x="151283" y="2409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Annotation15"/>
            <p:cNvSpPr/>
            <p:nvPr/>
          </p:nvSpPr>
          <p:spPr>
            <a:xfrm>
              <a:off x="5259586" y="4063008"/>
              <a:ext cx="169665" cy="437556"/>
            </a:xfrm>
            <a:custGeom>
              <a:avLst/>
              <a:gdLst/>
              <a:ahLst/>
              <a:cxnLst/>
              <a:rect l="0" t="0" r="0" b="0"/>
              <a:pathLst>
                <a:path w="169665" h="437556">
                  <a:moveTo>
                    <a:pt x="169664" y="0"/>
                  </a:moveTo>
                  <a:lnTo>
                    <a:pt x="169664" y="7688"/>
                  </a:lnTo>
                  <a:lnTo>
                    <a:pt x="164924" y="18043"/>
                  </a:lnTo>
                  <a:lnTo>
                    <a:pt x="162596" y="28194"/>
                  </a:lnTo>
                  <a:lnTo>
                    <a:pt x="160570" y="39319"/>
                  </a:lnTo>
                  <a:lnTo>
                    <a:pt x="156362" y="50878"/>
                  </a:lnTo>
                  <a:lnTo>
                    <a:pt x="151184" y="65277"/>
                  </a:lnTo>
                  <a:lnTo>
                    <a:pt x="148415" y="73284"/>
                  </a:lnTo>
                  <a:lnTo>
                    <a:pt x="145575" y="82590"/>
                  </a:lnTo>
                  <a:lnTo>
                    <a:pt x="139775" y="103514"/>
                  </a:lnTo>
                  <a:lnTo>
                    <a:pt x="135848" y="114650"/>
                  </a:lnTo>
                  <a:lnTo>
                    <a:pt x="131245" y="126043"/>
                  </a:lnTo>
                  <a:lnTo>
                    <a:pt x="126192" y="137607"/>
                  </a:lnTo>
                  <a:lnTo>
                    <a:pt x="115286" y="161038"/>
                  </a:lnTo>
                  <a:lnTo>
                    <a:pt x="109599" y="172844"/>
                  </a:lnTo>
                  <a:lnTo>
                    <a:pt x="103824" y="183690"/>
                  </a:lnTo>
                  <a:lnTo>
                    <a:pt x="97989" y="193897"/>
                  </a:lnTo>
                  <a:lnTo>
                    <a:pt x="92116" y="203679"/>
                  </a:lnTo>
                  <a:lnTo>
                    <a:pt x="86215" y="214169"/>
                  </a:lnTo>
                  <a:lnTo>
                    <a:pt x="74367" y="236407"/>
                  </a:lnTo>
                  <a:lnTo>
                    <a:pt x="69422" y="247894"/>
                  </a:lnTo>
                  <a:lnTo>
                    <a:pt x="65133" y="259520"/>
                  </a:lnTo>
                  <a:lnTo>
                    <a:pt x="61281" y="271240"/>
                  </a:lnTo>
                  <a:lnTo>
                    <a:pt x="57721" y="283022"/>
                  </a:lnTo>
                  <a:lnTo>
                    <a:pt x="51120" y="306696"/>
                  </a:lnTo>
                  <a:lnTo>
                    <a:pt x="46978" y="318566"/>
                  </a:lnTo>
                  <a:lnTo>
                    <a:pt x="42233" y="330447"/>
                  </a:lnTo>
                  <a:lnTo>
                    <a:pt x="32661" y="352248"/>
                  </a:lnTo>
                  <a:lnTo>
                    <a:pt x="25099" y="368552"/>
                  </a:lnTo>
                  <a:lnTo>
                    <a:pt x="22686" y="376670"/>
                  </a:lnTo>
                  <a:lnTo>
                    <a:pt x="21078" y="385059"/>
                  </a:lnTo>
                  <a:lnTo>
                    <a:pt x="20005" y="393628"/>
                  </a:lnTo>
                  <a:lnTo>
                    <a:pt x="16167" y="405794"/>
                  </a:lnTo>
                  <a:lnTo>
                    <a:pt x="12146" y="414509"/>
                  </a:lnTo>
                  <a:lnTo>
                    <a:pt x="8890" y="424994"/>
                  </a:lnTo>
                  <a:lnTo>
                    <a:pt x="6919" y="428188"/>
                  </a:lnTo>
                  <a:lnTo>
                    <a:pt x="0" y="437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Annotation16"/>
            <p:cNvSpPr/>
            <p:nvPr/>
          </p:nvSpPr>
          <p:spPr>
            <a:xfrm>
              <a:off x="5170289" y="4250640"/>
              <a:ext cx="339329" cy="17752"/>
            </a:xfrm>
            <a:custGeom>
              <a:avLst/>
              <a:gdLst/>
              <a:ahLst/>
              <a:cxnLst/>
              <a:rect l="0" t="0" r="0" b="0"/>
              <a:pathLst>
                <a:path w="339329" h="17752">
                  <a:moveTo>
                    <a:pt x="0" y="8821"/>
                  </a:moveTo>
                  <a:lnTo>
                    <a:pt x="7689" y="8821"/>
                  </a:lnTo>
                  <a:lnTo>
                    <a:pt x="10087" y="7829"/>
                  </a:lnTo>
                  <a:lnTo>
                    <a:pt x="13670" y="6175"/>
                  </a:lnTo>
                  <a:lnTo>
                    <a:pt x="18044" y="4081"/>
                  </a:lnTo>
                  <a:lnTo>
                    <a:pt x="24928" y="2684"/>
                  </a:lnTo>
                  <a:lnTo>
                    <a:pt x="33486" y="1753"/>
                  </a:lnTo>
                  <a:lnTo>
                    <a:pt x="43160" y="1133"/>
                  </a:lnTo>
                  <a:lnTo>
                    <a:pt x="53577" y="719"/>
                  </a:lnTo>
                  <a:lnTo>
                    <a:pt x="75737" y="259"/>
                  </a:lnTo>
                  <a:lnTo>
                    <a:pt x="120006" y="0"/>
                  </a:lnTo>
                  <a:lnTo>
                    <a:pt x="136559" y="956"/>
                  </a:lnTo>
                  <a:lnTo>
                    <a:pt x="153547" y="2585"/>
                  </a:lnTo>
                  <a:lnTo>
                    <a:pt x="170826" y="4664"/>
                  </a:lnTo>
                  <a:lnTo>
                    <a:pt x="188298" y="6050"/>
                  </a:lnTo>
                  <a:lnTo>
                    <a:pt x="205899" y="6973"/>
                  </a:lnTo>
                  <a:lnTo>
                    <a:pt x="223586" y="7589"/>
                  </a:lnTo>
                  <a:lnTo>
                    <a:pt x="241331" y="8992"/>
                  </a:lnTo>
                  <a:lnTo>
                    <a:pt x="259114" y="10919"/>
                  </a:lnTo>
                  <a:lnTo>
                    <a:pt x="276922" y="13196"/>
                  </a:lnTo>
                  <a:lnTo>
                    <a:pt x="291772" y="14714"/>
                  </a:lnTo>
                  <a:lnTo>
                    <a:pt x="304647" y="15726"/>
                  </a:lnTo>
                  <a:lnTo>
                    <a:pt x="339328" y="177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Annotation17"/>
            <p:cNvSpPr/>
            <p:nvPr/>
          </p:nvSpPr>
          <p:spPr>
            <a:xfrm>
              <a:off x="2861362" y="3786188"/>
              <a:ext cx="433694" cy="848321"/>
            </a:xfrm>
            <a:custGeom>
              <a:avLst/>
              <a:gdLst/>
              <a:ahLst/>
              <a:cxnLst/>
              <a:rect l="0" t="0" r="0" b="0"/>
              <a:pathLst>
                <a:path w="433694" h="848321">
                  <a:moveTo>
                    <a:pt x="433693" y="0"/>
                  </a:moveTo>
                  <a:lnTo>
                    <a:pt x="428953" y="4740"/>
                  </a:lnTo>
                  <a:lnTo>
                    <a:pt x="416523" y="12429"/>
                  </a:lnTo>
                  <a:lnTo>
                    <a:pt x="413317" y="15231"/>
                  </a:lnTo>
                  <a:lnTo>
                    <a:pt x="411179" y="18091"/>
                  </a:lnTo>
                  <a:lnTo>
                    <a:pt x="409754" y="20990"/>
                  </a:lnTo>
                  <a:lnTo>
                    <a:pt x="400233" y="29503"/>
                  </a:lnTo>
                  <a:lnTo>
                    <a:pt x="353256" y="65033"/>
                  </a:lnTo>
                  <a:lnTo>
                    <a:pt x="284072" y="119787"/>
                  </a:lnTo>
                  <a:lnTo>
                    <a:pt x="235241" y="159736"/>
                  </a:lnTo>
                  <a:lnTo>
                    <a:pt x="219040" y="174951"/>
                  </a:lnTo>
                  <a:lnTo>
                    <a:pt x="203278" y="191048"/>
                  </a:lnTo>
                  <a:lnTo>
                    <a:pt x="187810" y="207733"/>
                  </a:lnTo>
                  <a:lnTo>
                    <a:pt x="154748" y="244792"/>
                  </a:lnTo>
                  <a:lnTo>
                    <a:pt x="137596" y="264398"/>
                  </a:lnTo>
                  <a:lnTo>
                    <a:pt x="122194" y="284413"/>
                  </a:lnTo>
                  <a:lnTo>
                    <a:pt x="107957" y="304702"/>
                  </a:lnTo>
                  <a:lnTo>
                    <a:pt x="94496" y="325174"/>
                  </a:lnTo>
                  <a:lnTo>
                    <a:pt x="68957" y="366441"/>
                  </a:lnTo>
                  <a:lnTo>
                    <a:pt x="56590" y="387169"/>
                  </a:lnTo>
                  <a:lnTo>
                    <a:pt x="46361" y="407933"/>
                  </a:lnTo>
                  <a:lnTo>
                    <a:pt x="37558" y="428721"/>
                  </a:lnTo>
                  <a:lnTo>
                    <a:pt x="29704" y="449524"/>
                  </a:lnTo>
                  <a:lnTo>
                    <a:pt x="22484" y="470339"/>
                  </a:lnTo>
                  <a:lnTo>
                    <a:pt x="9171" y="511988"/>
                  </a:lnTo>
                  <a:lnTo>
                    <a:pt x="4826" y="532817"/>
                  </a:lnTo>
                  <a:lnTo>
                    <a:pt x="1930" y="553648"/>
                  </a:lnTo>
                  <a:lnTo>
                    <a:pt x="0" y="574482"/>
                  </a:lnTo>
                  <a:lnTo>
                    <a:pt x="697" y="595316"/>
                  </a:lnTo>
                  <a:lnTo>
                    <a:pt x="3146" y="616151"/>
                  </a:lnTo>
                  <a:lnTo>
                    <a:pt x="6763" y="636986"/>
                  </a:lnTo>
                  <a:lnTo>
                    <a:pt x="12151" y="656829"/>
                  </a:lnTo>
                  <a:lnTo>
                    <a:pt x="18720" y="676011"/>
                  </a:lnTo>
                  <a:lnTo>
                    <a:pt x="26075" y="694752"/>
                  </a:lnTo>
                  <a:lnTo>
                    <a:pt x="34948" y="713199"/>
                  </a:lnTo>
                  <a:lnTo>
                    <a:pt x="44832" y="731450"/>
                  </a:lnTo>
                  <a:lnTo>
                    <a:pt x="55390" y="749570"/>
                  </a:lnTo>
                  <a:lnTo>
                    <a:pt x="66397" y="765620"/>
                  </a:lnTo>
                  <a:lnTo>
                    <a:pt x="77704" y="780289"/>
                  </a:lnTo>
                  <a:lnTo>
                    <a:pt x="89211" y="794036"/>
                  </a:lnTo>
                  <a:lnTo>
                    <a:pt x="98866" y="806178"/>
                  </a:lnTo>
                  <a:lnTo>
                    <a:pt x="107287" y="817248"/>
                  </a:lnTo>
                  <a:lnTo>
                    <a:pt x="130083" y="848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Annotation18"/>
            <p:cNvSpPr/>
            <p:nvPr/>
          </p:nvSpPr>
          <p:spPr>
            <a:xfrm>
              <a:off x="5411391" y="3955852"/>
              <a:ext cx="164178" cy="660797"/>
            </a:xfrm>
            <a:custGeom>
              <a:avLst/>
              <a:gdLst/>
              <a:ahLst/>
              <a:cxnLst/>
              <a:rect l="0" t="0" r="0" b="0"/>
              <a:pathLst>
                <a:path w="164178" h="660797">
                  <a:moveTo>
                    <a:pt x="0" y="0"/>
                  </a:moveTo>
                  <a:lnTo>
                    <a:pt x="4740" y="4740"/>
                  </a:lnTo>
                  <a:lnTo>
                    <a:pt x="8121" y="10105"/>
                  </a:lnTo>
                  <a:lnTo>
                    <a:pt x="12359" y="17651"/>
                  </a:lnTo>
                  <a:lnTo>
                    <a:pt x="17169" y="26649"/>
                  </a:lnTo>
                  <a:lnTo>
                    <a:pt x="21368" y="33642"/>
                  </a:lnTo>
                  <a:lnTo>
                    <a:pt x="25159" y="39295"/>
                  </a:lnTo>
                  <a:lnTo>
                    <a:pt x="28679" y="44055"/>
                  </a:lnTo>
                  <a:lnTo>
                    <a:pt x="52594" y="74459"/>
                  </a:lnTo>
                  <a:lnTo>
                    <a:pt x="61852" y="88334"/>
                  </a:lnTo>
                  <a:lnTo>
                    <a:pt x="71000" y="103538"/>
                  </a:lnTo>
                  <a:lnTo>
                    <a:pt x="111811" y="175454"/>
                  </a:lnTo>
                  <a:lnTo>
                    <a:pt x="121173" y="195352"/>
                  </a:lnTo>
                  <a:lnTo>
                    <a:pt x="129399" y="215563"/>
                  </a:lnTo>
                  <a:lnTo>
                    <a:pt x="136868" y="235982"/>
                  </a:lnTo>
                  <a:lnTo>
                    <a:pt x="142839" y="256540"/>
                  </a:lnTo>
                  <a:lnTo>
                    <a:pt x="147812" y="277190"/>
                  </a:lnTo>
                  <a:lnTo>
                    <a:pt x="152119" y="297903"/>
                  </a:lnTo>
                  <a:lnTo>
                    <a:pt x="159551" y="339438"/>
                  </a:lnTo>
                  <a:lnTo>
                    <a:pt x="162922" y="360237"/>
                  </a:lnTo>
                  <a:lnTo>
                    <a:pt x="164177" y="382041"/>
                  </a:lnTo>
                  <a:lnTo>
                    <a:pt x="164022" y="404514"/>
                  </a:lnTo>
                  <a:lnTo>
                    <a:pt x="162926" y="427434"/>
                  </a:lnTo>
                  <a:lnTo>
                    <a:pt x="159219" y="449659"/>
                  </a:lnTo>
                  <a:lnTo>
                    <a:pt x="153771" y="471421"/>
                  </a:lnTo>
                  <a:lnTo>
                    <a:pt x="147162" y="492875"/>
                  </a:lnTo>
                  <a:lnTo>
                    <a:pt x="137796" y="514122"/>
                  </a:lnTo>
                  <a:lnTo>
                    <a:pt x="126590" y="535232"/>
                  </a:lnTo>
                  <a:lnTo>
                    <a:pt x="114159" y="556251"/>
                  </a:lnTo>
                  <a:lnTo>
                    <a:pt x="102895" y="574232"/>
                  </a:lnTo>
                  <a:lnTo>
                    <a:pt x="92410" y="590188"/>
                  </a:lnTo>
                  <a:lnTo>
                    <a:pt x="82442" y="604795"/>
                  </a:lnTo>
                  <a:lnTo>
                    <a:pt x="72820" y="617509"/>
                  </a:lnTo>
                  <a:lnTo>
                    <a:pt x="63430" y="628962"/>
                  </a:lnTo>
                  <a:lnTo>
                    <a:pt x="35718" y="6607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Staining allows structures to be seen that normally would not be seen.</a:t>
            </a:r>
          </a:p>
          <a:p>
            <a:r>
              <a:rPr lang="en-CA" dirty="0" smtClean="0"/>
              <a:t>Provide magnified image that increases our ability to see small objects</a:t>
            </a:r>
          </a:p>
          <a:p>
            <a:r>
              <a:rPr lang="en-CA" dirty="0" smtClean="0"/>
              <a:t>Types</a:t>
            </a:r>
          </a:p>
          <a:p>
            <a:pPr lvl="1"/>
            <a:r>
              <a:rPr lang="en-CA" dirty="0" smtClean="0"/>
              <a:t>Light microscope – light must pass through the object</a:t>
            </a:r>
          </a:p>
          <a:p>
            <a:pPr lvl="1"/>
            <a:r>
              <a:rPr lang="en-CA" dirty="0" smtClean="0"/>
              <a:t>Electron Microscopes</a:t>
            </a:r>
          </a:p>
          <a:p>
            <a:pPr lvl="1"/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Microscopes and Staining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Transport in Cells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Maintain optimal internal environment inside cell </a:t>
            </a:r>
          </a:p>
          <a:p>
            <a:pPr lvl="1"/>
            <a:r>
              <a:rPr lang="en-CA" dirty="0" smtClean="0"/>
              <a:t>Some materials not allowed in</a:t>
            </a:r>
          </a:p>
          <a:p>
            <a:pPr lvl="1"/>
            <a:r>
              <a:rPr lang="en-CA" dirty="0" smtClean="0"/>
              <a:t>Some pass freely through membrane (passive transport)</a:t>
            </a:r>
          </a:p>
          <a:p>
            <a:pPr lvl="1"/>
            <a:r>
              <a:rPr lang="en-CA" dirty="0" smtClean="0"/>
              <a:t>Some actively moved through membrane (active transport)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Reason for Transport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345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800" baseline="0" dirty="0" smtClean="0"/>
                        <a:t>Passive Transport</a:t>
                      </a:r>
                      <a:endParaRPr lang="en-CA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baseline="0" dirty="0" smtClean="0"/>
                        <a:t>Active</a:t>
                      </a:r>
                      <a:endParaRPr lang="en-CA" sz="28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500" dirty="0" smtClean="0"/>
                        <a:t>No energy required</a:t>
                      </a:r>
                      <a:endParaRPr lang="en-C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500" dirty="0" smtClean="0"/>
                        <a:t>Energy in form of ATP required</a:t>
                      </a:r>
                      <a:endParaRPr lang="en-CA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500" dirty="0" smtClean="0"/>
                        <a:t>Materials</a:t>
                      </a:r>
                      <a:r>
                        <a:rPr lang="en-CA" sz="2500" baseline="0" dirty="0" smtClean="0"/>
                        <a:t> move with a gradient</a:t>
                      </a:r>
                      <a:endParaRPr lang="en-C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500" dirty="0" smtClean="0"/>
                        <a:t>Against gradient</a:t>
                      </a:r>
                      <a:endParaRPr lang="en-CA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500" dirty="0" smtClean="0"/>
                        <a:t>Ex.</a:t>
                      </a:r>
                      <a:r>
                        <a:rPr lang="en-CA" sz="2500" baseline="0" dirty="0" smtClean="0"/>
                        <a:t> – diffusion, osmosis, facilitated diffusion</a:t>
                      </a:r>
                      <a:endParaRPr lang="en-C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500" dirty="0" smtClean="0"/>
                        <a:t>Ion pumps, </a:t>
                      </a:r>
                      <a:r>
                        <a:rPr lang="en-CA" sz="2500" dirty="0" err="1" smtClean="0"/>
                        <a:t>endocytosis</a:t>
                      </a:r>
                      <a:r>
                        <a:rPr lang="en-CA" sz="2500" dirty="0" smtClean="0"/>
                        <a:t> (</a:t>
                      </a:r>
                      <a:r>
                        <a:rPr lang="en-CA" sz="2500" dirty="0" err="1" smtClean="0"/>
                        <a:t>phagocytosis</a:t>
                      </a:r>
                      <a:r>
                        <a:rPr lang="en-CA" sz="2500" dirty="0" smtClean="0"/>
                        <a:t>/</a:t>
                      </a:r>
                      <a:r>
                        <a:rPr lang="en-CA" sz="2500" dirty="0" err="1" smtClean="0"/>
                        <a:t>pinocytosis</a:t>
                      </a:r>
                      <a:r>
                        <a:rPr lang="en-CA" sz="2500" dirty="0" smtClean="0"/>
                        <a:t>),</a:t>
                      </a:r>
                      <a:r>
                        <a:rPr lang="en-CA" sz="2500" baseline="0" dirty="0" smtClean="0"/>
                        <a:t> </a:t>
                      </a:r>
                      <a:r>
                        <a:rPr lang="en-CA" sz="2500" baseline="0" dirty="0" err="1" smtClean="0"/>
                        <a:t>exocytosis</a:t>
                      </a:r>
                      <a:endParaRPr lang="en-CA" sz="2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Passive  vs. Active</a:t>
            </a:r>
            <a:endParaRPr lang="en-CA" dirty="0"/>
          </a:p>
        </p:txBody>
      </p:sp>
      <p:grpSp>
        <p:nvGrpSpPr>
          <p:cNvPr id="40" name="Group 39"/>
          <p:cNvGrpSpPr/>
          <p:nvPr/>
        </p:nvGrpSpPr>
        <p:grpSpPr>
          <a:xfrm>
            <a:off x="438652" y="4464853"/>
            <a:ext cx="8401580" cy="1017976"/>
            <a:chOff x="438652" y="4464853"/>
            <a:chExt cx="8401580" cy="1017976"/>
          </a:xfrm>
        </p:grpSpPr>
        <p:sp>
          <p:nvSpPr>
            <p:cNvPr id="2" name="SMARTInkAnnotation0"/>
            <p:cNvSpPr/>
            <p:nvPr/>
          </p:nvSpPr>
          <p:spPr>
            <a:xfrm>
              <a:off x="478344" y="4509492"/>
              <a:ext cx="173524" cy="276821"/>
            </a:xfrm>
            <a:custGeom>
              <a:avLst/>
              <a:gdLst/>
              <a:ahLst/>
              <a:cxnLst/>
              <a:rect l="0" t="0" r="0" b="0"/>
              <a:pathLst>
                <a:path w="173524" h="276821">
                  <a:moveTo>
                    <a:pt x="173523" y="0"/>
                  </a:moveTo>
                  <a:lnTo>
                    <a:pt x="161094" y="0"/>
                  </a:lnTo>
                  <a:lnTo>
                    <a:pt x="158292" y="992"/>
                  </a:lnTo>
                  <a:lnTo>
                    <a:pt x="155431" y="2645"/>
                  </a:lnTo>
                  <a:lnTo>
                    <a:pt x="152532" y="4740"/>
                  </a:lnTo>
                  <a:lnTo>
                    <a:pt x="148615" y="6137"/>
                  </a:lnTo>
                  <a:lnTo>
                    <a:pt x="144019" y="7068"/>
                  </a:lnTo>
                  <a:lnTo>
                    <a:pt x="138971" y="7688"/>
                  </a:lnTo>
                  <a:lnTo>
                    <a:pt x="132629" y="9094"/>
                  </a:lnTo>
                  <a:lnTo>
                    <a:pt x="125425" y="11024"/>
                  </a:lnTo>
                  <a:lnTo>
                    <a:pt x="117645" y="13302"/>
                  </a:lnTo>
                  <a:lnTo>
                    <a:pt x="110474" y="16806"/>
                  </a:lnTo>
                  <a:lnTo>
                    <a:pt x="103709" y="21126"/>
                  </a:lnTo>
                  <a:lnTo>
                    <a:pt x="97215" y="25990"/>
                  </a:lnTo>
                  <a:lnTo>
                    <a:pt x="89909" y="30225"/>
                  </a:lnTo>
                  <a:lnTo>
                    <a:pt x="82062" y="34041"/>
                  </a:lnTo>
                  <a:lnTo>
                    <a:pt x="73854" y="37577"/>
                  </a:lnTo>
                  <a:lnTo>
                    <a:pt x="66397" y="41918"/>
                  </a:lnTo>
                  <a:lnTo>
                    <a:pt x="59442" y="46797"/>
                  </a:lnTo>
                  <a:lnTo>
                    <a:pt x="52821" y="52034"/>
                  </a:lnTo>
                  <a:lnTo>
                    <a:pt x="46422" y="57509"/>
                  </a:lnTo>
                  <a:lnTo>
                    <a:pt x="40172" y="63144"/>
                  </a:lnTo>
                  <a:lnTo>
                    <a:pt x="34021" y="68885"/>
                  </a:lnTo>
                  <a:lnTo>
                    <a:pt x="28928" y="74697"/>
                  </a:lnTo>
                  <a:lnTo>
                    <a:pt x="24540" y="80556"/>
                  </a:lnTo>
                  <a:lnTo>
                    <a:pt x="20623" y="86446"/>
                  </a:lnTo>
                  <a:lnTo>
                    <a:pt x="17020" y="93349"/>
                  </a:lnTo>
                  <a:lnTo>
                    <a:pt x="13625" y="100928"/>
                  </a:lnTo>
                  <a:lnTo>
                    <a:pt x="10370" y="108957"/>
                  </a:lnTo>
                  <a:lnTo>
                    <a:pt x="7207" y="116295"/>
                  </a:lnTo>
                  <a:lnTo>
                    <a:pt x="1048" y="129738"/>
                  </a:lnTo>
                  <a:lnTo>
                    <a:pt x="0" y="137094"/>
                  </a:lnTo>
                  <a:lnTo>
                    <a:pt x="295" y="144975"/>
                  </a:lnTo>
                  <a:lnTo>
                    <a:pt x="1483" y="153204"/>
                  </a:lnTo>
                  <a:lnTo>
                    <a:pt x="3267" y="160675"/>
                  </a:lnTo>
                  <a:lnTo>
                    <a:pt x="5449" y="167640"/>
                  </a:lnTo>
                  <a:lnTo>
                    <a:pt x="7896" y="174268"/>
                  </a:lnTo>
                  <a:lnTo>
                    <a:pt x="11511" y="181663"/>
                  </a:lnTo>
                  <a:lnTo>
                    <a:pt x="15906" y="189570"/>
                  </a:lnTo>
                  <a:lnTo>
                    <a:pt x="20820" y="197817"/>
                  </a:lnTo>
                  <a:lnTo>
                    <a:pt x="26080" y="205300"/>
                  </a:lnTo>
                  <a:lnTo>
                    <a:pt x="31572" y="212273"/>
                  </a:lnTo>
                  <a:lnTo>
                    <a:pt x="37217" y="218906"/>
                  </a:lnTo>
                  <a:lnTo>
                    <a:pt x="42965" y="225312"/>
                  </a:lnTo>
                  <a:lnTo>
                    <a:pt x="54643" y="237722"/>
                  </a:lnTo>
                  <a:lnTo>
                    <a:pt x="60535" y="242818"/>
                  </a:lnTo>
                  <a:lnTo>
                    <a:pt x="66448" y="247206"/>
                  </a:lnTo>
                  <a:lnTo>
                    <a:pt x="72374" y="251124"/>
                  </a:lnTo>
                  <a:lnTo>
                    <a:pt x="78309" y="254729"/>
                  </a:lnTo>
                  <a:lnTo>
                    <a:pt x="84250" y="258124"/>
                  </a:lnTo>
                  <a:lnTo>
                    <a:pt x="96143" y="264542"/>
                  </a:lnTo>
                  <a:lnTo>
                    <a:pt x="119945" y="276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Annotation1"/>
            <p:cNvSpPr/>
            <p:nvPr/>
          </p:nvSpPr>
          <p:spPr>
            <a:xfrm>
              <a:off x="785812" y="4545579"/>
              <a:ext cx="107049" cy="258593"/>
            </a:xfrm>
            <a:custGeom>
              <a:avLst/>
              <a:gdLst/>
              <a:ahLst/>
              <a:cxnLst/>
              <a:rect l="0" t="0" r="0" b="0"/>
              <a:pathLst>
                <a:path w="107049" h="258593">
                  <a:moveTo>
                    <a:pt x="98227" y="8561"/>
                  </a:moveTo>
                  <a:lnTo>
                    <a:pt x="106789" y="0"/>
                  </a:lnTo>
                  <a:lnTo>
                    <a:pt x="107048" y="4481"/>
                  </a:lnTo>
                  <a:lnTo>
                    <a:pt x="106092" y="6833"/>
                  </a:lnTo>
                  <a:lnTo>
                    <a:pt x="104462" y="9394"/>
                  </a:lnTo>
                  <a:lnTo>
                    <a:pt x="102384" y="12093"/>
                  </a:lnTo>
                  <a:lnTo>
                    <a:pt x="100006" y="14885"/>
                  </a:lnTo>
                  <a:lnTo>
                    <a:pt x="97429" y="17738"/>
                  </a:lnTo>
                  <a:lnTo>
                    <a:pt x="94718" y="20632"/>
                  </a:lnTo>
                  <a:lnTo>
                    <a:pt x="91919" y="24546"/>
                  </a:lnTo>
                  <a:lnTo>
                    <a:pt x="89061" y="29139"/>
                  </a:lnTo>
                  <a:lnTo>
                    <a:pt x="86163" y="34186"/>
                  </a:lnTo>
                  <a:lnTo>
                    <a:pt x="80298" y="45086"/>
                  </a:lnTo>
                  <a:lnTo>
                    <a:pt x="77344" y="50770"/>
                  </a:lnTo>
                  <a:lnTo>
                    <a:pt x="74383" y="57537"/>
                  </a:lnTo>
                  <a:lnTo>
                    <a:pt x="71417" y="65024"/>
                  </a:lnTo>
                  <a:lnTo>
                    <a:pt x="68448" y="72992"/>
                  </a:lnTo>
                  <a:lnTo>
                    <a:pt x="65476" y="80289"/>
                  </a:lnTo>
                  <a:lnTo>
                    <a:pt x="62502" y="87138"/>
                  </a:lnTo>
                  <a:lnTo>
                    <a:pt x="59528" y="93688"/>
                  </a:lnTo>
                  <a:lnTo>
                    <a:pt x="56553" y="101031"/>
                  </a:lnTo>
                  <a:lnTo>
                    <a:pt x="53577" y="108903"/>
                  </a:lnTo>
                  <a:lnTo>
                    <a:pt x="50601" y="117127"/>
                  </a:lnTo>
                  <a:lnTo>
                    <a:pt x="47625" y="124595"/>
                  </a:lnTo>
                  <a:lnTo>
                    <a:pt x="44648" y="131558"/>
                  </a:lnTo>
                  <a:lnTo>
                    <a:pt x="41672" y="138184"/>
                  </a:lnTo>
                  <a:lnTo>
                    <a:pt x="38696" y="145578"/>
                  </a:lnTo>
                  <a:lnTo>
                    <a:pt x="32742" y="161731"/>
                  </a:lnTo>
                  <a:lnTo>
                    <a:pt x="29766" y="169213"/>
                  </a:lnTo>
                  <a:lnTo>
                    <a:pt x="26790" y="176187"/>
                  </a:lnTo>
                  <a:lnTo>
                    <a:pt x="23813" y="182819"/>
                  </a:lnTo>
                  <a:lnTo>
                    <a:pt x="20837" y="190218"/>
                  </a:lnTo>
                  <a:lnTo>
                    <a:pt x="14883" y="206376"/>
                  </a:lnTo>
                  <a:lnTo>
                    <a:pt x="11907" y="212867"/>
                  </a:lnTo>
                  <a:lnTo>
                    <a:pt x="8930" y="218187"/>
                  </a:lnTo>
                  <a:lnTo>
                    <a:pt x="5953" y="222726"/>
                  </a:lnTo>
                  <a:lnTo>
                    <a:pt x="3969" y="227736"/>
                  </a:lnTo>
                  <a:lnTo>
                    <a:pt x="2646" y="233061"/>
                  </a:lnTo>
                  <a:lnTo>
                    <a:pt x="1764" y="238595"/>
                  </a:lnTo>
                  <a:lnTo>
                    <a:pt x="1176" y="243276"/>
                  </a:lnTo>
                  <a:lnTo>
                    <a:pt x="523" y="251124"/>
                  </a:lnTo>
                  <a:lnTo>
                    <a:pt x="0" y="2585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Annotation2"/>
            <p:cNvSpPr/>
            <p:nvPr/>
          </p:nvSpPr>
          <p:spPr>
            <a:xfrm>
              <a:off x="705445" y="4643437"/>
              <a:ext cx="151806" cy="35720"/>
            </a:xfrm>
            <a:custGeom>
              <a:avLst/>
              <a:gdLst/>
              <a:ahLst/>
              <a:cxnLst/>
              <a:rect l="0" t="0" r="0" b="0"/>
              <a:pathLst>
                <a:path w="151806" h="35720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7689" y="4741"/>
                  </a:lnTo>
                  <a:lnTo>
                    <a:pt x="9095" y="6137"/>
                  </a:lnTo>
                  <a:lnTo>
                    <a:pt x="11024" y="7068"/>
                  </a:lnTo>
                  <a:lnTo>
                    <a:pt x="13303" y="7689"/>
                  </a:lnTo>
                  <a:lnTo>
                    <a:pt x="15814" y="9095"/>
                  </a:lnTo>
                  <a:lnTo>
                    <a:pt x="18480" y="11025"/>
                  </a:lnTo>
                  <a:lnTo>
                    <a:pt x="21250" y="13303"/>
                  </a:lnTo>
                  <a:lnTo>
                    <a:pt x="26073" y="14822"/>
                  </a:lnTo>
                  <a:lnTo>
                    <a:pt x="32265" y="15834"/>
                  </a:lnTo>
                  <a:lnTo>
                    <a:pt x="39369" y="16510"/>
                  </a:lnTo>
                  <a:lnTo>
                    <a:pt x="46090" y="17952"/>
                  </a:lnTo>
                  <a:lnTo>
                    <a:pt x="52555" y="19906"/>
                  </a:lnTo>
                  <a:lnTo>
                    <a:pt x="58849" y="22200"/>
                  </a:lnTo>
                  <a:lnTo>
                    <a:pt x="65030" y="23730"/>
                  </a:lnTo>
                  <a:lnTo>
                    <a:pt x="71134" y="24750"/>
                  </a:lnTo>
                  <a:lnTo>
                    <a:pt x="77189" y="25430"/>
                  </a:lnTo>
                  <a:lnTo>
                    <a:pt x="84201" y="26875"/>
                  </a:lnTo>
                  <a:lnTo>
                    <a:pt x="91853" y="28831"/>
                  </a:lnTo>
                  <a:lnTo>
                    <a:pt x="99931" y="31127"/>
                  </a:lnTo>
                  <a:lnTo>
                    <a:pt x="107300" y="32657"/>
                  </a:lnTo>
                  <a:lnTo>
                    <a:pt x="114198" y="33678"/>
                  </a:lnTo>
                  <a:lnTo>
                    <a:pt x="120780" y="34358"/>
                  </a:lnTo>
                  <a:lnTo>
                    <a:pt x="127153" y="34812"/>
                  </a:lnTo>
                  <a:lnTo>
                    <a:pt x="133386" y="35115"/>
                  </a:lnTo>
                  <a:lnTo>
                    <a:pt x="151805" y="357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Annotation3"/>
            <p:cNvSpPr/>
            <p:nvPr/>
          </p:nvSpPr>
          <p:spPr>
            <a:xfrm>
              <a:off x="973349" y="4545211"/>
              <a:ext cx="142863" cy="276821"/>
            </a:xfrm>
            <a:custGeom>
              <a:avLst/>
              <a:gdLst/>
              <a:ahLst/>
              <a:cxnLst/>
              <a:rect l="0" t="0" r="0" b="0"/>
              <a:pathLst>
                <a:path w="142863" h="276821">
                  <a:moveTo>
                    <a:pt x="71424" y="0"/>
                  </a:moveTo>
                  <a:lnTo>
                    <a:pt x="71424" y="4740"/>
                  </a:lnTo>
                  <a:lnTo>
                    <a:pt x="70432" y="7129"/>
                  </a:lnTo>
                  <a:lnTo>
                    <a:pt x="66684" y="12428"/>
                  </a:lnTo>
                  <a:lnTo>
                    <a:pt x="65287" y="15231"/>
                  </a:lnTo>
                  <a:lnTo>
                    <a:pt x="63736" y="20991"/>
                  </a:lnTo>
                  <a:lnTo>
                    <a:pt x="63047" y="29503"/>
                  </a:lnTo>
                  <a:lnTo>
                    <a:pt x="62740" y="39901"/>
                  </a:lnTo>
                  <a:lnTo>
                    <a:pt x="62604" y="51137"/>
                  </a:lnTo>
                  <a:lnTo>
                    <a:pt x="61575" y="57904"/>
                  </a:lnTo>
                  <a:lnTo>
                    <a:pt x="59897" y="65392"/>
                  </a:lnTo>
                  <a:lnTo>
                    <a:pt x="57786" y="73360"/>
                  </a:lnTo>
                  <a:lnTo>
                    <a:pt x="52796" y="90151"/>
                  </a:lnTo>
                  <a:lnTo>
                    <a:pt x="41507" y="125184"/>
                  </a:lnTo>
                  <a:lnTo>
                    <a:pt x="38581" y="133065"/>
                  </a:lnTo>
                  <a:lnTo>
                    <a:pt x="35638" y="140304"/>
                  </a:lnTo>
                  <a:lnTo>
                    <a:pt x="32684" y="147114"/>
                  </a:lnTo>
                  <a:lnTo>
                    <a:pt x="30715" y="153639"/>
                  </a:lnTo>
                  <a:lnTo>
                    <a:pt x="29402" y="159973"/>
                  </a:lnTo>
                  <a:lnTo>
                    <a:pt x="28526" y="166179"/>
                  </a:lnTo>
                  <a:lnTo>
                    <a:pt x="26951" y="172301"/>
                  </a:lnTo>
                  <a:lnTo>
                    <a:pt x="24908" y="178368"/>
                  </a:lnTo>
                  <a:lnTo>
                    <a:pt x="22555" y="184396"/>
                  </a:lnTo>
                  <a:lnTo>
                    <a:pt x="20985" y="190399"/>
                  </a:lnTo>
                  <a:lnTo>
                    <a:pt x="19938" y="196386"/>
                  </a:lnTo>
                  <a:lnTo>
                    <a:pt x="19242" y="202362"/>
                  </a:lnTo>
                  <a:lnTo>
                    <a:pt x="17784" y="207337"/>
                  </a:lnTo>
                  <a:lnTo>
                    <a:pt x="13519" y="215512"/>
                  </a:lnTo>
                  <a:lnTo>
                    <a:pt x="10993" y="218089"/>
                  </a:lnTo>
                  <a:lnTo>
                    <a:pt x="8316" y="219806"/>
                  </a:lnTo>
                  <a:lnTo>
                    <a:pt x="5540" y="220951"/>
                  </a:lnTo>
                  <a:lnTo>
                    <a:pt x="3689" y="222707"/>
                  </a:lnTo>
                  <a:lnTo>
                    <a:pt x="2455" y="224870"/>
                  </a:lnTo>
                  <a:lnTo>
                    <a:pt x="475" y="230729"/>
                  </a:lnTo>
                  <a:lnTo>
                    <a:pt x="312" y="230218"/>
                  </a:lnTo>
                  <a:lnTo>
                    <a:pt x="16" y="222000"/>
                  </a:lnTo>
                  <a:lnTo>
                    <a:pt x="0" y="214092"/>
                  </a:lnTo>
                  <a:lnTo>
                    <a:pt x="988" y="209204"/>
                  </a:lnTo>
                  <a:lnTo>
                    <a:pt x="2639" y="203962"/>
                  </a:lnTo>
                  <a:lnTo>
                    <a:pt x="4731" y="198482"/>
                  </a:lnTo>
                  <a:lnTo>
                    <a:pt x="6126" y="192845"/>
                  </a:lnTo>
                  <a:lnTo>
                    <a:pt x="7056" y="187102"/>
                  </a:lnTo>
                  <a:lnTo>
                    <a:pt x="7677" y="181289"/>
                  </a:lnTo>
                  <a:lnTo>
                    <a:pt x="9082" y="175430"/>
                  </a:lnTo>
                  <a:lnTo>
                    <a:pt x="11011" y="169540"/>
                  </a:lnTo>
                  <a:lnTo>
                    <a:pt x="13289" y="163628"/>
                  </a:lnTo>
                  <a:lnTo>
                    <a:pt x="15801" y="157702"/>
                  </a:lnTo>
                  <a:lnTo>
                    <a:pt x="21237" y="145826"/>
                  </a:lnTo>
                  <a:lnTo>
                    <a:pt x="29875" y="127984"/>
                  </a:lnTo>
                  <a:lnTo>
                    <a:pt x="32811" y="123026"/>
                  </a:lnTo>
                  <a:lnTo>
                    <a:pt x="35760" y="118729"/>
                  </a:lnTo>
                  <a:lnTo>
                    <a:pt x="38719" y="114871"/>
                  </a:lnTo>
                  <a:lnTo>
                    <a:pt x="41683" y="111307"/>
                  </a:lnTo>
                  <a:lnTo>
                    <a:pt x="44652" y="107939"/>
                  </a:lnTo>
                  <a:lnTo>
                    <a:pt x="50596" y="101551"/>
                  </a:lnTo>
                  <a:lnTo>
                    <a:pt x="56545" y="95405"/>
                  </a:lnTo>
                  <a:lnTo>
                    <a:pt x="59520" y="93368"/>
                  </a:lnTo>
                  <a:lnTo>
                    <a:pt x="62496" y="92011"/>
                  </a:lnTo>
                  <a:lnTo>
                    <a:pt x="69661" y="89833"/>
                  </a:lnTo>
                  <a:lnTo>
                    <a:pt x="73286" y="89535"/>
                  </a:lnTo>
                  <a:lnTo>
                    <a:pt x="78205" y="89402"/>
                  </a:lnTo>
                  <a:lnTo>
                    <a:pt x="83698" y="89344"/>
                  </a:lnTo>
                  <a:lnTo>
                    <a:pt x="85560" y="90320"/>
                  </a:lnTo>
                  <a:lnTo>
                    <a:pt x="86802" y="91963"/>
                  </a:lnTo>
                  <a:lnTo>
                    <a:pt x="89173" y="97427"/>
                  </a:lnTo>
                  <a:lnTo>
                    <a:pt x="98779" y="117104"/>
                  </a:lnTo>
                  <a:lnTo>
                    <a:pt x="101568" y="122717"/>
                  </a:lnTo>
                  <a:lnTo>
                    <a:pt x="103426" y="128444"/>
                  </a:lnTo>
                  <a:lnTo>
                    <a:pt x="104665" y="134247"/>
                  </a:lnTo>
                  <a:lnTo>
                    <a:pt x="105491" y="140100"/>
                  </a:lnTo>
                  <a:lnTo>
                    <a:pt x="107034" y="145985"/>
                  </a:lnTo>
                  <a:lnTo>
                    <a:pt x="109055" y="151894"/>
                  </a:lnTo>
                  <a:lnTo>
                    <a:pt x="111394" y="157817"/>
                  </a:lnTo>
                  <a:lnTo>
                    <a:pt x="112954" y="164743"/>
                  </a:lnTo>
                  <a:lnTo>
                    <a:pt x="113994" y="172336"/>
                  </a:lnTo>
                  <a:lnTo>
                    <a:pt x="114687" y="180375"/>
                  </a:lnTo>
                  <a:lnTo>
                    <a:pt x="116141" y="187719"/>
                  </a:lnTo>
                  <a:lnTo>
                    <a:pt x="118102" y="194599"/>
                  </a:lnTo>
                  <a:lnTo>
                    <a:pt x="120402" y="201170"/>
                  </a:lnTo>
                  <a:lnTo>
                    <a:pt x="121936" y="207535"/>
                  </a:lnTo>
                  <a:lnTo>
                    <a:pt x="122958" y="213763"/>
                  </a:lnTo>
                  <a:lnTo>
                    <a:pt x="123639" y="219899"/>
                  </a:lnTo>
                  <a:lnTo>
                    <a:pt x="125086" y="225974"/>
                  </a:lnTo>
                  <a:lnTo>
                    <a:pt x="127042" y="232009"/>
                  </a:lnTo>
                  <a:lnTo>
                    <a:pt x="129339" y="238016"/>
                  </a:lnTo>
                  <a:lnTo>
                    <a:pt x="130870" y="244006"/>
                  </a:lnTo>
                  <a:lnTo>
                    <a:pt x="131891" y="249982"/>
                  </a:lnTo>
                  <a:lnTo>
                    <a:pt x="132571" y="255951"/>
                  </a:lnTo>
                  <a:lnTo>
                    <a:pt x="134017" y="260924"/>
                  </a:lnTo>
                  <a:lnTo>
                    <a:pt x="135974" y="265230"/>
                  </a:lnTo>
                  <a:lnTo>
                    <a:pt x="142862" y="276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Annotation4"/>
            <p:cNvSpPr/>
            <p:nvPr/>
          </p:nvSpPr>
          <p:spPr>
            <a:xfrm>
              <a:off x="1179993" y="4636017"/>
              <a:ext cx="141602" cy="185568"/>
            </a:xfrm>
            <a:custGeom>
              <a:avLst/>
              <a:gdLst/>
              <a:ahLst/>
              <a:cxnLst/>
              <a:rect l="0" t="0" r="0" b="0"/>
              <a:pathLst>
                <a:path w="141602" h="185568">
                  <a:moveTo>
                    <a:pt x="25515" y="87787"/>
                  </a:moveTo>
                  <a:lnTo>
                    <a:pt x="20774" y="92527"/>
                  </a:lnTo>
                  <a:lnTo>
                    <a:pt x="19378" y="94916"/>
                  </a:lnTo>
                  <a:lnTo>
                    <a:pt x="17826" y="100216"/>
                  </a:lnTo>
                  <a:lnTo>
                    <a:pt x="17137" y="105879"/>
                  </a:lnTo>
                  <a:lnTo>
                    <a:pt x="16953" y="108778"/>
                  </a:lnTo>
                  <a:lnTo>
                    <a:pt x="15838" y="111703"/>
                  </a:lnTo>
                  <a:lnTo>
                    <a:pt x="14103" y="114645"/>
                  </a:lnTo>
                  <a:lnTo>
                    <a:pt x="11954" y="117598"/>
                  </a:lnTo>
                  <a:lnTo>
                    <a:pt x="10521" y="121552"/>
                  </a:lnTo>
                  <a:lnTo>
                    <a:pt x="9565" y="126172"/>
                  </a:lnTo>
                  <a:lnTo>
                    <a:pt x="8929" y="131237"/>
                  </a:lnTo>
                  <a:lnTo>
                    <a:pt x="8504" y="135605"/>
                  </a:lnTo>
                  <a:lnTo>
                    <a:pt x="8221" y="139510"/>
                  </a:lnTo>
                  <a:lnTo>
                    <a:pt x="8033" y="143104"/>
                  </a:lnTo>
                  <a:lnTo>
                    <a:pt x="6914" y="146493"/>
                  </a:lnTo>
                  <a:lnTo>
                    <a:pt x="5177" y="149745"/>
                  </a:lnTo>
                  <a:lnTo>
                    <a:pt x="3027" y="152905"/>
                  </a:lnTo>
                  <a:lnTo>
                    <a:pt x="1593" y="156996"/>
                  </a:lnTo>
                  <a:lnTo>
                    <a:pt x="637" y="161708"/>
                  </a:lnTo>
                  <a:lnTo>
                    <a:pt x="0" y="166833"/>
                  </a:lnTo>
                  <a:lnTo>
                    <a:pt x="567" y="170250"/>
                  </a:lnTo>
                  <a:lnTo>
                    <a:pt x="1938" y="172528"/>
                  </a:lnTo>
                  <a:lnTo>
                    <a:pt x="3844" y="174046"/>
                  </a:lnTo>
                  <a:lnTo>
                    <a:pt x="5114" y="176051"/>
                  </a:lnTo>
                  <a:lnTo>
                    <a:pt x="6526" y="180925"/>
                  </a:lnTo>
                  <a:lnTo>
                    <a:pt x="7556" y="185567"/>
                  </a:lnTo>
                  <a:lnTo>
                    <a:pt x="7626" y="181141"/>
                  </a:lnTo>
                  <a:lnTo>
                    <a:pt x="7647" y="168805"/>
                  </a:lnTo>
                  <a:lnTo>
                    <a:pt x="8642" y="164619"/>
                  </a:lnTo>
                  <a:lnTo>
                    <a:pt x="10297" y="160837"/>
                  </a:lnTo>
                  <a:lnTo>
                    <a:pt x="12393" y="157323"/>
                  </a:lnTo>
                  <a:lnTo>
                    <a:pt x="13790" y="152996"/>
                  </a:lnTo>
                  <a:lnTo>
                    <a:pt x="14722" y="148127"/>
                  </a:lnTo>
                  <a:lnTo>
                    <a:pt x="15343" y="142896"/>
                  </a:lnTo>
                  <a:lnTo>
                    <a:pt x="15757" y="137425"/>
                  </a:lnTo>
                  <a:lnTo>
                    <a:pt x="16033" y="131793"/>
                  </a:lnTo>
                  <a:lnTo>
                    <a:pt x="16340" y="120244"/>
                  </a:lnTo>
                  <a:lnTo>
                    <a:pt x="16476" y="108496"/>
                  </a:lnTo>
                  <a:lnTo>
                    <a:pt x="17505" y="102585"/>
                  </a:lnTo>
                  <a:lnTo>
                    <a:pt x="19182" y="96661"/>
                  </a:lnTo>
                  <a:lnTo>
                    <a:pt x="21293" y="90727"/>
                  </a:lnTo>
                  <a:lnTo>
                    <a:pt x="22701" y="84786"/>
                  </a:lnTo>
                  <a:lnTo>
                    <a:pt x="23639" y="78841"/>
                  </a:lnTo>
                  <a:lnTo>
                    <a:pt x="24264" y="72893"/>
                  </a:lnTo>
                  <a:lnTo>
                    <a:pt x="25673" y="66944"/>
                  </a:lnTo>
                  <a:lnTo>
                    <a:pt x="27605" y="60993"/>
                  </a:lnTo>
                  <a:lnTo>
                    <a:pt x="29885" y="55042"/>
                  </a:lnTo>
                  <a:lnTo>
                    <a:pt x="32397" y="50082"/>
                  </a:lnTo>
                  <a:lnTo>
                    <a:pt x="35064" y="45783"/>
                  </a:lnTo>
                  <a:lnTo>
                    <a:pt x="37834" y="41925"/>
                  </a:lnTo>
                  <a:lnTo>
                    <a:pt x="39681" y="38361"/>
                  </a:lnTo>
                  <a:lnTo>
                    <a:pt x="40911" y="34992"/>
                  </a:lnTo>
                  <a:lnTo>
                    <a:pt x="41733" y="31755"/>
                  </a:lnTo>
                  <a:lnTo>
                    <a:pt x="43272" y="27612"/>
                  </a:lnTo>
                  <a:lnTo>
                    <a:pt x="45291" y="22866"/>
                  </a:lnTo>
                  <a:lnTo>
                    <a:pt x="47628" y="17717"/>
                  </a:lnTo>
                  <a:lnTo>
                    <a:pt x="50179" y="14285"/>
                  </a:lnTo>
                  <a:lnTo>
                    <a:pt x="52872" y="11997"/>
                  </a:lnTo>
                  <a:lnTo>
                    <a:pt x="55659" y="10471"/>
                  </a:lnTo>
                  <a:lnTo>
                    <a:pt x="58509" y="8462"/>
                  </a:lnTo>
                  <a:lnTo>
                    <a:pt x="61402" y="6131"/>
                  </a:lnTo>
                  <a:lnTo>
                    <a:pt x="64323" y="3584"/>
                  </a:lnTo>
                  <a:lnTo>
                    <a:pt x="67262" y="1886"/>
                  </a:lnTo>
                  <a:lnTo>
                    <a:pt x="70213" y="754"/>
                  </a:lnTo>
                  <a:lnTo>
                    <a:pt x="73173" y="0"/>
                  </a:lnTo>
                  <a:lnTo>
                    <a:pt x="77131" y="489"/>
                  </a:lnTo>
                  <a:lnTo>
                    <a:pt x="81754" y="1807"/>
                  </a:lnTo>
                  <a:lnTo>
                    <a:pt x="86820" y="3678"/>
                  </a:lnTo>
                  <a:lnTo>
                    <a:pt x="91189" y="5917"/>
                  </a:lnTo>
                  <a:lnTo>
                    <a:pt x="95095" y="8403"/>
                  </a:lnTo>
                  <a:lnTo>
                    <a:pt x="98691" y="11051"/>
                  </a:lnTo>
                  <a:lnTo>
                    <a:pt x="102080" y="13810"/>
                  </a:lnTo>
                  <a:lnTo>
                    <a:pt x="105332" y="16641"/>
                  </a:lnTo>
                  <a:lnTo>
                    <a:pt x="108492" y="19520"/>
                  </a:lnTo>
                  <a:lnTo>
                    <a:pt x="114648" y="25366"/>
                  </a:lnTo>
                  <a:lnTo>
                    <a:pt x="117680" y="28314"/>
                  </a:lnTo>
                  <a:lnTo>
                    <a:pt x="120692" y="32263"/>
                  </a:lnTo>
                  <a:lnTo>
                    <a:pt x="123693" y="36880"/>
                  </a:lnTo>
                  <a:lnTo>
                    <a:pt x="126686" y="41943"/>
                  </a:lnTo>
                  <a:lnTo>
                    <a:pt x="129673" y="46310"/>
                  </a:lnTo>
                  <a:lnTo>
                    <a:pt x="132657" y="50214"/>
                  </a:lnTo>
                  <a:lnTo>
                    <a:pt x="135638" y="53809"/>
                  </a:lnTo>
                  <a:lnTo>
                    <a:pt x="137626" y="57197"/>
                  </a:lnTo>
                  <a:lnTo>
                    <a:pt x="138951" y="60449"/>
                  </a:lnTo>
                  <a:lnTo>
                    <a:pt x="141601" y="69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Annotation5"/>
            <p:cNvSpPr/>
            <p:nvPr/>
          </p:nvSpPr>
          <p:spPr>
            <a:xfrm>
              <a:off x="1366810" y="4697015"/>
              <a:ext cx="151238" cy="160170"/>
            </a:xfrm>
            <a:custGeom>
              <a:avLst/>
              <a:gdLst/>
              <a:ahLst/>
              <a:cxnLst/>
              <a:rect l="0" t="0" r="0" b="0"/>
              <a:pathLst>
                <a:path w="151238" h="160170">
                  <a:moveTo>
                    <a:pt x="133377" y="0"/>
                  </a:moveTo>
                  <a:lnTo>
                    <a:pt x="125689" y="0"/>
                  </a:lnTo>
                  <a:lnTo>
                    <a:pt x="125275" y="992"/>
                  </a:lnTo>
                  <a:lnTo>
                    <a:pt x="124815" y="4741"/>
                  </a:lnTo>
                  <a:lnTo>
                    <a:pt x="123701" y="6137"/>
                  </a:lnTo>
                  <a:lnTo>
                    <a:pt x="121966" y="7068"/>
                  </a:lnTo>
                  <a:lnTo>
                    <a:pt x="119816" y="7689"/>
                  </a:lnTo>
                  <a:lnTo>
                    <a:pt x="117391" y="9095"/>
                  </a:lnTo>
                  <a:lnTo>
                    <a:pt x="114783" y="11025"/>
                  </a:lnTo>
                  <a:lnTo>
                    <a:pt x="112051" y="13303"/>
                  </a:lnTo>
                  <a:lnTo>
                    <a:pt x="107254" y="15814"/>
                  </a:lnTo>
                  <a:lnTo>
                    <a:pt x="101079" y="18481"/>
                  </a:lnTo>
                  <a:lnTo>
                    <a:pt x="93986" y="21250"/>
                  </a:lnTo>
                  <a:lnTo>
                    <a:pt x="88264" y="24089"/>
                  </a:lnTo>
                  <a:lnTo>
                    <a:pt x="83458" y="26974"/>
                  </a:lnTo>
                  <a:lnTo>
                    <a:pt x="79262" y="29889"/>
                  </a:lnTo>
                  <a:lnTo>
                    <a:pt x="74481" y="32825"/>
                  </a:lnTo>
                  <a:lnTo>
                    <a:pt x="69308" y="35774"/>
                  </a:lnTo>
                  <a:lnTo>
                    <a:pt x="58269" y="41697"/>
                  </a:lnTo>
                  <a:lnTo>
                    <a:pt x="46749" y="47636"/>
                  </a:lnTo>
                  <a:lnTo>
                    <a:pt x="40899" y="51601"/>
                  </a:lnTo>
                  <a:lnTo>
                    <a:pt x="35013" y="56229"/>
                  </a:lnTo>
                  <a:lnTo>
                    <a:pt x="29106" y="61299"/>
                  </a:lnTo>
                  <a:lnTo>
                    <a:pt x="24176" y="65671"/>
                  </a:lnTo>
                  <a:lnTo>
                    <a:pt x="16052" y="73174"/>
                  </a:lnTo>
                  <a:lnTo>
                    <a:pt x="12497" y="77556"/>
                  </a:lnTo>
                  <a:lnTo>
                    <a:pt x="9134" y="82463"/>
                  </a:lnTo>
                  <a:lnTo>
                    <a:pt x="5900" y="87717"/>
                  </a:lnTo>
                  <a:lnTo>
                    <a:pt x="3744" y="92213"/>
                  </a:lnTo>
                  <a:lnTo>
                    <a:pt x="2306" y="96202"/>
                  </a:lnTo>
                  <a:lnTo>
                    <a:pt x="1349" y="99853"/>
                  </a:lnTo>
                  <a:lnTo>
                    <a:pt x="710" y="104272"/>
                  </a:lnTo>
                  <a:lnTo>
                    <a:pt x="284" y="109203"/>
                  </a:lnTo>
                  <a:lnTo>
                    <a:pt x="0" y="114473"/>
                  </a:lnTo>
                  <a:lnTo>
                    <a:pt x="803" y="119972"/>
                  </a:lnTo>
                  <a:lnTo>
                    <a:pt x="2330" y="125622"/>
                  </a:lnTo>
                  <a:lnTo>
                    <a:pt x="4341" y="131373"/>
                  </a:lnTo>
                  <a:lnTo>
                    <a:pt x="7666" y="136199"/>
                  </a:lnTo>
                  <a:lnTo>
                    <a:pt x="11866" y="140409"/>
                  </a:lnTo>
                  <a:lnTo>
                    <a:pt x="16651" y="144208"/>
                  </a:lnTo>
                  <a:lnTo>
                    <a:pt x="21825" y="147732"/>
                  </a:lnTo>
                  <a:lnTo>
                    <a:pt x="27260" y="151075"/>
                  </a:lnTo>
                  <a:lnTo>
                    <a:pt x="32867" y="154295"/>
                  </a:lnTo>
                  <a:lnTo>
                    <a:pt x="38589" y="156441"/>
                  </a:lnTo>
                  <a:lnTo>
                    <a:pt x="44388" y="157872"/>
                  </a:lnTo>
                  <a:lnTo>
                    <a:pt x="50239" y="158827"/>
                  </a:lnTo>
                  <a:lnTo>
                    <a:pt x="56123" y="159463"/>
                  </a:lnTo>
                  <a:lnTo>
                    <a:pt x="62031" y="159887"/>
                  </a:lnTo>
                  <a:lnTo>
                    <a:pt x="67953" y="160169"/>
                  </a:lnTo>
                  <a:lnTo>
                    <a:pt x="73887" y="159366"/>
                  </a:lnTo>
                  <a:lnTo>
                    <a:pt x="79827" y="157838"/>
                  </a:lnTo>
                  <a:lnTo>
                    <a:pt x="85770" y="155827"/>
                  </a:lnTo>
                  <a:lnTo>
                    <a:pt x="91718" y="153494"/>
                  </a:lnTo>
                  <a:lnTo>
                    <a:pt x="97666" y="150947"/>
                  </a:lnTo>
                  <a:lnTo>
                    <a:pt x="103617" y="148256"/>
                  </a:lnTo>
                  <a:lnTo>
                    <a:pt x="108577" y="145470"/>
                  </a:lnTo>
                  <a:lnTo>
                    <a:pt x="112875" y="142621"/>
                  </a:lnTo>
                  <a:lnTo>
                    <a:pt x="116733" y="139729"/>
                  </a:lnTo>
                  <a:lnTo>
                    <a:pt x="121288" y="135817"/>
                  </a:lnTo>
                  <a:lnTo>
                    <a:pt x="126310" y="131224"/>
                  </a:lnTo>
                  <a:lnTo>
                    <a:pt x="131642" y="126179"/>
                  </a:lnTo>
                  <a:lnTo>
                    <a:pt x="136190" y="119838"/>
                  </a:lnTo>
                  <a:lnTo>
                    <a:pt x="140213" y="112634"/>
                  </a:lnTo>
                  <a:lnTo>
                    <a:pt x="143888" y="104855"/>
                  </a:lnTo>
                  <a:lnTo>
                    <a:pt x="146337" y="97685"/>
                  </a:lnTo>
                  <a:lnTo>
                    <a:pt x="147971" y="90920"/>
                  </a:lnTo>
                  <a:lnTo>
                    <a:pt x="149059" y="84426"/>
                  </a:lnTo>
                  <a:lnTo>
                    <a:pt x="149785" y="79105"/>
                  </a:lnTo>
                  <a:lnTo>
                    <a:pt x="150269" y="74565"/>
                  </a:lnTo>
                  <a:lnTo>
                    <a:pt x="151237" y="625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Annotation6"/>
            <p:cNvSpPr/>
            <p:nvPr/>
          </p:nvSpPr>
          <p:spPr>
            <a:xfrm>
              <a:off x="1589897" y="4741664"/>
              <a:ext cx="222831" cy="196454"/>
            </a:xfrm>
            <a:custGeom>
              <a:avLst/>
              <a:gdLst/>
              <a:ahLst/>
              <a:cxnLst/>
              <a:rect l="0" t="0" r="0" b="0"/>
              <a:pathLst>
                <a:path w="222831" h="196454">
                  <a:moveTo>
                    <a:pt x="35306" y="0"/>
                  </a:moveTo>
                  <a:lnTo>
                    <a:pt x="35306" y="12428"/>
                  </a:lnTo>
                  <a:lnTo>
                    <a:pt x="34314" y="15231"/>
                  </a:lnTo>
                  <a:lnTo>
                    <a:pt x="30566" y="20991"/>
                  </a:lnTo>
                  <a:lnTo>
                    <a:pt x="28177" y="24907"/>
                  </a:lnTo>
                  <a:lnTo>
                    <a:pt x="25593" y="29503"/>
                  </a:lnTo>
                  <a:lnTo>
                    <a:pt x="20075" y="39902"/>
                  </a:lnTo>
                  <a:lnTo>
                    <a:pt x="14315" y="51137"/>
                  </a:lnTo>
                  <a:lnTo>
                    <a:pt x="12383" y="56912"/>
                  </a:lnTo>
                  <a:lnTo>
                    <a:pt x="11094" y="62746"/>
                  </a:lnTo>
                  <a:lnTo>
                    <a:pt x="10235" y="68620"/>
                  </a:lnTo>
                  <a:lnTo>
                    <a:pt x="8670" y="73527"/>
                  </a:lnTo>
                  <a:lnTo>
                    <a:pt x="6635" y="77792"/>
                  </a:lnTo>
                  <a:lnTo>
                    <a:pt x="4286" y="81626"/>
                  </a:lnTo>
                  <a:lnTo>
                    <a:pt x="2720" y="86168"/>
                  </a:lnTo>
                  <a:lnTo>
                    <a:pt x="1675" y="91179"/>
                  </a:lnTo>
                  <a:lnTo>
                    <a:pt x="979" y="96505"/>
                  </a:lnTo>
                  <a:lnTo>
                    <a:pt x="515" y="102040"/>
                  </a:lnTo>
                  <a:lnTo>
                    <a:pt x="206" y="107714"/>
                  </a:lnTo>
                  <a:lnTo>
                    <a:pt x="0" y="113481"/>
                  </a:lnTo>
                  <a:lnTo>
                    <a:pt x="854" y="118318"/>
                  </a:lnTo>
                  <a:lnTo>
                    <a:pt x="2416" y="122535"/>
                  </a:lnTo>
                  <a:lnTo>
                    <a:pt x="6798" y="130858"/>
                  </a:lnTo>
                  <a:lnTo>
                    <a:pt x="12053" y="141172"/>
                  </a:lnTo>
                  <a:lnTo>
                    <a:pt x="14842" y="145708"/>
                  </a:lnTo>
                  <a:lnTo>
                    <a:pt x="17695" y="149725"/>
                  </a:lnTo>
                  <a:lnTo>
                    <a:pt x="20589" y="153395"/>
                  </a:lnTo>
                  <a:lnTo>
                    <a:pt x="23510" y="156834"/>
                  </a:lnTo>
                  <a:lnTo>
                    <a:pt x="26450" y="160118"/>
                  </a:lnTo>
                  <a:lnTo>
                    <a:pt x="32362" y="166413"/>
                  </a:lnTo>
                  <a:lnTo>
                    <a:pt x="38297" y="172519"/>
                  </a:lnTo>
                  <a:lnTo>
                    <a:pt x="42262" y="174543"/>
                  </a:lnTo>
                  <a:lnTo>
                    <a:pt x="46888" y="175893"/>
                  </a:lnTo>
                  <a:lnTo>
                    <a:pt x="51957" y="176793"/>
                  </a:lnTo>
                  <a:lnTo>
                    <a:pt x="57320" y="176402"/>
                  </a:lnTo>
                  <a:lnTo>
                    <a:pt x="62881" y="175147"/>
                  </a:lnTo>
                  <a:lnTo>
                    <a:pt x="68572" y="173320"/>
                  </a:lnTo>
                  <a:lnTo>
                    <a:pt x="74350" y="171109"/>
                  </a:lnTo>
                  <a:lnTo>
                    <a:pt x="80187" y="168642"/>
                  </a:lnTo>
                  <a:lnTo>
                    <a:pt x="86063" y="166006"/>
                  </a:lnTo>
                  <a:lnTo>
                    <a:pt x="97883" y="160431"/>
                  </a:lnTo>
                  <a:lnTo>
                    <a:pt x="121640" y="148768"/>
                  </a:lnTo>
                  <a:lnTo>
                    <a:pt x="127589" y="144820"/>
                  </a:lnTo>
                  <a:lnTo>
                    <a:pt x="133539" y="140202"/>
                  </a:lnTo>
                  <a:lnTo>
                    <a:pt x="139490" y="135141"/>
                  </a:lnTo>
                  <a:lnTo>
                    <a:pt x="144449" y="130773"/>
                  </a:lnTo>
                  <a:lnTo>
                    <a:pt x="152606" y="123275"/>
                  </a:lnTo>
                  <a:lnTo>
                    <a:pt x="167516" y="108735"/>
                  </a:lnTo>
                  <a:lnTo>
                    <a:pt x="171071" y="104240"/>
                  </a:lnTo>
                  <a:lnTo>
                    <a:pt x="173441" y="100251"/>
                  </a:lnTo>
                  <a:lnTo>
                    <a:pt x="175021" y="96600"/>
                  </a:lnTo>
                  <a:lnTo>
                    <a:pt x="176074" y="92181"/>
                  </a:lnTo>
                  <a:lnTo>
                    <a:pt x="176777" y="87251"/>
                  </a:lnTo>
                  <a:lnTo>
                    <a:pt x="177245" y="81980"/>
                  </a:lnTo>
                  <a:lnTo>
                    <a:pt x="178549" y="77474"/>
                  </a:lnTo>
                  <a:lnTo>
                    <a:pt x="180411" y="73477"/>
                  </a:lnTo>
                  <a:lnTo>
                    <a:pt x="182644" y="69820"/>
                  </a:lnTo>
                  <a:lnTo>
                    <a:pt x="184133" y="66391"/>
                  </a:lnTo>
                  <a:lnTo>
                    <a:pt x="185126" y="63111"/>
                  </a:lnTo>
                  <a:lnTo>
                    <a:pt x="185787" y="59934"/>
                  </a:lnTo>
                  <a:lnTo>
                    <a:pt x="186228" y="56823"/>
                  </a:lnTo>
                  <a:lnTo>
                    <a:pt x="186719" y="50721"/>
                  </a:lnTo>
                  <a:lnTo>
                    <a:pt x="187108" y="44695"/>
                  </a:lnTo>
                  <a:lnTo>
                    <a:pt x="187111" y="57081"/>
                  </a:lnTo>
                  <a:lnTo>
                    <a:pt x="188103" y="59882"/>
                  </a:lnTo>
                  <a:lnTo>
                    <a:pt x="191851" y="65640"/>
                  </a:lnTo>
                  <a:lnTo>
                    <a:pt x="193247" y="69557"/>
                  </a:lnTo>
                  <a:lnTo>
                    <a:pt x="194178" y="74152"/>
                  </a:lnTo>
                  <a:lnTo>
                    <a:pt x="194799" y="79201"/>
                  </a:lnTo>
                  <a:lnTo>
                    <a:pt x="195213" y="84550"/>
                  </a:lnTo>
                  <a:lnTo>
                    <a:pt x="195489" y="90101"/>
                  </a:lnTo>
                  <a:lnTo>
                    <a:pt x="195877" y="104749"/>
                  </a:lnTo>
                  <a:lnTo>
                    <a:pt x="196008" y="123327"/>
                  </a:lnTo>
                  <a:lnTo>
                    <a:pt x="197011" y="128851"/>
                  </a:lnTo>
                  <a:lnTo>
                    <a:pt x="198672" y="134518"/>
                  </a:lnTo>
                  <a:lnTo>
                    <a:pt x="200771" y="140280"/>
                  </a:lnTo>
                  <a:lnTo>
                    <a:pt x="203163" y="146105"/>
                  </a:lnTo>
                  <a:lnTo>
                    <a:pt x="205750" y="151974"/>
                  </a:lnTo>
                  <a:lnTo>
                    <a:pt x="208467" y="157871"/>
                  </a:lnTo>
                  <a:lnTo>
                    <a:pt x="210278" y="162794"/>
                  </a:lnTo>
                  <a:lnTo>
                    <a:pt x="211485" y="167068"/>
                  </a:lnTo>
                  <a:lnTo>
                    <a:pt x="212290" y="170910"/>
                  </a:lnTo>
                  <a:lnTo>
                    <a:pt x="213819" y="174463"/>
                  </a:lnTo>
                  <a:lnTo>
                    <a:pt x="215830" y="177824"/>
                  </a:lnTo>
                  <a:lnTo>
                    <a:pt x="218163" y="181057"/>
                  </a:lnTo>
                  <a:lnTo>
                    <a:pt x="219719" y="184205"/>
                  </a:lnTo>
                  <a:lnTo>
                    <a:pt x="220755" y="187295"/>
                  </a:lnTo>
                  <a:lnTo>
                    <a:pt x="222830" y="1964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Annotation7"/>
            <p:cNvSpPr/>
            <p:nvPr/>
          </p:nvSpPr>
          <p:spPr>
            <a:xfrm>
              <a:off x="1821656" y="4759523"/>
              <a:ext cx="178593" cy="419236"/>
            </a:xfrm>
            <a:custGeom>
              <a:avLst/>
              <a:gdLst/>
              <a:ahLst/>
              <a:cxnLst/>
              <a:rect l="0" t="0" r="0" b="0"/>
              <a:pathLst>
                <a:path w="178593" h="419236">
                  <a:moveTo>
                    <a:pt x="125016" y="0"/>
                  </a:moveTo>
                  <a:lnTo>
                    <a:pt x="90464" y="0"/>
                  </a:lnTo>
                  <a:lnTo>
                    <a:pt x="86106" y="992"/>
                  </a:lnTo>
                  <a:lnTo>
                    <a:pt x="82208" y="2646"/>
                  </a:lnTo>
                  <a:lnTo>
                    <a:pt x="78618" y="4740"/>
                  </a:lnTo>
                  <a:lnTo>
                    <a:pt x="75233" y="7129"/>
                  </a:lnTo>
                  <a:lnTo>
                    <a:pt x="71983" y="9714"/>
                  </a:lnTo>
                  <a:lnTo>
                    <a:pt x="68825" y="12429"/>
                  </a:lnTo>
                  <a:lnTo>
                    <a:pt x="65727" y="15232"/>
                  </a:lnTo>
                  <a:lnTo>
                    <a:pt x="59639" y="20991"/>
                  </a:lnTo>
                  <a:lnTo>
                    <a:pt x="56626" y="24908"/>
                  </a:lnTo>
                  <a:lnTo>
                    <a:pt x="53626" y="29503"/>
                  </a:lnTo>
                  <a:lnTo>
                    <a:pt x="50634" y="34552"/>
                  </a:lnTo>
                  <a:lnTo>
                    <a:pt x="49631" y="39902"/>
                  </a:lnTo>
                  <a:lnTo>
                    <a:pt x="49954" y="45453"/>
                  </a:lnTo>
                  <a:lnTo>
                    <a:pt x="51967" y="55920"/>
                  </a:lnTo>
                  <a:lnTo>
                    <a:pt x="52863" y="63880"/>
                  </a:lnTo>
                  <a:lnTo>
                    <a:pt x="54093" y="67391"/>
                  </a:lnTo>
                  <a:lnTo>
                    <a:pt x="58107" y="73939"/>
                  </a:lnTo>
                  <a:lnTo>
                    <a:pt x="61558" y="77074"/>
                  </a:lnTo>
                  <a:lnTo>
                    <a:pt x="65843" y="80156"/>
                  </a:lnTo>
                  <a:lnTo>
                    <a:pt x="70685" y="83203"/>
                  </a:lnTo>
                  <a:lnTo>
                    <a:pt x="74904" y="86227"/>
                  </a:lnTo>
                  <a:lnTo>
                    <a:pt x="78710" y="89234"/>
                  </a:lnTo>
                  <a:lnTo>
                    <a:pt x="82239" y="92232"/>
                  </a:lnTo>
                  <a:lnTo>
                    <a:pt x="86576" y="94230"/>
                  </a:lnTo>
                  <a:lnTo>
                    <a:pt x="91451" y="95562"/>
                  </a:lnTo>
                  <a:lnTo>
                    <a:pt x="96686" y="96451"/>
                  </a:lnTo>
                  <a:lnTo>
                    <a:pt x="101169" y="97043"/>
                  </a:lnTo>
                  <a:lnTo>
                    <a:pt x="105149" y="97437"/>
                  </a:lnTo>
                  <a:lnTo>
                    <a:pt x="108794" y="97700"/>
                  </a:lnTo>
                  <a:lnTo>
                    <a:pt x="112217" y="97876"/>
                  </a:lnTo>
                  <a:lnTo>
                    <a:pt x="118666" y="98071"/>
                  </a:lnTo>
                  <a:lnTo>
                    <a:pt x="121775" y="97131"/>
                  </a:lnTo>
                  <a:lnTo>
                    <a:pt x="124839" y="95512"/>
                  </a:lnTo>
                  <a:lnTo>
                    <a:pt x="127875" y="93440"/>
                  </a:lnTo>
                  <a:lnTo>
                    <a:pt x="131883" y="92060"/>
                  </a:lnTo>
                  <a:lnTo>
                    <a:pt x="136539" y="91139"/>
                  </a:lnTo>
                  <a:lnTo>
                    <a:pt x="141627" y="90525"/>
                  </a:lnTo>
                  <a:lnTo>
                    <a:pt x="145020" y="89123"/>
                  </a:lnTo>
                  <a:lnTo>
                    <a:pt x="147281" y="87197"/>
                  </a:lnTo>
                  <a:lnTo>
                    <a:pt x="150786" y="82411"/>
                  </a:lnTo>
                  <a:lnTo>
                    <a:pt x="155652" y="76976"/>
                  </a:lnTo>
                  <a:lnTo>
                    <a:pt x="157346" y="74138"/>
                  </a:lnTo>
                  <a:lnTo>
                    <a:pt x="160723" y="65403"/>
                  </a:lnTo>
                  <a:lnTo>
                    <a:pt x="165029" y="59495"/>
                  </a:lnTo>
                  <a:lnTo>
                    <a:pt x="167566" y="57523"/>
                  </a:lnTo>
                  <a:lnTo>
                    <a:pt x="170250" y="56208"/>
                  </a:lnTo>
                  <a:lnTo>
                    <a:pt x="178449" y="53624"/>
                  </a:lnTo>
                  <a:lnTo>
                    <a:pt x="178574" y="65944"/>
                  </a:lnTo>
                  <a:lnTo>
                    <a:pt x="178592" y="109121"/>
                  </a:lnTo>
                  <a:lnTo>
                    <a:pt x="177600" y="117396"/>
                  </a:lnTo>
                  <a:lnTo>
                    <a:pt x="175947" y="125890"/>
                  </a:lnTo>
                  <a:lnTo>
                    <a:pt x="173853" y="134527"/>
                  </a:lnTo>
                  <a:lnTo>
                    <a:pt x="172457" y="143263"/>
                  </a:lnTo>
                  <a:lnTo>
                    <a:pt x="171525" y="152064"/>
                  </a:lnTo>
                  <a:lnTo>
                    <a:pt x="170905" y="160907"/>
                  </a:lnTo>
                  <a:lnTo>
                    <a:pt x="169500" y="169779"/>
                  </a:lnTo>
                  <a:lnTo>
                    <a:pt x="167570" y="178670"/>
                  </a:lnTo>
                  <a:lnTo>
                    <a:pt x="157344" y="219068"/>
                  </a:lnTo>
                  <a:lnTo>
                    <a:pt x="154505" y="229389"/>
                  </a:lnTo>
                  <a:lnTo>
                    <a:pt x="145770" y="259129"/>
                  </a:lnTo>
                  <a:lnTo>
                    <a:pt x="139862" y="281194"/>
                  </a:lnTo>
                  <a:lnTo>
                    <a:pt x="135905" y="291643"/>
                  </a:lnTo>
                  <a:lnTo>
                    <a:pt x="131283" y="301585"/>
                  </a:lnTo>
                  <a:lnTo>
                    <a:pt x="126218" y="311190"/>
                  </a:lnTo>
                  <a:lnTo>
                    <a:pt x="120856" y="320569"/>
                  </a:lnTo>
                  <a:lnTo>
                    <a:pt x="115297" y="329799"/>
                  </a:lnTo>
                  <a:lnTo>
                    <a:pt x="109607" y="338928"/>
                  </a:lnTo>
                  <a:lnTo>
                    <a:pt x="103829" y="346999"/>
                  </a:lnTo>
                  <a:lnTo>
                    <a:pt x="97993" y="354364"/>
                  </a:lnTo>
                  <a:lnTo>
                    <a:pt x="92117" y="361258"/>
                  </a:lnTo>
                  <a:lnTo>
                    <a:pt x="87208" y="367839"/>
                  </a:lnTo>
                  <a:lnTo>
                    <a:pt x="82944" y="374211"/>
                  </a:lnTo>
                  <a:lnTo>
                    <a:pt x="79109" y="380442"/>
                  </a:lnTo>
                  <a:lnTo>
                    <a:pt x="74567" y="386581"/>
                  </a:lnTo>
                  <a:lnTo>
                    <a:pt x="69555" y="392658"/>
                  </a:lnTo>
                  <a:lnTo>
                    <a:pt x="64230" y="398694"/>
                  </a:lnTo>
                  <a:lnTo>
                    <a:pt x="59687" y="402718"/>
                  </a:lnTo>
                  <a:lnTo>
                    <a:pt x="55666" y="405400"/>
                  </a:lnTo>
                  <a:lnTo>
                    <a:pt x="51993" y="407190"/>
                  </a:lnTo>
                  <a:lnTo>
                    <a:pt x="48553" y="409374"/>
                  </a:lnTo>
                  <a:lnTo>
                    <a:pt x="45267" y="411822"/>
                  </a:lnTo>
                  <a:lnTo>
                    <a:pt x="42085" y="414446"/>
                  </a:lnTo>
                  <a:lnTo>
                    <a:pt x="38971" y="416196"/>
                  </a:lnTo>
                  <a:lnTo>
                    <a:pt x="35902" y="417363"/>
                  </a:lnTo>
                  <a:lnTo>
                    <a:pt x="32865" y="418140"/>
                  </a:lnTo>
                  <a:lnTo>
                    <a:pt x="29848" y="418659"/>
                  </a:lnTo>
                  <a:lnTo>
                    <a:pt x="26844" y="419004"/>
                  </a:lnTo>
                  <a:lnTo>
                    <a:pt x="23849" y="419235"/>
                  </a:lnTo>
                  <a:lnTo>
                    <a:pt x="20860" y="418396"/>
                  </a:lnTo>
                  <a:lnTo>
                    <a:pt x="17876" y="416845"/>
                  </a:lnTo>
                  <a:lnTo>
                    <a:pt x="14893" y="414819"/>
                  </a:lnTo>
                  <a:lnTo>
                    <a:pt x="11914" y="412476"/>
                  </a:lnTo>
                  <a:lnTo>
                    <a:pt x="8935" y="409922"/>
                  </a:lnTo>
                  <a:lnTo>
                    <a:pt x="5956" y="407226"/>
                  </a:lnTo>
                  <a:lnTo>
                    <a:pt x="3971" y="404438"/>
                  </a:lnTo>
                  <a:lnTo>
                    <a:pt x="1765" y="398693"/>
                  </a:lnTo>
                  <a:lnTo>
                    <a:pt x="784" y="392832"/>
                  </a:lnTo>
                  <a:lnTo>
                    <a:pt x="0" y="3839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Annotation8"/>
            <p:cNvSpPr/>
            <p:nvPr/>
          </p:nvSpPr>
          <p:spPr>
            <a:xfrm>
              <a:off x="2071701" y="4545211"/>
              <a:ext cx="142862" cy="365545"/>
            </a:xfrm>
            <a:custGeom>
              <a:avLst/>
              <a:gdLst/>
              <a:ahLst/>
              <a:cxnLst/>
              <a:rect l="0" t="0" r="0" b="0"/>
              <a:pathLst>
                <a:path w="142862" h="365545">
                  <a:moveTo>
                    <a:pt x="107143" y="0"/>
                  </a:moveTo>
                  <a:lnTo>
                    <a:pt x="101998" y="0"/>
                  </a:lnTo>
                  <a:lnTo>
                    <a:pt x="104194" y="0"/>
                  </a:lnTo>
                  <a:lnTo>
                    <a:pt x="105177" y="992"/>
                  </a:lnTo>
                  <a:lnTo>
                    <a:pt x="105833" y="2645"/>
                  </a:lnTo>
                  <a:lnTo>
                    <a:pt x="106970" y="9094"/>
                  </a:lnTo>
                  <a:lnTo>
                    <a:pt x="107092" y="16806"/>
                  </a:lnTo>
                  <a:lnTo>
                    <a:pt x="107136" y="42317"/>
                  </a:lnTo>
                  <a:lnTo>
                    <a:pt x="106146" y="49047"/>
                  </a:lnTo>
                  <a:lnTo>
                    <a:pt x="104494" y="56510"/>
                  </a:lnTo>
                  <a:lnTo>
                    <a:pt x="102400" y="64463"/>
                  </a:lnTo>
                  <a:lnTo>
                    <a:pt x="101005" y="72740"/>
                  </a:lnTo>
                  <a:lnTo>
                    <a:pt x="100074" y="81236"/>
                  </a:lnTo>
                  <a:lnTo>
                    <a:pt x="99454" y="89876"/>
                  </a:lnTo>
                  <a:lnTo>
                    <a:pt x="97056" y="98612"/>
                  </a:lnTo>
                  <a:lnTo>
                    <a:pt x="93472" y="107414"/>
                  </a:lnTo>
                  <a:lnTo>
                    <a:pt x="89100" y="116257"/>
                  </a:lnTo>
                  <a:lnTo>
                    <a:pt x="85192" y="126122"/>
                  </a:lnTo>
                  <a:lnTo>
                    <a:pt x="81595" y="136668"/>
                  </a:lnTo>
                  <a:lnTo>
                    <a:pt x="78205" y="147666"/>
                  </a:lnTo>
                  <a:lnTo>
                    <a:pt x="71792" y="170471"/>
                  </a:lnTo>
                  <a:lnTo>
                    <a:pt x="68693" y="182108"/>
                  </a:lnTo>
                  <a:lnTo>
                    <a:pt x="64642" y="192842"/>
                  </a:lnTo>
                  <a:lnTo>
                    <a:pt x="59958" y="202976"/>
                  </a:lnTo>
                  <a:lnTo>
                    <a:pt x="54850" y="212707"/>
                  </a:lnTo>
                  <a:lnTo>
                    <a:pt x="50453" y="222172"/>
                  </a:lnTo>
                  <a:lnTo>
                    <a:pt x="46530" y="231459"/>
                  </a:lnTo>
                  <a:lnTo>
                    <a:pt x="42921" y="240626"/>
                  </a:lnTo>
                  <a:lnTo>
                    <a:pt x="36267" y="258749"/>
                  </a:lnTo>
                  <a:lnTo>
                    <a:pt x="23910" y="294638"/>
                  </a:lnTo>
                  <a:lnTo>
                    <a:pt x="20896" y="302590"/>
                  </a:lnTo>
                  <a:lnTo>
                    <a:pt x="17895" y="309874"/>
                  </a:lnTo>
                  <a:lnTo>
                    <a:pt x="14902" y="316715"/>
                  </a:lnTo>
                  <a:lnTo>
                    <a:pt x="8931" y="329609"/>
                  </a:lnTo>
                  <a:lnTo>
                    <a:pt x="5950" y="335825"/>
                  </a:lnTo>
                  <a:lnTo>
                    <a:pt x="2637" y="345378"/>
                  </a:lnTo>
                  <a:lnTo>
                    <a:pt x="772" y="356334"/>
                  </a:lnTo>
                  <a:lnTo>
                    <a:pt x="32" y="365544"/>
                  </a:lnTo>
                  <a:lnTo>
                    <a:pt x="0" y="361207"/>
                  </a:lnTo>
                  <a:lnTo>
                    <a:pt x="988" y="358875"/>
                  </a:lnTo>
                  <a:lnTo>
                    <a:pt x="4731" y="353638"/>
                  </a:lnTo>
                  <a:lnTo>
                    <a:pt x="6126" y="349860"/>
                  </a:lnTo>
                  <a:lnTo>
                    <a:pt x="7676" y="340370"/>
                  </a:lnTo>
                  <a:lnTo>
                    <a:pt x="9082" y="336055"/>
                  </a:lnTo>
                  <a:lnTo>
                    <a:pt x="13290" y="328612"/>
                  </a:lnTo>
                  <a:lnTo>
                    <a:pt x="15800" y="324246"/>
                  </a:lnTo>
                  <a:lnTo>
                    <a:pt x="21236" y="314104"/>
                  </a:lnTo>
                  <a:lnTo>
                    <a:pt x="24075" y="309614"/>
                  </a:lnTo>
                  <a:lnTo>
                    <a:pt x="26960" y="305628"/>
                  </a:lnTo>
                  <a:lnTo>
                    <a:pt x="29875" y="301978"/>
                  </a:lnTo>
                  <a:lnTo>
                    <a:pt x="32811" y="297561"/>
                  </a:lnTo>
                  <a:lnTo>
                    <a:pt x="35760" y="292632"/>
                  </a:lnTo>
                  <a:lnTo>
                    <a:pt x="38718" y="287361"/>
                  </a:lnTo>
                  <a:lnTo>
                    <a:pt x="41682" y="282855"/>
                  </a:lnTo>
                  <a:lnTo>
                    <a:pt x="44652" y="278859"/>
                  </a:lnTo>
                  <a:lnTo>
                    <a:pt x="47622" y="275203"/>
                  </a:lnTo>
                  <a:lnTo>
                    <a:pt x="50595" y="272766"/>
                  </a:lnTo>
                  <a:lnTo>
                    <a:pt x="53569" y="271140"/>
                  </a:lnTo>
                  <a:lnTo>
                    <a:pt x="56545" y="270057"/>
                  </a:lnTo>
                  <a:lnTo>
                    <a:pt x="59520" y="268343"/>
                  </a:lnTo>
                  <a:lnTo>
                    <a:pt x="62496" y="266207"/>
                  </a:lnTo>
                  <a:lnTo>
                    <a:pt x="65472" y="263792"/>
                  </a:lnTo>
                  <a:lnTo>
                    <a:pt x="68448" y="262181"/>
                  </a:lnTo>
                  <a:lnTo>
                    <a:pt x="71425" y="261108"/>
                  </a:lnTo>
                  <a:lnTo>
                    <a:pt x="74401" y="260392"/>
                  </a:lnTo>
                  <a:lnTo>
                    <a:pt x="77378" y="260907"/>
                  </a:lnTo>
                  <a:lnTo>
                    <a:pt x="80354" y="262243"/>
                  </a:lnTo>
                  <a:lnTo>
                    <a:pt x="83330" y="264125"/>
                  </a:lnTo>
                  <a:lnTo>
                    <a:pt x="86307" y="265381"/>
                  </a:lnTo>
                  <a:lnTo>
                    <a:pt x="89283" y="266217"/>
                  </a:lnTo>
                  <a:lnTo>
                    <a:pt x="92260" y="266775"/>
                  </a:lnTo>
                  <a:lnTo>
                    <a:pt x="95236" y="269131"/>
                  </a:lnTo>
                  <a:lnTo>
                    <a:pt x="98213" y="272686"/>
                  </a:lnTo>
                  <a:lnTo>
                    <a:pt x="101190" y="277041"/>
                  </a:lnTo>
                  <a:lnTo>
                    <a:pt x="104166" y="280936"/>
                  </a:lnTo>
                  <a:lnTo>
                    <a:pt x="107143" y="284525"/>
                  </a:lnTo>
                  <a:lnTo>
                    <a:pt x="110120" y="287909"/>
                  </a:lnTo>
                  <a:lnTo>
                    <a:pt x="114088" y="293143"/>
                  </a:lnTo>
                  <a:lnTo>
                    <a:pt x="123790" y="306895"/>
                  </a:lnTo>
                  <a:lnTo>
                    <a:pt x="127170" y="312745"/>
                  </a:lnTo>
                  <a:lnTo>
                    <a:pt x="130926" y="321891"/>
                  </a:lnTo>
                  <a:lnTo>
                    <a:pt x="135242" y="331909"/>
                  </a:lnTo>
                  <a:lnTo>
                    <a:pt x="142861" y="3482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Annotation9"/>
            <p:cNvSpPr/>
            <p:nvPr/>
          </p:nvSpPr>
          <p:spPr>
            <a:xfrm>
              <a:off x="2546238" y="4804171"/>
              <a:ext cx="266079" cy="311884"/>
            </a:xfrm>
            <a:custGeom>
              <a:avLst/>
              <a:gdLst/>
              <a:ahLst/>
              <a:cxnLst/>
              <a:rect l="0" t="0" r="0" b="0"/>
              <a:pathLst>
                <a:path w="266079" h="311884">
                  <a:moveTo>
                    <a:pt x="105879" y="0"/>
                  </a:moveTo>
                  <a:lnTo>
                    <a:pt x="105879" y="12429"/>
                  </a:lnTo>
                  <a:lnTo>
                    <a:pt x="104887" y="14239"/>
                  </a:lnTo>
                  <a:lnTo>
                    <a:pt x="103234" y="15446"/>
                  </a:lnTo>
                  <a:lnTo>
                    <a:pt x="101139" y="16251"/>
                  </a:lnTo>
                  <a:lnTo>
                    <a:pt x="99743" y="18772"/>
                  </a:lnTo>
                  <a:lnTo>
                    <a:pt x="98191" y="26864"/>
                  </a:lnTo>
                  <a:lnTo>
                    <a:pt x="96785" y="31800"/>
                  </a:lnTo>
                  <a:lnTo>
                    <a:pt x="94855" y="37076"/>
                  </a:lnTo>
                  <a:lnTo>
                    <a:pt x="92577" y="42577"/>
                  </a:lnTo>
                  <a:lnTo>
                    <a:pt x="91058" y="48228"/>
                  </a:lnTo>
                  <a:lnTo>
                    <a:pt x="90045" y="53981"/>
                  </a:lnTo>
                  <a:lnTo>
                    <a:pt x="89370" y="59800"/>
                  </a:lnTo>
                  <a:lnTo>
                    <a:pt x="87928" y="66656"/>
                  </a:lnTo>
                  <a:lnTo>
                    <a:pt x="85974" y="74203"/>
                  </a:lnTo>
                  <a:lnTo>
                    <a:pt x="83679" y="82211"/>
                  </a:lnTo>
                  <a:lnTo>
                    <a:pt x="78484" y="99046"/>
                  </a:lnTo>
                  <a:lnTo>
                    <a:pt x="40391" y="214318"/>
                  </a:lnTo>
                  <a:lnTo>
                    <a:pt x="37416" y="222254"/>
                  </a:lnTo>
                  <a:lnTo>
                    <a:pt x="34440" y="229528"/>
                  </a:lnTo>
                  <a:lnTo>
                    <a:pt x="31464" y="236363"/>
                  </a:lnTo>
                  <a:lnTo>
                    <a:pt x="28487" y="243896"/>
                  </a:lnTo>
                  <a:lnTo>
                    <a:pt x="22535" y="260203"/>
                  </a:lnTo>
                  <a:lnTo>
                    <a:pt x="20550" y="266735"/>
                  </a:lnTo>
                  <a:lnTo>
                    <a:pt x="19228" y="272081"/>
                  </a:lnTo>
                  <a:lnTo>
                    <a:pt x="16766" y="281660"/>
                  </a:lnTo>
                  <a:lnTo>
                    <a:pt x="14720" y="286992"/>
                  </a:lnTo>
                  <a:lnTo>
                    <a:pt x="12364" y="292531"/>
                  </a:lnTo>
                  <a:lnTo>
                    <a:pt x="9746" y="301332"/>
                  </a:lnTo>
                  <a:lnTo>
                    <a:pt x="8066" y="310326"/>
                  </a:lnTo>
                  <a:lnTo>
                    <a:pt x="6936" y="311064"/>
                  </a:lnTo>
                  <a:lnTo>
                    <a:pt x="3034" y="311883"/>
                  </a:lnTo>
                  <a:lnTo>
                    <a:pt x="1597" y="311110"/>
                  </a:lnTo>
                  <a:lnTo>
                    <a:pt x="639" y="309603"/>
                  </a:lnTo>
                  <a:lnTo>
                    <a:pt x="0" y="307605"/>
                  </a:lnTo>
                  <a:lnTo>
                    <a:pt x="567" y="305281"/>
                  </a:lnTo>
                  <a:lnTo>
                    <a:pt x="3842" y="300053"/>
                  </a:lnTo>
                  <a:lnTo>
                    <a:pt x="5959" y="291777"/>
                  </a:lnTo>
                  <a:lnTo>
                    <a:pt x="6523" y="286792"/>
                  </a:lnTo>
                  <a:lnTo>
                    <a:pt x="6900" y="281484"/>
                  </a:lnTo>
                  <a:lnTo>
                    <a:pt x="7150" y="275960"/>
                  </a:lnTo>
                  <a:lnTo>
                    <a:pt x="7318" y="270294"/>
                  </a:lnTo>
                  <a:lnTo>
                    <a:pt x="8421" y="263541"/>
                  </a:lnTo>
                  <a:lnTo>
                    <a:pt x="10149" y="256060"/>
                  </a:lnTo>
                  <a:lnTo>
                    <a:pt x="12294" y="248098"/>
                  </a:lnTo>
                  <a:lnTo>
                    <a:pt x="13723" y="239813"/>
                  </a:lnTo>
                  <a:lnTo>
                    <a:pt x="14676" y="231313"/>
                  </a:lnTo>
                  <a:lnTo>
                    <a:pt x="15311" y="222670"/>
                  </a:lnTo>
                  <a:lnTo>
                    <a:pt x="17719" y="213931"/>
                  </a:lnTo>
                  <a:lnTo>
                    <a:pt x="21309" y="205128"/>
                  </a:lnTo>
                  <a:lnTo>
                    <a:pt x="25686" y="196284"/>
                  </a:lnTo>
                  <a:lnTo>
                    <a:pt x="28604" y="187411"/>
                  </a:lnTo>
                  <a:lnTo>
                    <a:pt x="30550" y="178519"/>
                  </a:lnTo>
                  <a:lnTo>
                    <a:pt x="31847" y="169615"/>
                  </a:lnTo>
                  <a:lnTo>
                    <a:pt x="33704" y="160701"/>
                  </a:lnTo>
                  <a:lnTo>
                    <a:pt x="35934" y="151783"/>
                  </a:lnTo>
                  <a:lnTo>
                    <a:pt x="38413" y="142861"/>
                  </a:lnTo>
                  <a:lnTo>
                    <a:pt x="42050" y="133936"/>
                  </a:lnTo>
                  <a:lnTo>
                    <a:pt x="46459" y="125010"/>
                  </a:lnTo>
                  <a:lnTo>
                    <a:pt x="55658" y="108146"/>
                  </a:lnTo>
                  <a:lnTo>
                    <a:pt x="63053" y="94037"/>
                  </a:lnTo>
                  <a:lnTo>
                    <a:pt x="67407" y="87496"/>
                  </a:lnTo>
                  <a:lnTo>
                    <a:pt x="72294" y="81151"/>
                  </a:lnTo>
                  <a:lnTo>
                    <a:pt x="77536" y="74937"/>
                  </a:lnTo>
                  <a:lnTo>
                    <a:pt x="83015" y="68809"/>
                  </a:lnTo>
                  <a:lnTo>
                    <a:pt x="94394" y="56710"/>
                  </a:lnTo>
                  <a:lnTo>
                    <a:pt x="99215" y="50706"/>
                  </a:lnTo>
                  <a:lnTo>
                    <a:pt x="103421" y="44718"/>
                  </a:lnTo>
                  <a:lnTo>
                    <a:pt x="107217" y="38742"/>
                  </a:lnTo>
                  <a:lnTo>
                    <a:pt x="111732" y="33765"/>
                  </a:lnTo>
                  <a:lnTo>
                    <a:pt x="116726" y="29456"/>
                  </a:lnTo>
                  <a:lnTo>
                    <a:pt x="122040" y="25591"/>
                  </a:lnTo>
                  <a:lnTo>
                    <a:pt x="127567" y="23014"/>
                  </a:lnTo>
                  <a:lnTo>
                    <a:pt x="133237" y="21296"/>
                  </a:lnTo>
                  <a:lnTo>
                    <a:pt x="139001" y="20151"/>
                  </a:lnTo>
                  <a:lnTo>
                    <a:pt x="144827" y="19387"/>
                  </a:lnTo>
                  <a:lnTo>
                    <a:pt x="150696" y="18878"/>
                  </a:lnTo>
                  <a:lnTo>
                    <a:pt x="156593" y="18539"/>
                  </a:lnTo>
                  <a:lnTo>
                    <a:pt x="168437" y="18162"/>
                  </a:lnTo>
                  <a:lnTo>
                    <a:pt x="192210" y="17920"/>
                  </a:lnTo>
                  <a:lnTo>
                    <a:pt x="198159" y="19884"/>
                  </a:lnTo>
                  <a:lnTo>
                    <a:pt x="204110" y="23178"/>
                  </a:lnTo>
                  <a:lnTo>
                    <a:pt x="210062" y="27359"/>
                  </a:lnTo>
                  <a:lnTo>
                    <a:pt x="216014" y="31137"/>
                  </a:lnTo>
                  <a:lnTo>
                    <a:pt x="221966" y="34649"/>
                  </a:lnTo>
                  <a:lnTo>
                    <a:pt x="227919" y="37983"/>
                  </a:lnTo>
                  <a:lnTo>
                    <a:pt x="232880" y="42189"/>
                  </a:lnTo>
                  <a:lnTo>
                    <a:pt x="237179" y="46978"/>
                  </a:lnTo>
                  <a:lnTo>
                    <a:pt x="244602" y="56598"/>
                  </a:lnTo>
                  <a:lnTo>
                    <a:pt x="251208" y="64181"/>
                  </a:lnTo>
                  <a:lnTo>
                    <a:pt x="254359" y="69577"/>
                  </a:lnTo>
                  <a:lnTo>
                    <a:pt x="257452" y="76150"/>
                  </a:lnTo>
                  <a:lnTo>
                    <a:pt x="260506" y="83509"/>
                  </a:lnTo>
                  <a:lnTo>
                    <a:pt x="262542" y="89408"/>
                  </a:lnTo>
                  <a:lnTo>
                    <a:pt x="264804" y="98607"/>
                  </a:lnTo>
                  <a:lnTo>
                    <a:pt x="265407" y="103441"/>
                  </a:lnTo>
                  <a:lnTo>
                    <a:pt x="265810" y="108649"/>
                  </a:lnTo>
                  <a:lnTo>
                    <a:pt x="266078" y="114104"/>
                  </a:lnTo>
                  <a:lnTo>
                    <a:pt x="265264" y="118734"/>
                  </a:lnTo>
                  <a:lnTo>
                    <a:pt x="261715" y="126524"/>
                  </a:lnTo>
                  <a:lnTo>
                    <a:pt x="254184" y="133293"/>
                  </a:lnTo>
                  <a:lnTo>
                    <a:pt x="249397" y="136488"/>
                  </a:lnTo>
                  <a:lnTo>
                    <a:pt x="241434" y="140036"/>
                  </a:lnTo>
                  <a:lnTo>
                    <a:pt x="233594" y="141614"/>
                  </a:lnTo>
                  <a:lnTo>
                    <a:pt x="228726" y="142034"/>
                  </a:lnTo>
                  <a:lnTo>
                    <a:pt x="223496" y="142315"/>
                  </a:lnTo>
                  <a:lnTo>
                    <a:pt x="212393" y="142626"/>
                  </a:lnTo>
                  <a:lnTo>
                    <a:pt x="206654" y="142710"/>
                  </a:lnTo>
                  <a:lnTo>
                    <a:pt x="200844" y="141773"/>
                  </a:lnTo>
                  <a:lnTo>
                    <a:pt x="194986" y="140156"/>
                  </a:lnTo>
                  <a:lnTo>
                    <a:pt x="189096" y="138086"/>
                  </a:lnTo>
                  <a:lnTo>
                    <a:pt x="183185" y="135714"/>
                  </a:lnTo>
                  <a:lnTo>
                    <a:pt x="177261" y="133140"/>
                  </a:lnTo>
                  <a:lnTo>
                    <a:pt x="165386" y="127635"/>
                  </a:lnTo>
                  <a:lnTo>
                    <a:pt x="153493" y="121881"/>
                  </a:lnTo>
                  <a:lnTo>
                    <a:pt x="148536" y="118957"/>
                  </a:lnTo>
                  <a:lnTo>
                    <a:pt x="144239" y="116016"/>
                  </a:lnTo>
                  <a:lnTo>
                    <a:pt x="132668" y="1071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Annotation10"/>
            <p:cNvSpPr/>
            <p:nvPr/>
          </p:nvSpPr>
          <p:spPr>
            <a:xfrm>
              <a:off x="2831955" y="4822449"/>
              <a:ext cx="132702" cy="160240"/>
            </a:xfrm>
            <a:custGeom>
              <a:avLst/>
              <a:gdLst/>
              <a:ahLst/>
              <a:cxnLst/>
              <a:rect l="0" t="0" r="0" b="0"/>
              <a:pathLst>
                <a:path w="132702" h="160240">
                  <a:moveTo>
                    <a:pt x="25545" y="106738"/>
                  </a:moveTo>
                  <a:lnTo>
                    <a:pt x="25545" y="111478"/>
                  </a:lnTo>
                  <a:lnTo>
                    <a:pt x="24553" y="113868"/>
                  </a:lnTo>
                  <a:lnTo>
                    <a:pt x="22899" y="116452"/>
                  </a:lnTo>
                  <a:lnTo>
                    <a:pt x="20804" y="119167"/>
                  </a:lnTo>
                  <a:lnTo>
                    <a:pt x="19408" y="121970"/>
                  </a:lnTo>
                  <a:lnTo>
                    <a:pt x="18477" y="124830"/>
                  </a:lnTo>
                  <a:lnTo>
                    <a:pt x="17856" y="127729"/>
                  </a:lnTo>
                  <a:lnTo>
                    <a:pt x="17443" y="130654"/>
                  </a:lnTo>
                  <a:lnTo>
                    <a:pt x="17167" y="133596"/>
                  </a:lnTo>
                  <a:lnTo>
                    <a:pt x="16983" y="136549"/>
                  </a:lnTo>
                  <a:lnTo>
                    <a:pt x="15868" y="140503"/>
                  </a:lnTo>
                  <a:lnTo>
                    <a:pt x="14133" y="145123"/>
                  </a:lnTo>
                  <a:lnTo>
                    <a:pt x="7718" y="160239"/>
                  </a:lnTo>
                  <a:lnTo>
                    <a:pt x="5054" y="157636"/>
                  </a:lnTo>
                  <a:lnTo>
                    <a:pt x="2955" y="155553"/>
                  </a:lnTo>
                  <a:lnTo>
                    <a:pt x="1555" y="152180"/>
                  </a:lnTo>
                  <a:lnTo>
                    <a:pt x="622" y="147947"/>
                  </a:lnTo>
                  <a:lnTo>
                    <a:pt x="0" y="143140"/>
                  </a:lnTo>
                  <a:lnTo>
                    <a:pt x="577" y="137951"/>
                  </a:lnTo>
                  <a:lnTo>
                    <a:pt x="1954" y="132508"/>
                  </a:lnTo>
                  <a:lnTo>
                    <a:pt x="3865" y="126895"/>
                  </a:lnTo>
                  <a:lnTo>
                    <a:pt x="5138" y="121168"/>
                  </a:lnTo>
                  <a:lnTo>
                    <a:pt x="5987" y="115366"/>
                  </a:lnTo>
                  <a:lnTo>
                    <a:pt x="6553" y="109514"/>
                  </a:lnTo>
                  <a:lnTo>
                    <a:pt x="6931" y="103628"/>
                  </a:lnTo>
                  <a:lnTo>
                    <a:pt x="7182" y="97719"/>
                  </a:lnTo>
                  <a:lnTo>
                    <a:pt x="7350" y="91796"/>
                  </a:lnTo>
                  <a:lnTo>
                    <a:pt x="8454" y="85863"/>
                  </a:lnTo>
                  <a:lnTo>
                    <a:pt x="10182" y="79923"/>
                  </a:lnTo>
                  <a:lnTo>
                    <a:pt x="12326" y="73978"/>
                  </a:lnTo>
                  <a:lnTo>
                    <a:pt x="13756" y="68031"/>
                  </a:lnTo>
                  <a:lnTo>
                    <a:pt x="14708" y="62082"/>
                  </a:lnTo>
                  <a:lnTo>
                    <a:pt x="15344" y="56132"/>
                  </a:lnTo>
                  <a:lnTo>
                    <a:pt x="16760" y="50180"/>
                  </a:lnTo>
                  <a:lnTo>
                    <a:pt x="18696" y="44228"/>
                  </a:lnTo>
                  <a:lnTo>
                    <a:pt x="20979" y="38276"/>
                  </a:lnTo>
                  <a:lnTo>
                    <a:pt x="23493" y="33315"/>
                  </a:lnTo>
                  <a:lnTo>
                    <a:pt x="26162" y="29016"/>
                  </a:lnTo>
                  <a:lnTo>
                    <a:pt x="28933" y="25158"/>
                  </a:lnTo>
                  <a:lnTo>
                    <a:pt x="31772" y="21593"/>
                  </a:lnTo>
                  <a:lnTo>
                    <a:pt x="34657" y="18225"/>
                  </a:lnTo>
                  <a:lnTo>
                    <a:pt x="37573" y="14987"/>
                  </a:lnTo>
                  <a:lnTo>
                    <a:pt x="40508" y="12829"/>
                  </a:lnTo>
                  <a:lnTo>
                    <a:pt x="43459" y="11390"/>
                  </a:lnTo>
                  <a:lnTo>
                    <a:pt x="46417" y="10431"/>
                  </a:lnTo>
                  <a:lnTo>
                    <a:pt x="50374" y="8799"/>
                  </a:lnTo>
                  <a:lnTo>
                    <a:pt x="54996" y="6719"/>
                  </a:lnTo>
                  <a:lnTo>
                    <a:pt x="60061" y="4340"/>
                  </a:lnTo>
                  <a:lnTo>
                    <a:pt x="64432" y="2754"/>
                  </a:lnTo>
                  <a:lnTo>
                    <a:pt x="68336" y="1697"/>
                  </a:lnTo>
                  <a:lnTo>
                    <a:pt x="71932" y="992"/>
                  </a:lnTo>
                  <a:lnTo>
                    <a:pt x="76314" y="522"/>
                  </a:lnTo>
                  <a:lnTo>
                    <a:pt x="81219" y="208"/>
                  </a:lnTo>
                  <a:lnTo>
                    <a:pt x="86473" y="0"/>
                  </a:lnTo>
                  <a:lnTo>
                    <a:pt x="91961" y="852"/>
                  </a:lnTo>
                  <a:lnTo>
                    <a:pt x="97603" y="2413"/>
                  </a:lnTo>
                  <a:lnTo>
                    <a:pt x="103350" y="4446"/>
                  </a:lnTo>
                  <a:lnTo>
                    <a:pt x="109164" y="6793"/>
                  </a:lnTo>
                  <a:lnTo>
                    <a:pt x="115026" y="9351"/>
                  </a:lnTo>
                  <a:lnTo>
                    <a:pt x="132701" y="1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Annotation11"/>
            <p:cNvSpPr/>
            <p:nvPr/>
          </p:nvSpPr>
          <p:spPr>
            <a:xfrm>
              <a:off x="2974153" y="4876850"/>
              <a:ext cx="141663" cy="154433"/>
            </a:xfrm>
            <a:custGeom>
              <a:avLst/>
              <a:gdLst/>
              <a:ahLst/>
              <a:cxnLst/>
              <a:rect l="0" t="0" r="0" b="0"/>
              <a:pathLst>
                <a:path w="141663" h="154433">
                  <a:moveTo>
                    <a:pt x="115519" y="7689"/>
                  </a:moveTo>
                  <a:lnTo>
                    <a:pt x="120663" y="7689"/>
                  </a:lnTo>
                  <a:lnTo>
                    <a:pt x="115778" y="7689"/>
                  </a:lnTo>
                  <a:lnTo>
                    <a:pt x="112988" y="5043"/>
                  </a:lnTo>
                  <a:lnTo>
                    <a:pt x="110855" y="2949"/>
                  </a:lnTo>
                  <a:lnTo>
                    <a:pt x="108441" y="1552"/>
                  </a:lnTo>
                  <a:lnTo>
                    <a:pt x="105839" y="621"/>
                  </a:lnTo>
                  <a:lnTo>
                    <a:pt x="103112" y="0"/>
                  </a:lnTo>
                  <a:lnTo>
                    <a:pt x="99310" y="579"/>
                  </a:lnTo>
                  <a:lnTo>
                    <a:pt x="94791" y="1957"/>
                  </a:lnTo>
                  <a:lnTo>
                    <a:pt x="89794" y="3867"/>
                  </a:lnTo>
                  <a:lnTo>
                    <a:pt x="85470" y="5142"/>
                  </a:lnTo>
                  <a:lnTo>
                    <a:pt x="81596" y="5990"/>
                  </a:lnTo>
                  <a:lnTo>
                    <a:pt x="78020" y="6556"/>
                  </a:lnTo>
                  <a:lnTo>
                    <a:pt x="73653" y="7926"/>
                  </a:lnTo>
                  <a:lnTo>
                    <a:pt x="68756" y="9832"/>
                  </a:lnTo>
                  <a:lnTo>
                    <a:pt x="63508" y="12094"/>
                  </a:lnTo>
                  <a:lnTo>
                    <a:pt x="52384" y="17254"/>
                  </a:lnTo>
                  <a:lnTo>
                    <a:pt x="29075" y="28650"/>
                  </a:lnTo>
                  <a:lnTo>
                    <a:pt x="24155" y="32577"/>
                  </a:lnTo>
                  <a:lnTo>
                    <a:pt x="19883" y="37179"/>
                  </a:lnTo>
                  <a:lnTo>
                    <a:pt x="16043" y="42232"/>
                  </a:lnTo>
                  <a:lnTo>
                    <a:pt x="12490" y="47585"/>
                  </a:lnTo>
                  <a:lnTo>
                    <a:pt x="9131" y="53137"/>
                  </a:lnTo>
                  <a:lnTo>
                    <a:pt x="5898" y="58824"/>
                  </a:lnTo>
                  <a:lnTo>
                    <a:pt x="3743" y="63607"/>
                  </a:lnTo>
                  <a:lnTo>
                    <a:pt x="2306" y="67788"/>
                  </a:lnTo>
                  <a:lnTo>
                    <a:pt x="1348" y="71567"/>
                  </a:lnTo>
                  <a:lnTo>
                    <a:pt x="709" y="76072"/>
                  </a:lnTo>
                  <a:lnTo>
                    <a:pt x="284" y="81058"/>
                  </a:lnTo>
                  <a:lnTo>
                    <a:pt x="0" y="86368"/>
                  </a:lnTo>
                  <a:lnTo>
                    <a:pt x="1795" y="91892"/>
                  </a:lnTo>
                  <a:lnTo>
                    <a:pt x="4976" y="97559"/>
                  </a:lnTo>
                  <a:lnTo>
                    <a:pt x="9082" y="103320"/>
                  </a:lnTo>
                  <a:lnTo>
                    <a:pt x="12811" y="109146"/>
                  </a:lnTo>
                  <a:lnTo>
                    <a:pt x="16288" y="115015"/>
                  </a:lnTo>
                  <a:lnTo>
                    <a:pt x="19600" y="120911"/>
                  </a:lnTo>
                  <a:lnTo>
                    <a:pt x="24783" y="125835"/>
                  </a:lnTo>
                  <a:lnTo>
                    <a:pt x="31216" y="130109"/>
                  </a:lnTo>
                  <a:lnTo>
                    <a:pt x="51844" y="140865"/>
                  </a:lnTo>
                  <a:lnTo>
                    <a:pt x="76593" y="153388"/>
                  </a:lnTo>
                  <a:lnTo>
                    <a:pt x="82623" y="154432"/>
                  </a:lnTo>
                  <a:lnTo>
                    <a:pt x="88627" y="154134"/>
                  </a:lnTo>
                  <a:lnTo>
                    <a:pt x="94614" y="152944"/>
                  </a:lnTo>
                  <a:lnTo>
                    <a:pt x="99599" y="151159"/>
                  </a:lnTo>
                  <a:lnTo>
                    <a:pt x="103913" y="148976"/>
                  </a:lnTo>
                  <a:lnTo>
                    <a:pt x="107781" y="146529"/>
                  </a:lnTo>
                  <a:lnTo>
                    <a:pt x="112345" y="143905"/>
                  </a:lnTo>
                  <a:lnTo>
                    <a:pt x="122707" y="138344"/>
                  </a:lnTo>
                  <a:lnTo>
                    <a:pt x="127256" y="134480"/>
                  </a:lnTo>
                  <a:lnTo>
                    <a:pt x="131282" y="129920"/>
                  </a:lnTo>
                  <a:lnTo>
                    <a:pt x="134957" y="124895"/>
                  </a:lnTo>
                  <a:lnTo>
                    <a:pt x="137407" y="119561"/>
                  </a:lnTo>
                  <a:lnTo>
                    <a:pt x="139040" y="114020"/>
                  </a:lnTo>
                  <a:lnTo>
                    <a:pt x="140130" y="108342"/>
                  </a:lnTo>
                  <a:lnTo>
                    <a:pt x="140856" y="101580"/>
                  </a:lnTo>
                  <a:lnTo>
                    <a:pt x="141339" y="94095"/>
                  </a:lnTo>
                  <a:lnTo>
                    <a:pt x="141662" y="86130"/>
                  </a:lnTo>
                  <a:lnTo>
                    <a:pt x="140885" y="78834"/>
                  </a:lnTo>
                  <a:lnTo>
                    <a:pt x="139376" y="71987"/>
                  </a:lnTo>
                  <a:lnTo>
                    <a:pt x="137376" y="65436"/>
                  </a:lnTo>
                  <a:lnTo>
                    <a:pt x="136043" y="59086"/>
                  </a:lnTo>
                  <a:lnTo>
                    <a:pt x="135155" y="52868"/>
                  </a:lnTo>
                  <a:lnTo>
                    <a:pt x="134563" y="46738"/>
                  </a:lnTo>
                  <a:lnTo>
                    <a:pt x="133176" y="41659"/>
                  </a:lnTo>
                  <a:lnTo>
                    <a:pt x="131259" y="37281"/>
                  </a:lnTo>
                  <a:lnTo>
                    <a:pt x="124448" y="255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Annotation12"/>
            <p:cNvSpPr/>
            <p:nvPr/>
          </p:nvSpPr>
          <p:spPr>
            <a:xfrm>
              <a:off x="3196828" y="4652367"/>
              <a:ext cx="214314" cy="383977"/>
            </a:xfrm>
            <a:custGeom>
              <a:avLst/>
              <a:gdLst/>
              <a:ahLst/>
              <a:cxnLst/>
              <a:rect l="0" t="0" r="0" b="0"/>
              <a:pathLst>
                <a:path w="214314" h="383977">
                  <a:moveTo>
                    <a:pt x="214313" y="0"/>
                  </a:moveTo>
                  <a:lnTo>
                    <a:pt x="214313" y="7688"/>
                  </a:lnTo>
                  <a:lnTo>
                    <a:pt x="208175" y="15814"/>
                  </a:lnTo>
                  <a:lnTo>
                    <a:pt x="205218" y="25080"/>
                  </a:lnTo>
                  <a:lnTo>
                    <a:pt x="201010" y="34629"/>
                  </a:lnTo>
                  <a:lnTo>
                    <a:pt x="197507" y="39953"/>
                  </a:lnTo>
                  <a:lnTo>
                    <a:pt x="193187" y="45487"/>
                  </a:lnTo>
                  <a:lnTo>
                    <a:pt x="188322" y="51161"/>
                  </a:lnTo>
                  <a:lnTo>
                    <a:pt x="184088" y="57920"/>
                  </a:lnTo>
                  <a:lnTo>
                    <a:pt x="180272" y="65402"/>
                  </a:lnTo>
                  <a:lnTo>
                    <a:pt x="176736" y="73367"/>
                  </a:lnTo>
                  <a:lnTo>
                    <a:pt x="172394" y="81654"/>
                  </a:lnTo>
                  <a:lnTo>
                    <a:pt x="167515" y="90154"/>
                  </a:lnTo>
                  <a:lnTo>
                    <a:pt x="162278" y="98798"/>
                  </a:lnTo>
                  <a:lnTo>
                    <a:pt x="155810" y="107537"/>
                  </a:lnTo>
                  <a:lnTo>
                    <a:pt x="148522" y="116340"/>
                  </a:lnTo>
                  <a:lnTo>
                    <a:pt x="140686" y="125185"/>
                  </a:lnTo>
                  <a:lnTo>
                    <a:pt x="133478" y="134058"/>
                  </a:lnTo>
                  <a:lnTo>
                    <a:pt x="126689" y="142950"/>
                  </a:lnTo>
                  <a:lnTo>
                    <a:pt x="96793" y="183349"/>
                  </a:lnTo>
                  <a:lnTo>
                    <a:pt x="88341" y="193670"/>
                  </a:lnTo>
                  <a:lnTo>
                    <a:pt x="79730" y="203527"/>
                  </a:lnTo>
                  <a:lnTo>
                    <a:pt x="71012" y="213075"/>
                  </a:lnTo>
                  <a:lnTo>
                    <a:pt x="63216" y="223409"/>
                  </a:lnTo>
                  <a:lnTo>
                    <a:pt x="56035" y="234268"/>
                  </a:lnTo>
                  <a:lnTo>
                    <a:pt x="49263" y="245475"/>
                  </a:lnTo>
                  <a:lnTo>
                    <a:pt x="43756" y="255924"/>
                  </a:lnTo>
                  <a:lnTo>
                    <a:pt x="39093" y="265866"/>
                  </a:lnTo>
                  <a:lnTo>
                    <a:pt x="34991" y="275471"/>
                  </a:lnTo>
                  <a:lnTo>
                    <a:pt x="31265" y="284850"/>
                  </a:lnTo>
                  <a:lnTo>
                    <a:pt x="24478" y="303209"/>
                  </a:lnTo>
                  <a:lnTo>
                    <a:pt x="15080" y="330280"/>
                  </a:lnTo>
                  <a:lnTo>
                    <a:pt x="12038" y="338257"/>
                  </a:lnTo>
                  <a:lnTo>
                    <a:pt x="9018" y="345559"/>
                  </a:lnTo>
                  <a:lnTo>
                    <a:pt x="6011" y="352412"/>
                  </a:lnTo>
                  <a:lnTo>
                    <a:pt x="4008" y="358965"/>
                  </a:lnTo>
                  <a:lnTo>
                    <a:pt x="2672" y="365318"/>
                  </a:lnTo>
                  <a:lnTo>
                    <a:pt x="0" y="3839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Annotation13"/>
            <p:cNvSpPr/>
            <p:nvPr/>
          </p:nvSpPr>
          <p:spPr>
            <a:xfrm>
              <a:off x="3062883" y="4795242"/>
              <a:ext cx="258962" cy="62509"/>
            </a:xfrm>
            <a:custGeom>
              <a:avLst/>
              <a:gdLst/>
              <a:ahLst/>
              <a:cxnLst/>
              <a:rect l="0" t="0" r="0" b="0"/>
              <a:pathLst>
                <a:path w="258962" h="62509">
                  <a:moveTo>
                    <a:pt x="0" y="0"/>
                  </a:moveTo>
                  <a:lnTo>
                    <a:pt x="28679" y="0"/>
                  </a:lnTo>
                  <a:lnTo>
                    <a:pt x="34994" y="992"/>
                  </a:lnTo>
                  <a:lnTo>
                    <a:pt x="43173" y="2645"/>
                  </a:lnTo>
                  <a:lnTo>
                    <a:pt x="52595" y="4740"/>
                  </a:lnTo>
                  <a:lnTo>
                    <a:pt x="63836" y="8121"/>
                  </a:lnTo>
                  <a:lnTo>
                    <a:pt x="76292" y="12359"/>
                  </a:lnTo>
                  <a:lnTo>
                    <a:pt x="89556" y="17169"/>
                  </a:lnTo>
                  <a:lnTo>
                    <a:pt x="103360" y="21368"/>
                  </a:lnTo>
                  <a:lnTo>
                    <a:pt x="117524" y="25160"/>
                  </a:lnTo>
                  <a:lnTo>
                    <a:pt x="131927" y="28679"/>
                  </a:lnTo>
                  <a:lnTo>
                    <a:pt x="146490" y="33010"/>
                  </a:lnTo>
                  <a:lnTo>
                    <a:pt x="161160" y="37882"/>
                  </a:lnTo>
                  <a:lnTo>
                    <a:pt x="175901" y="43114"/>
                  </a:lnTo>
                  <a:lnTo>
                    <a:pt x="189697" y="47594"/>
                  </a:lnTo>
                  <a:lnTo>
                    <a:pt x="202863" y="51573"/>
                  </a:lnTo>
                  <a:lnTo>
                    <a:pt x="215609" y="55218"/>
                  </a:lnTo>
                  <a:lnTo>
                    <a:pt x="226091" y="57648"/>
                  </a:lnTo>
                  <a:lnTo>
                    <a:pt x="235063" y="59268"/>
                  </a:lnTo>
                  <a:lnTo>
                    <a:pt x="258961" y="625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Annotation14"/>
            <p:cNvSpPr/>
            <p:nvPr/>
          </p:nvSpPr>
          <p:spPr>
            <a:xfrm>
              <a:off x="3295055" y="4921544"/>
              <a:ext cx="196295" cy="204097"/>
            </a:xfrm>
            <a:custGeom>
              <a:avLst/>
              <a:gdLst/>
              <a:ahLst/>
              <a:cxnLst/>
              <a:rect l="0" t="0" r="0" b="0"/>
              <a:pathLst>
                <a:path w="196295" h="204097">
                  <a:moveTo>
                    <a:pt x="0" y="7643"/>
                  </a:moveTo>
                  <a:lnTo>
                    <a:pt x="0" y="12383"/>
                  </a:lnTo>
                  <a:lnTo>
                    <a:pt x="991" y="13780"/>
                  </a:lnTo>
                  <a:lnTo>
                    <a:pt x="2645" y="14711"/>
                  </a:lnTo>
                  <a:lnTo>
                    <a:pt x="4740" y="15332"/>
                  </a:lnTo>
                  <a:lnTo>
                    <a:pt x="6137" y="16738"/>
                  </a:lnTo>
                  <a:lnTo>
                    <a:pt x="7067" y="18668"/>
                  </a:lnTo>
                  <a:lnTo>
                    <a:pt x="7688" y="20946"/>
                  </a:lnTo>
                  <a:lnTo>
                    <a:pt x="11023" y="26123"/>
                  </a:lnTo>
                  <a:lnTo>
                    <a:pt x="13302" y="28893"/>
                  </a:lnTo>
                  <a:lnTo>
                    <a:pt x="16806" y="30739"/>
                  </a:lnTo>
                  <a:lnTo>
                    <a:pt x="21125" y="31970"/>
                  </a:lnTo>
                  <a:lnTo>
                    <a:pt x="25990" y="32791"/>
                  </a:lnTo>
                  <a:lnTo>
                    <a:pt x="31217" y="34331"/>
                  </a:lnTo>
                  <a:lnTo>
                    <a:pt x="36687" y="36349"/>
                  </a:lnTo>
                  <a:lnTo>
                    <a:pt x="42317" y="38687"/>
                  </a:lnTo>
                  <a:lnTo>
                    <a:pt x="48055" y="41237"/>
                  </a:lnTo>
                  <a:lnTo>
                    <a:pt x="59722" y="46717"/>
                  </a:lnTo>
                  <a:lnTo>
                    <a:pt x="77447" y="55381"/>
                  </a:lnTo>
                  <a:lnTo>
                    <a:pt x="84373" y="58319"/>
                  </a:lnTo>
                  <a:lnTo>
                    <a:pt x="91967" y="61272"/>
                  </a:lnTo>
                  <a:lnTo>
                    <a:pt x="100006" y="64231"/>
                  </a:lnTo>
                  <a:lnTo>
                    <a:pt x="107351" y="66205"/>
                  </a:lnTo>
                  <a:lnTo>
                    <a:pt x="114230" y="67520"/>
                  </a:lnTo>
                  <a:lnTo>
                    <a:pt x="120802" y="68397"/>
                  </a:lnTo>
                  <a:lnTo>
                    <a:pt x="127168" y="68982"/>
                  </a:lnTo>
                  <a:lnTo>
                    <a:pt x="133396" y="69372"/>
                  </a:lnTo>
                  <a:lnTo>
                    <a:pt x="145606" y="69804"/>
                  </a:lnTo>
                  <a:lnTo>
                    <a:pt x="170844" y="70105"/>
                  </a:lnTo>
                  <a:lnTo>
                    <a:pt x="181038" y="70137"/>
                  </a:lnTo>
                  <a:lnTo>
                    <a:pt x="184192" y="69150"/>
                  </a:lnTo>
                  <a:lnTo>
                    <a:pt x="187286" y="67499"/>
                  </a:lnTo>
                  <a:lnTo>
                    <a:pt x="190342" y="65407"/>
                  </a:lnTo>
                  <a:lnTo>
                    <a:pt x="192379" y="63020"/>
                  </a:lnTo>
                  <a:lnTo>
                    <a:pt x="193737" y="60436"/>
                  </a:lnTo>
                  <a:lnTo>
                    <a:pt x="195916" y="53900"/>
                  </a:lnTo>
                  <a:lnTo>
                    <a:pt x="196294" y="48028"/>
                  </a:lnTo>
                  <a:lnTo>
                    <a:pt x="195354" y="45480"/>
                  </a:lnTo>
                  <a:lnTo>
                    <a:pt x="191666" y="40004"/>
                  </a:lnTo>
                  <a:lnTo>
                    <a:pt x="186719" y="34263"/>
                  </a:lnTo>
                  <a:lnTo>
                    <a:pt x="181212" y="28404"/>
                  </a:lnTo>
                  <a:lnTo>
                    <a:pt x="166640" y="13586"/>
                  </a:lnTo>
                  <a:lnTo>
                    <a:pt x="162687" y="11605"/>
                  </a:lnTo>
                  <a:lnTo>
                    <a:pt x="158067" y="10284"/>
                  </a:lnTo>
                  <a:lnTo>
                    <a:pt x="153003" y="9404"/>
                  </a:lnTo>
                  <a:lnTo>
                    <a:pt x="148634" y="8817"/>
                  </a:lnTo>
                  <a:lnTo>
                    <a:pt x="144730" y="8426"/>
                  </a:lnTo>
                  <a:lnTo>
                    <a:pt x="141134" y="8165"/>
                  </a:lnTo>
                  <a:lnTo>
                    <a:pt x="136754" y="6999"/>
                  </a:lnTo>
                  <a:lnTo>
                    <a:pt x="131849" y="5229"/>
                  </a:lnTo>
                  <a:lnTo>
                    <a:pt x="126594" y="3057"/>
                  </a:lnTo>
                  <a:lnTo>
                    <a:pt x="121107" y="1609"/>
                  </a:lnTo>
                  <a:lnTo>
                    <a:pt x="115464" y="644"/>
                  </a:lnTo>
                  <a:lnTo>
                    <a:pt x="109719" y="0"/>
                  </a:lnTo>
                  <a:lnTo>
                    <a:pt x="103903" y="564"/>
                  </a:lnTo>
                  <a:lnTo>
                    <a:pt x="98042" y="1931"/>
                  </a:lnTo>
                  <a:lnTo>
                    <a:pt x="92150" y="3835"/>
                  </a:lnTo>
                  <a:lnTo>
                    <a:pt x="87230" y="5105"/>
                  </a:lnTo>
                  <a:lnTo>
                    <a:pt x="82959" y="5951"/>
                  </a:lnTo>
                  <a:lnTo>
                    <a:pt x="79117" y="6515"/>
                  </a:lnTo>
                  <a:lnTo>
                    <a:pt x="74573" y="8876"/>
                  </a:lnTo>
                  <a:lnTo>
                    <a:pt x="69560" y="12434"/>
                  </a:lnTo>
                  <a:lnTo>
                    <a:pt x="64232" y="16790"/>
                  </a:lnTo>
                  <a:lnTo>
                    <a:pt x="59688" y="20686"/>
                  </a:lnTo>
                  <a:lnTo>
                    <a:pt x="55667" y="24276"/>
                  </a:lnTo>
                  <a:lnTo>
                    <a:pt x="51994" y="27661"/>
                  </a:lnTo>
                  <a:lnTo>
                    <a:pt x="48553" y="31903"/>
                  </a:lnTo>
                  <a:lnTo>
                    <a:pt x="45267" y="36715"/>
                  </a:lnTo>
                  <a:lnTo>
                    <a:pt x="42084" y="41907"/>
                  </a:lnTo>
                  <a:lnTo>
                    <a:pt x="39963" y="47353"/>
                  </a:lnTo>
                  <a:lnTo>
                    <a:pt x="38547" y="52968"/>
                  </a:lnTo>
                  <a:lnTo>
                    <a:pt x="37605" y="58695"/>
                  </a:lnTo>
                  <a:lnTo>
                    <a:pt x="36975" y="64499"/>
                  </a:lnTo>
                  <a:lnTo>
                    <a:pt x="36557" y="70352"/>
                  </a:lnTo>
                  <a:lnTo>
                    <a:pt x="36277" y="76238"/>
                  </a:lnTo>
                  <a:lnTo>
                    <a:pt x="37083" y="83139"/>
                  </a:lnTo>
                  <a:lnTo>
                    <a:pt x="38612" y="90716"/>
                  </a:lnTo>
                  <a:lnTo>
                    <a:pt x="40624" y="98743"/>
                  </a:lnTo>
                  <a:lnTo>
                    <a:pt x="43950" y="106080"/>
                  </a:lnTo>
                  <a:lnTo>
                    <a:pt x="48151" y="112955"/>
                  </a:lnTo>
                  <a:lnTo>
                    <a:pt x="52936" y="119523"/>
                  </a:lnTo>
                  <a:lnTo>
                    <a:pt x="63545" y="134758"/>
                  </a:lnTo>
                  <a:lnTo>
                    <a:pt x="69153" y="142988"/>
                  </a:lnTo>
                  <a:lnTo>
                    <a:pt x="74875" y="150459"/>
                  </a:lnTo>
                  <a:lnTo>
                    <a:pt x="80674" y="157424"/>
                  </a:lnTo>
                  <a:lnTo>
                    <a:pt x="86525" y="164052"/>
                  </a:lnTo>
                  <a:lnTo>
                    <a:pt x="92410" y="169463"/>
                  </a:lnTo>
                  <a:lnTo>
                    <a:pt x="98317" y="174062"/>
                  </a:lnTo>
                  <a:lnTo>
                    <a:pt x="104240" y="178120"/>
                  </a:lnTo>
                  <a:lnTo>
                    <a:pt x="110173" y="181818"/>
                  </a:lnTo>
                  <a:lnTo>
                    <a:pt x="116113" y="185276"/>
                  </a:lnTo>
                  <a:lnTo>
                    <a:pt x="122057" y="188572"/>
                  </a:lnTo>
                  <a:lnTo>
                    <a:pt x="127012" y="191762"/>
                  </a:lnTo>
                  <a:lnTo>
                    <a:pt x="131307" y="194882"/>
                  </a:lnTo>
                  <a:lnTo>
                    <a:pt x="142875" y="2040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Annotation15"/>
            <p:cNvSpPr/>
            <p:nvPr/>
          </p:nvSpPr>
          <p:spPr>
            <a:xfrm>
              <a:off x="3562945" y="5009554"/>
              <a:ext cx="44650" cy="107158"/>
            </a:xfrm>
            <a:custGeom>
              <a:avLst/>
              <a:gdLst/>
              <a:ahLst/>
              <a:cxnLst/>
              <a:rect l="0" t="0" r="0" b="0"/>
              <a:pathLst>
                <a:path w="44650" h="107158">
                  <a:moveTo>
                    <a:pt x="44649" y="0"/>
                  </a:moveTo>
                  <a:lnTo>
                    <a:pt x="39908" y="9482"/>
                  </a:lnTo>
                  <a:lnTo>
                    <a:pt x="38512" y="13266"/>
                  </a:lnTo>
                  <a:lnTo>
                    <a:pt x="37581" y="16781"/>
                  </a:lnTo>
                  <a:lnTo>
                    <a:pt x="36960" y="20118"/>
                  </a:lnTo>
                  <a:lnTo>
                    <a:pt x="35554" y="24326"/>
                  </a:lnTo>
                  <a:lnTo>
                    <a:pt x="33625" y="29116"/>
                  </a:lnTo>
                  <a:lnTo>
                    <a:pt x="31346" y="34293"/>
                  </a:lnTo>
                  <a:lnTo>
                    <a:pt x="26168" y="45339"/>
                  </a:lnTo>
                  <a:lnTo>
                    <a:pt x="14760" y="68598"/>
                  </a:lnTo>
                  <a:lnTo>
                    <a:pt x="12817" y="74505"/>
                  </a:lnTo>
                  <a:lnTo>
                    <a:pt x="11522" y="80428"/>
                  </a:lnTo>
                  <a:lnTo>
                    <a:pt x="10658" y="86361"/>
                  </a:lnTo>
                  <a:lnTo>
                    <a:pt x="9090" y="91309"/>
                  </a:lnTo>
                  <a:lnTo>
                    <a:pt x="7053" y="95600"/>
                  </a:lnTo>
                  <a:lnTo>
                    <a:pt x="0" y="1071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Annotation16"/>
            <p:cNvSpPr/>
            <p:nvPr/>
          </p:nvSpPr>
          <p:spPr>
            <a:xfrm>
              <a:off x="3687961" y="4866679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Annotation17"/>
            <p:cNvSpPr/>
            <p:nvPr/>
          </p:nvSpPr>
          <p:spPr>
            <a:xfrm>
              <a:off x="3664964" y="4965442"/>
              <a:ext cx="165350" cy="222707"/>
            </a:xfrm>
            <a:custGeom>
              <a:avLst/>
              <a:gdLst/>
              <a:ahLst/>
              <a:cxnLst/>
              <a:rect l="0" t="0" r="0" b="0"/>
              <a:pathLst>
                <a:path w="165350" h="222707">
                  <a:moveTo>
                    <a:pt x="49786" y="97690"/>
                  </a:moveTo>
                  <a:lnTo>
                    <a:pt x="45046" y="97690"/>
                  </a:lnTo>
                  <a:lnTo>
                    <a:pt x="43649" y="99675"/>
                  </a:lnTo>
                  <a:lnTo>
                    <a:pt x="42718" y="102982"/>
                  </a:lnTo>
                  <a:lnTo>
                    <a:pt x="42097" y="107172"/>
                  </a:lnTo>
                  <a:lnTo>
                    <a:pt x="40692" y="109964"/>
                  </a:lnTo>
                  <a:lnTo>
                    <a:pt x="38762" y="111826"/>
                  </a:lnTo>
                  <a:lnTo>
                    <a:pt x="36483" y="113067"/>
                  </a:lnTo>
                  <a:lnTo>
                    <a:pt x="34965" y="115879"/>
                  </a:lnTo>
                  <a:lnTo>
                    <a:pt x="33952" y="119738"/>
                  </a:lnTo>
                  <a:lnTo>
                    <a:pt x="33277" y="124295"/>
                  </a:lnTo>
                  <a:lnTo>
                    <a:pt x="31834" y="129318"/>
                  </a:lnTo>
                  <a:lnTo>
                    <a:pt x="29880" y="134650"/>
                  </a:lnTo>
                  <a:lnTo>
                    <a:pt x="27586" y="140189"/>
                  </a:lnTo>
                  <a:lnTo>
                    <a:pt x="25064" y="145867"/>
                  </a:lnTo>
                  <a:lnTo>
                    <a:pt x="19616" y="157467"/>
                  </a:lnTo>
                  <a:lnTo>
                    <a:pt x="17767" y="163338"/>
                  </a:lnTo>
                  <a:lnTo>
                    <a:pt x="16533" y="169237"/>
                  </a:lnTo>
                  <a:lnTo>
                    <a:pt x="15711" y="175154"/>
                  </a:lnTo>
                  <a:lnTo>
                    <a:pt x="14171" y="180091"/>
                  </a:lnTo>
                  <a:lnTo>
                    <a:pt x="12152" y="184374"/>
                  </a:lnTo>
                  <a:lnTo>
                    <a:pt x="9814" y="188221"/>
                  </a:lnTo>
                  <a:lnTo>
                    <a:pt x="7216" y="195143"/>
                  </a:lnTo>
                  <a:lnTo>
                    <a:pt x="6061" y="201526"/>
                  </a:lnTo>
                  <a:lnTo>
                    <a:pt x="5548" y="207670"/>
                  </a:lnTo>
                  <a:lnTo>
                    <a:pt x="5174" y="213240"/>
                  </a:lnTo>
                  <a:lnTo>
                    <a:pt x="408" y="208877"/>
                  </a:lnTo>
                  <a:lnTo>
                    <a:pt x="0" y="206542"/>
                  </a:lnTo>
                  <a:lnTo>
                    <a:pt x="720" y="203992"/>
                  </a:lnTo>
                  <a:lnTo>
                    <a:pt x="2193" y="201300"/>
                  </a:lnTo>
                  <a:lnTo>
                    <a:pt x="3174" y="197522"/>
                  </a:lnTo>
                  <a:lnTo>
                    <a:pt x="3829" y="193018"/>
                  </a:lnTo>
                  <a:lnTo>
                    <a:pt x="4265" y="188031"/>
                  </a:lnTo>
                  <a:lnTo>
                    <a:pt x="5548" y="182722"/>
                  </a:lnTo>
                  <a:lnTo>
                    <a:pt x="7396" y="177199"/>
                  </a:lnTo>
                  <a:lnTo>
                    <a:pt x="9619" y="171532"/>
                  </a:lnTo>
                  <a:lnTo>
                    <a:pt x="12094" y="165770"/>
                  </a:lnTo>
                  <a:lnTo>
                    <a:pt x="17490" y="154076"/>
                  </a:lnTo>
                  <a:lnTo>
                    <a:pt x="26105" y="136335"/>
                  </a:lnTo>
                  <a:lnTo>
                    <a:pt x="28046" y="129407"/>
                  </a:lnTo>
                  <a:lnTo>
                    <a:pt x="29339" y="121811"/>
                  </a:lnTo>
                  <a:lnTo>
                    <a:pt x="30202" y="113771"/>
                  </a:lnTo>
                  <a:lnTo>
                    <a:pt x="31769" y="106426"/>
                  </a:lnTo>
                  <a:lnTo>
                    <a:pt x="33806" y="99546"/>
                  </a:lnTo>
                  <a:lnTo>
                    <a:pt x="36156" y="92974"/>
                  </a:lnTo>
                  <a:lnTo>
                    <a:pt x="38715" y="86608"/>
                  </a:lnTo>
                  <a:lnTo>
                    <a:pt x="41413" y="80381"/>
                  </a:lnTo>
                  <a:lnTo>
                    <a:pt x="44204" y="74245"/>
                  </a:lnTo>
                  <a:lnTo>
                    <a:pt x="48049" y="68169"/>
                  </a:lnTo>
                  <a:lnTo>
                    <a:pt x="52597" y="62135"/>
                  </a:lnTo>
                  <a:lnTo>
                    <a:pt x="57613" y="56127"/>
                  </a:lnTo>
                  <a:lnTo>
                    <a:pt x="61949" y="50138"/>
                  </a:lnTo>
                  <a:lnTo>
                    <a:pt x="65833" y="44161"/>
                  </a:lnTo>
                  <a:lnTo>
                    <a:pt x="69413" y="38192"/>
                  </a:lnTo>
                  <a:lnTo>
                    <a:pt x="72792" y="33220"/>
                  </a:lnTo>
                  <a:lnTo>
                    <a:pt x="76038" y="28913"/>
                  </a:lnTo>
                  <a:lnTo>
                    <a:pt x="79193" y="25050"/>
                  </a:lnTo>
                  <a:lnTo>
                    <a:pt x="82290" y="21482"/>
                  </a:lnTo>
                  <a:lnTo>
                    <a:pt x="85345" y="18111"/>
                  </a:lnTo>
                  <a:lnTo>
                    <a:pt x="91387" y="11720"/>
                  </a:lnTo>
                  <a:lnTo>
                    <a:pt x="97380" y="5572"/>
                  </a:lnTo>
                  <a:lnTo>
                    <a:pt x="100366" y="3536"/>
                  </a:lnTo>
                  <a:lnTo>
                    <a:pt x="103350" y="2178"/>
                  </a:lnTo>
                  <a:lnTo>
                    <a:pt x="106331" y="1274"/>
                  </a:lnTo>
                  <a:lnTo>
                    <a:pt x="109311" y="670"/>
                  </a:lnTo>
                  <a:lnTo>
                    <a:pt x="112290" y="268"/>
                  </a:lnTo>
                  <a:lnTo>
                    <a:pt x="115268" y="0"/>
                  </a:lnTo>
                  <a:lnTo>
                    <a:pt x="118245" y="813"/>
                  </a:lnTo>
                  <a:lnTo>
                    <a:pt x="121222" y="2348"/>
                  </a:lnTo>
                  <a:lnTo>
                    <a:pt x="124199" y="4363"/>
                  </a:lnTo>
                  <a:lnTo>
                    <a:pt x="127175" y="6698"/>
                  </a:lnTo>
                  <a:lnTo>
                    <a:pt x="130152" y="9248"/>
                  </a:lnTo>
                  <a:lnTo>
                    <a:pt x="133130" y="11940"/>
                  </a:lnTo>
                  <a:lnTo>
                    <a:pt x="136106" y="15719"/>
                  </a:lnTo>
                  <a:lnTo>
                    <a:pt x="139083" y="20222"/>
                  </a:lnTo>
                  <a:lnTo>
                    <a:pt x="142059" y="25209"/>
                  </a:lnTo>
                  <a:lnTo>
                    <a:pt x="145036" y="30518"/>
                  </a:lnTo>
                  <a:lnTo>
                    <a:pt x="150989" y="41708"/>
                  </a:lnTo>
                  <a:lnTo>
                    <a:pt x="159919" y="59165"/>
                  </a:lnTo>
                  <a:lnTo>
                    <a:pt x="161903" y="65061"/>
                  </a:lnTo>
                  <a:lnTo>
                    <a:pt x="163226" y="70977"/>
                  </a:lnTo>
                  <a:lnTo>
                    <a:pt x="164108" y="76905"/>
                  </a:lnTo>
                  <a:lnTo>
                    <a:pt x="164696" y="83833"/>
                  </a:lnTo>
                  <a:lnTo>
                    <a:pt x="165088" y="91429"/>
                  </a:lnTo>
                  <a:lnTo>
                    <a:pt x="165349" y="99469"/>
                  </a:lnTo>
                  <a:lnTo>
                    <a:pt x="164531" y="106814"/>
                  </a:lnTo>
                  <a:lnTo>
                    <a:pt x="162993" y="113694"/>
                  </a:lnTo>
                  <a:lnTo>
                    <a:pt x="160976" y="120267"/>
                  </a:lnTo>
                  <a:lnTo>
                    <a:pt x="159632" y="127624"/>
                  </a:lnTo>
                  <a:lnTo>
                    <a:pt x="158736" y="135505"/>
                  </a:lnTo>
                  <a:lnTo>
                    <a:pt x="158138" y="143736"/>
                  </a:lnTo>
                  <a:lnTo>
                    <a:pt x="156747" y="151208"/>
                  </a:lnTo>
                  <a:lnTo>
                    <a:pt x="154828" y="158174"/>
                  </a:lnTo>
                  <a:lnTo>
                    <a:pt x="144619" y="188352"/>
                  </a:lnTo>
                  <a:lnTo>
                    <a:pt x="142773" y="195834"/>
                  </a:lnTo>
                  <a:lnTo>
                    <a:pt x="141543" y="202807"/>
                  </a:lnTo>
                  <a:lnTo>
                    <a:pt x="140723" y="209440"/>
                  </a:lnTo>
                  <a:lnTo>
                    <a:pt x="139184" y="213862"/>
                  </a:lnTo>
                  <a:lnTo>
                    <a:pt x="137166" y="216810"/>
                  </a:lnTo>
                  <a:lnTo>
                    <a:pt x="130153" y="2227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Annotation18"/>
            <p:cNvSpPr/>
            <p:nvPr/>
          </p:nvSpPr>
          <p:spPr>
            <a:xfrm>
              <a:off x="3922054" y="5036869"/>
              <a:ext cx="176673" cy="244332"/>
            </a:xfrm>
            <a:custGeom>
              <a:avLst/>
              <a:gdLst/>
              <a:ahLst/>
              <a:cxnLst/>
              <a:rect l="0" t="0" r="0" b="0"/>
              <a:pathLst>
                <a:path w="176673" h="244332">
                  <a:moveTo>
                    <a:pt x="176672" y="79842"/>
                  </a:moveTo>
                  <a:lnTo>
                    <a:pt x="176672" y="75102"/>
                  </a:lnTo>
                  <a:lnTo>
                    <a:pt x="175680" y="72713"/>
                  </a:lnTo>
                  <a:lnTo>
                    <a:pt x="170535" y="65602"/>
                  </a:lnTo>
                  <a:lnTo>
                    <a:pt x="165648" y="60052"/>
                  </a:lnTo>
                  <a:lnTo>
                    <a:pt x="163370" y="57718"/>
                  </a:lnTo>
                  <a:lnTo>
                    <a:pt x="160858" y="54179"/>
                  </a:lnTo>
                  <a:lnTo>
                    <a:pt x="158192" y="49835"/>
                  </a:lnTo>
                  <a:lnTo>
                    <a:pt x="155423" y="44954"/>
                  </a:lnTo>
                  <a:lnTo>
                    <a:pt x="151592" y="40708"/>
                  </a:lnTo>
                  <a:lnTo>
                    <a:pt x="147054" y="36885"/>
                  </a:lnTo>
                  <a:lnTo>
                    <a:pt x="142044" y="33345"/>
                  </a:lnTo>
                  <a:lnTo>
                    <a:pt x="136719" y="29992"/>
                  </a:lnTo>
                  <a:lnTo>
                    <a:pt x="131185" y="26765"/>
                  </a:lnTo>
                  <a:lnTo>
                    <a:pt x="125512" y="23621"/>
                  </a:lnTo>
                  <a:lnTo>
                    <a:pt x="113916" y="17483"/>
                  </a:lnTo>
                  <a:lnTo>
                    <a:pt x="108046" y="14456"/>
                  </a:lnTo>
                  <a:lnTo>
                    <a:pt x="101156" y="11447"/>
                  </a:lnTo>
                  <a:lnTo>
                    <a:pt x="93586" y="8448"/>
                  </a:lnTo>
                  <a:lnTo>
                    <a:pt x="85563" y="5457"/>
                  </a:lnTo>
                  <a:lnTo>
                    <a:pt x="78230" y="3463"/>
                  </a:lnTo>
                  <a:lnTo>
                    <a:pt x="71357" y="2133"/>
                  </a:lnTo>
                  <a:lnTo>
                    <a:pt x="64790" y="1247"/>
                  </a:lnTo>
                  <a:lnTo>
                    <a:pt x="58428" y="656"/>
                  </a:lnTo>
                  <a:lnTo>
                    <a:pt x="52201" y="262"/>
                  </a:lnTo>
                  <a:lnTo>
                    <a:pt x="46067" y="0"/>
                  </a:lnTo>
                  <a:lnTo>
                    <a:pt x="39993" y="817"/>
                  </a:lnTo>
                  <a:lnTo>
                    <a:pt x="33958" y="2354"/>
                  </a:lnTo>
                  <a:lnTo>
                    <a:pt x="27952" y="4371"/>
                  </a:lnTo>
                  <a:lnTo>
                    <a:pt x="22956" y="7699"/>
                  </a:lnTo>
                  <a:lnTo>
                    <a:pt x="18631" y="11903"/>
                  </a:lnTo>
                  <a:lnTo>
                    <a:pt x="14757" y="16690"/>
                  </a:lnTo>
                  <a:lnTo>
                    <a:pt x="11182" y="21865"/>
                  </a:lnTo>
                  <a:lnTo>
                    <a:pt x="7807" y="27300"/>
                  </a:lnTo>
                  <a:lnTo>
                    <a:pt x="4564" y="32908"/>
                  </a:lnTo>
                  <a:lnTo>
                    <a:pt x="2402" y="39623"/>
                  </a:lnTo>
                  <a:lnTo>
                    <a:pt x="960" y="47076"/>
                  </a:lnTo>
                  <a:lnTo>
                    <a:pt x="0" y="55021"/>
                  </a:lnTo>
                  <a:lnTo>
                    <a:pt x="352" y="64287"/>
                  </a:lnTo>
                  <a:lnTo>
                    <a:pt x="1578" y="74433"/>
                  </a:lnTo>
                  <a:lnTo>
                    <a:pt x="3388" y="85165"/>
                  </a:lnTo>
                  <a:lnTo>
                    <a:pt x="5587" y="95297"/>
                  </a:lnTo>
                  <a:lnTo>
                    <a:pt x="8045" y="105028"/>
                  </a:lnTo>
                  <a:lnTo>
                    <a:pt x="10676" y="114492"/>
                  </a:lnTo>
                  <a:lnTo>
                    <a:pt x="15406" y="124770"/>
                  </a:lnTo>
                  <a:lnTo>
                    <a:pt x="21537" y="135590"/>
                  </a:lnTo>
                  <a:lnTo>
                    <a:pt x="28601" y="146773"/>
                  </a:lnTo>
                  <a:lnTo>
                    <a:pt x="34302" y="157205"/>
                  </a:lnTo>
                  <a:lnTo>
                    <a:pt x="39095" y="167135"/>
                  </a:lnTo>
                  <a:lnTo>
                    <a:pt x="43282" y="176733"/>
                  </a:lnTo>
                  <a:lnTo>
                    <a:pt x="48058" y="186108"/>
                  </a:lnTo>
                  <a:lnTo>
                    <a:pt x="53227" y="195334"/>
                  </a:lnTo>
                  <a:lnTo>
                    <a:pt x="58657" y="204461"/>
                  </a:lnTo>
                  <a:lnTo>
                    <a:pt x="62276" y="211539"/>
                  </a:lnTo>
                  <a:lnTo>
                    <a:pt x="64689" y="217249"/>
                  </a:lnTo>
                  <a:lnTo>
                    <a:pt x="66299" y="222048"/>
                  </a:lnTo>
                  <a:lnTo>
                    <a:pt x="67371" y="226239"/>
                  </a:lnTo>
                  <a:lnTo>
                    <a:pt x="68563" y="233543"/>
                  </a:lnTo>
                  <a:lnTo>
                    <a:pt x="67888" y="236879"/>
                  </a:lnTo>
                  <a:lnTo>
                    <a:pt x="64493" y="243232"/>
                  </a:lnTo>
                  <a:lnTo>
                    <a:pt x="62199" y="244331"/>
                  </a:lnTo>
                  <a:lnTo>
                    <a:pt x="59677" y="244071"/>
                  </a:lnTo>
                  <a:lnTo>
                    <a:pt x="57004" y="242906"/>
                  </a:lnTo>
                  <a:lnTo>
                    <a:pt x="53237" y="242130"/>
                  </a:lnTo>
                  <a:lnTo>
                    <a:pt x="48742" y="241612"/>
                  </a:lnTo>
                  <a:lnTo>
                    <a:pt x="43760" y="241266"/>
                  </a:lnTo>
                  <a:lnTo>
                    <a:pt x="35580" y="240882"/>
                  </a:lnTo>
                  <a:lnTo>
                    <a:pt x="24868" y="2405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Annotation19"/>
            <p:cNvSpPr/>
            <p:nvPr/>
          </p:nvSpPr>
          <p:spPr>
            <a:xfrm>
              <a:off x="438652" y="4464853"/>
              <a:ext cx="338232" cy="571491"/>
            </a:xfrm>
            <a:custGeom>
              <a:avLst/>
              <a:gdLst/>
              <a:ahLst/>
              <a:cxnLst/>
              <a:rect l="0" t="0" r="0" b="0"/>
              <a:pathLst>
                <a:path w="338232" h="571491">
                  <a:moveTo>
                    <a:pt x="338231" y="8920"/>
                  </a:moveTo>
                  <a:lnTo>
                    <a:pt x="338231" y="0"/>
                  </a:lnTo>
                  <a:lnTo>
                    <a:pt x="333490" y="4734"/>
                  </a:lnTo>
                  <a:lnTo>
                    <a:pt x="331102" y="6129"/>
                  </a:lnTo>
                  <a:lnTo>
                    <a:pt x="322999" y="9085"/>
                  </a:lnTo>
                  <a:lnTo>
                    <a:pt x="317240" y="13293"/>
                  </a:lnTo>
                  <a:lnTo>
                    <a:pt x="312331" y="16796"/>
                  </a:lnTo>
                  <a:lnTo>
                    <a:pt x="298938" y="25981"/>
                  </a:lnTo>
                  <a:lnTo>
                    <a:pt x="291200" y="30216"/>
                  </a:lnTo>
                  <a:lnTo>
                    <a:pt x="283064" y="34031"/>
                  </a:lnTo>
                  <a:lnTo>
                    <a:pt x="274664" y="37567"/>
                  </a:lnTo>
                  <a:lnTo>
                    <a:pt x="266087" y="41909"/>
                  </a:lnTo>
                  <a:lnTo>
                    <a:pt x="257393" y="46788"/>
                  </a:lnTo>
                  <a:lnTo>
                    <a:pt x="248620" y="52024"/>
                  </a:lnTo>
                  <a:lnTo>
                    <a:pt x="239795" y="56508"/>
                  </a:lnTo>
                  <a:lnTo>
                    <a:pt x="230935" y="60489"/>
                  </a:lnTo>
                  <a:lnTo>
                    <a:pt x="222052" y="64136"/>
                  </a:lnTo>
                  <a:lnTo>
                    <a:pt x="212161" y="68551"/>
                  </a:lnTo>
                  <a:lnTo>
                    <a:pt x="190588" y="78748"/>
                  </a:lnTo>
                  <a:lnTo>
                    <a:pt x="179278" y="85238"/>
                  </a:lnTo>
                  <a:lnTo>
                    <a:pt x="167770" y="92541"/>
                  </a:lnTo>
                  <a:lnTo>
                    <a:pt x="156130" y="100387"/>
                  </a:lnTo>
                  <a:lnTo>
                    <a:pt x="129966" y="117041"/>
                  </a:lnTo>
                  <a:lnTo>
                    <a:pt x="116044" y="125649"/>
                  </a:lnTo>
                  <a:lnTo>
                    <a:pt x="103786" y="134364"/>
                  </a:lnTo>
                  <a:lnTo>
                    <a:pt x="92637" y="143151"/>
                  </a:lnTo>
                  <a:lnTo>
                    <a:pt x="82228" y="151986"/>
                  </a:lnTo>
                  <a:lnTo>
                    <a:pt x="72312" y="160852"/>
                  </a:lnTo>
                  <a:lnTo>
                    <a:pt x="53357" y="178641"/>
                  </a:lnTo>
                  <a:lnTo>
                    <a:pt x="45128" y="188544"/>
                  </a:lnTo>
                  <a:lnTo>
                    <a:pt x="37657" y="199114"/>
                  </a:lnTo>
                  <a:lnTo>
                    <a:pt x="30692" y="210130"/>
                  </a:lnTo>
                  <a:lnTo>
                    <a:pt x="24064" y="221443"/>
                  </a:lnTo>
                  <a:lnTo>
                    <a:pt x="17661" y="232954"/>
                  </a:lnTo>
                  <a:lnTo>
                    <a:pt x="11408" y="244596"/>
                  </a:lnTo>
                  <a:lnTo>
                    <a:pt x="7240" y="256327"/>
                  </a:lnTo>
                  <a:lnTo>
                    <a:pt x="4461" y="268115"/>
                  </a:lnTo>
                  <a:lnTo>
                    <a:pt x="2608" y="279943"/>
                  </a:lnTo>
                  <a:lnTo>
                    <a:pt x="1373" y="292790"/>
                  </a:lnTo>
                  <a:lnTo>
                    <a:pt x="549" y="306315"/>
                  </a:lnTo>
                  <a:lnTo>
                    <a:pt x="0" y="320293"/>
                  </a:lnTo>
                  <a:lnTo>
                    <a:pt x="627" y="334573"/>
                  </a:lnTo>
                  <a:lnTo>
                    <a:pt x="2036" y="349053"/>
                  </a:lnTo>
                  <a:lnTo>
                    <a:pt x="3968" y="363668"/>
                  </a:lnTo>
                  <a:lnTo>
                    <a:pt x="7241" y="378372"/>
                  </a:lnTo>
                  <a:lnTo>
                    <a:pt x="11407" y="393135"/>
                  </a:lnTo>
                  <a:lnTo>
                    <a:pt x="16168" y="407938"/>
                  </a:lnTo>
                  <a:lnTo>
                    <a:pt x="22319" y="422769"/>
                  </a:lnTo>
                  <a:lnTo>
                    <a:pt x="29397" y="437616"/>
                  </a:lnTo>
                  <a:lnTo>
                    <a:pt x="37091" y="452475"/>
                  </a:lnTo>
                  <a:lnTo>
                    <a:pt x="45198" y="466350"/>
                  </a:lnTo>
                  <a:lnTo>
                    <a:pt x="53579" y="479569"/>
                  </a:lnTo>
                  <a:lnTo>
                    <a:pt x="114989" y="5714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Annotation20"/>
            <p:cNvSpPr/>
            <p:nvPr/>
          </p:nvSpPr>
          <p:spPr>
            <a:xfrm>
              <a:off x="3929063" y="4697015"/>
              <a:ext cx="301788" cy="785814"/>
            </a:xfrm>
            <a:custGeom>
              <a:avLst/>
              <a:gdLst/>
              <a:ahLst/>
              <a:cxnLst/>
              <a:rect l="0" t="0" r="0" b="0"/>
              <a:pathLst>
                <a:path w="301788" h="785814">
                  <a:moveTo>
                    <a:pt x="133945" y="0"/>
                  </a:moveTo>
                  <a:lnTo>
                    <a:pt x="138684" y="0"/>
                  </a:lnTo>
                  <a:lnTo>
                    <a:pt x="141074" y="992"/>
                  </a:lnTo>
                  <a:lnTo>
                    <a:pt x="149176" y="7130"/>
                  </a:lnTo>
                  <a:lnTo>
                    <a:pt x="154935" y="12429"/>
                  </a:lnTo>
                  <a:lnTo>
                    <a:pt x="159845" y="16224"/>
                  </a:lnTo>
                  <a:lnTo>
                    <a:pt x="166094" y="20738"/>
                  </a:lnTo>
                  <a:lnTo>
                    <a:pt x="173237" y="25732"/>
                  </a:lnTo>
                  <a:lnTo>
                    <a:pt x="179983" y="32037"/>
                  </a:lnTo>
                  <a:lnTo>
                    <a:pt x="186465" y="39218"/>
                  </a:lnTo>
                  <a:lnTo>
                    <a:pt x="192770" y="46982"/>
                  </a:lnTo>
                  <a:lnTo>
                    <a:pt x="215867" y="76870"/>
                  </a:lnTo>
                  <a:lnTo>
                    <a:pt x="224278" y="88949"/>
                  </a:lnTo>
                  <a:lnTo>
                    <a:pt x="232862" y="101963"/>
                  </a:lnTo>
                  <a:lnTo>
                    <a:pt x="241562" y="115601"/>
                  </a:lnTo>
                  <a:lnTo>
                    <a:pt x="249346" y="129653"/>
                  </a:lnTo>
                  <a:lnTo>
                    <a:pt x="256519" y="143982"/>
                  </a:lnTo>
                  <a:lnTo>
                    <a:pt x="263286" y="158496"/>
                  </a:lnTo>
                  <a:lnTo>
                    <a:pt x="268789" y="173133"/>
                  </a:lnTo>
                  <a:lnTo>
                    <a:pt x="273451" y="187852"/>
                  </a:lnTo>
                  <a:lnTo>
                    <a:pt x="277550" y="202625"/>
                  </a:lnTo>
                  <a:lnTo>
                    <a:pt x="281275" y="218427"/>
                  </a:lnTo>
                  <a:lnTo>
                    <a:pt x="284751" y="234915"/>
                  </a:lnTo>
                  <a:lnTo>
                    <a:pt x="297458" y="299411"/>
                  </a:lnTo>
                  <a:lnTo>
                    <a:pt x="299508" y="315693"/>
                  </a:lnTo>
                  <a:lnTo>
                    <a:pt x="300875" y="332502"/>
                  </a:lnTo>
                  <a:lnTo>
                    <a:pt x="301787" y="349660"/>
                  </a:lnTo>
                  <a:lnTo>
                    <a:pt x="301401" y="367052"/>
                  </a:lnTo>
                  <a:lnTo>
                    <a:pt x="300153" y="384600"/>
                  </a:lnTo>
                  <a:lnTo>
                    <a:pt x="298328" y="402252"/>
                  </a:lnTo>
                  <a:lnTo>
                    <a:pt x="295128" y="418980"/>
                  </a:lnTo>
                  <a:lnTo>
                    <a:pt x="291009" y="435094"/>
                  </a:lnTo>
                  <a:lnTo>
                    <a:pt x="286279" y="450797"/>
                  </a:lnTo>
                  <a:lnTo>
                    <a:pt x="281141" y="466227"/>
                  </a:lnTo>
                  <a:lnTo>
                    <a:pt x="270142" y="496601"/>
                  </a:lnTo>
                  <a:lnTo>
                    <a:pt x="263438" y="511645"/>
                  </a:lnTo>
                  <a:lnTo>
                    <a:pt x="255992" y="526636"/>
                  </a:lnTo>
                  <a:lnTo>
                    <a:pt x="248052" y="541590"/>
                  </a:lnTo>
                  <a:lnTo>
                    <a:pt x="238789" y="556522"/>
                  </a:lnTo>
                  <a:lnTo>
                    <a:pt x="228646" y="571437"/>
                  </a:lnTo>
                  <a:lnTo>
                    <a:pt x="217915" y="586340"/>
                  </a:lnTo>
                  <a:lnTo>
                    <a:pt x="205799" y="601238"/>
                  </a:lnTo>
                  <a:lnTo>
                    <a:pt x="192762" y="616130"/>
                  </a:lnTo>
                  <a:lnTo>
                    <a:pt x="166039" y="644914"/>
                  </a:lnTo>
                  <a:lnTo>
                    <a:pt x="140932" y="670936"/>
                  </a:lnTo>
                  <a:lnTo>
                    <a:pt x="126697" y="684424"/>
                  </a:lnTo>
                  <a:lnTo>
                    <a:pt x="111254" y="698376"/>
                  </a:lnTo>
                  <a:lnTo>
                    <a:pt x="95005" y="712639"/>
                  </a:lnTo>
                  <a:lnTo>
                    <a:pt x="80203" y="725124"/>
                  </a:lnTo>
                  <a:lnTo>
                    <a:pt x="53174" y="746934"/>
                  </a:lnTo>
                  <a:lnTo>
                    <a:pt x="41402" y="755925"/>
                  </a:lnTo>
                  <a:lnTo>
                    <a:pt x="0" y="78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Annotation21"/>
            <p:cNvSpPr/>
            <p:nvPr/>
          </p:nvSpPr>
          <p:spPr>
            <a:xfrm>
              <a:off x="6697632" y="4589859"/>
              <a:ext cx="178228" cy="142343"/>
            </a:xfrm>
            <a:custGeom>
              <a:avLst/>
              <a:gdLst/>
              <a:ahLst/>
              <a:cxnLst/>
              <a:rect l="0" t="0" r="0" b="0"/>
              <a:pathLst>
                <a:path w="178228" h="142343">
                  <a:moveTo>
                    <a:pt x="8563" y="17859"/>
                  </a:moveTo>
                  <a:lnTo>
                    <a:pt x="8563" y="22600"/>
                  </a:lnTo>
                  <a:lnTo>
                    <a:pt x="7571" y="24989"/>
                  </a:lnTo>
                  <a:lnTo>
                    <a:pt x="5916" y="27573"/>
                  </a:lnTo>
                  <a:lnTo>
                    <a:pt x="3822" y="30288"/>
                  </a:lnTo>
                  <a:lnTo>
                    <a:pt x="2426" y="34083"/>
                  </a:lnTo>
                  <a:lnTo>
                    <a:pt x="1494" y="38597"/>
                  </a:lnTo>
                  <a:lnTo>
                    <a:pt x="874" y="43591"/>
                  </a:lnTo>
                  <a:lnTo>
                    <a:pt x="460" y="48904"/>
                  </a:lnTo>
                  <a:lnTo>
                    <a:pt x="185" y="54431"/>
                  </a:lnTo>
                  <a:lnTo>
                    <a:pt x="0" y="60100"/>
                  </a:lnTo>
                  <a:lnTo>
                    <a:pt x="870" y="65863"/>
                  </a:lnTo>
                  <a:lnTo>
                    <a:pt x="2442" y="71690"/>
                  </a:lnTo>
                  <a:lnTo>
                    <a:pt x="4482" y="77559"/>
                  </a:lnTo>
                  <a:lnTo>
                    <a:pt x="5843" y="82464"/>
                  </a:lnTo>
                  <a:lnTo>
                    <a:pt x="6749" y="86726"/>
                  </a:lnTo>
                  <a:lnTo>
                    <a:pt x="7353" y="90560"/>
                  </a:lnTo>
                  <a:lnTo>
                    <a:pt x="8749" y="95100"/>
                  </a:lnTo>
                  <a:lnTo>
                    <a:pt x="10670" y="100111"/>
                  </a:lnTo>
                  <a:lnTo>
                    <a:pt x="12944" y="105436"/>
                  </a:lnTo>
                  <a:lnTo>
                    <a:pt x="15453" y="109978"/>
                  </a:lnTo>
                  <a:lnTo>
                    <a:pt x="18118" y="113999"/>
                  </a:lnTo>
                  <a:lnTo>
                    <a:pt x="20886" y="117671"/>
                  </a:lnTo>
                  <a:lnTo>
                    <a:pt x="24715" y="121111"/>
                  </a:lnTo>
                  <a:lnTo>
                    <a:pt x="29254" y="124397"/>
                  </a:lnTo>
                  <a:lnTo>
                    <a:pt x="34263" y="127580"/>
                  </a:lnTo>
                  <a:lnTo>
                    <a:pt x="38595" y="130694"/>
                  </a:lnTo>
                  <a:lnTo>
                    <a:pt x="42474" y="133762"/>
                  </a:lnTo>
                  <a:lnTo>
                    <a:pt x="46053" y="136800"/>
                  </a:lnTo>
                  <a:lnTo>
                    <a:pt x="50424" y="138825"/>
                  </a:lnTo>
                  <a:lnTo>
                    <a:pt x="55322" y="140175"/>
                  </a:lnTo>
                  <a:lnTo>
                    <a:pt x="60572" y="141075"/>
                  </a:lnTo>
                  <a:lnTo>
                    <a:pt x="66055" y="141675"/>
                  </a:lnTo>
                  <a:lnTo>
                    <a:pt x="71696" y="142075"/>
                  </a:lnTo>
                  <a:lnTo>
                    <a:pt x="77441" y="142342"/>
                  </a:lnTo>
                  <a:lnTo>
                    <a:pt x="83255" y="141527"/>
                  </a:lnTo>
                  <a:lnTo>
                    <a:pt x="89115" y="139992"/>
                  </a:lnTo>
                  <a:lnTo>
                    <a:pt x="95007" y="137976"/>
                  </a:lnTo>
                  <a:lnTo>
                    <a:pt x="100918" y="135641"/>
                  </a:lnTo>
                  <a:lnTo>
                    <a:pt x="106845" y="133091"/>
                  </a:lnTo>
                  <a:lnTo>
                    <a:pt x="112779" y="130399"/>
                  </a:lnTo>
                  <a:lnTo>
                    <a:pt x="117729" y="126620"/>
                  </a:lnTo>
                  <a:lnTo>
                    <a:pt x="122019" y="122117"/>
                  </a:lnTo>
                  <a:lnTo>
                    <a:pt x="125872" y="117130"/>
                  </a:lnTo>
                  <a:lnTo>
                    <a:pt x="130426" y="112813"/>
                  </a:lnTo>
                  <a:lnTo>
                    <a:pt x="135445" y="108943"/>
                  </a:lnTo>
                  <a:lnTo>
                    <a:pt x="140777" y="105371"/>
                  </a:lnTo>
                  <a:lnTo>
                    <a:pt x="144330" y="100012"/>
                  </a:lnTo>
                  <a:lnTo>
                    <a:pt x="146700" y="93464"/>
                  </a:lnTo>
                  <a:lnTo>
                    <a:pt x="148279" y="86123"/>
                  </a:lnTo>
                  <a:lnTo>
                    <a:pt x="150324" y="80235"/>
                  </a:lnTo>
                  <a:lnTo>
                    <a:pt x="152680" y="75318"/>
                  </a:lnTo>
                  <a:lnTo>
                    <a:pt x="155243" y="71048"/>
                  </a:lnTo>
                  <a:lnTo>
                    <a:pt x="156950" y="66217"/>
                  </a:lnTo>
                  <a:lnTo>
                    <a:pt x="158089" y="61012"/>
                  </a:lnTo>
                  <a:lnTo>
                    <a:pt x="158849" y="55557"/>
                  </a:lnTo>
                  <a:lnTo>
                    <a:pt x="160348" y="49937"/>
                  </a:lnTo>
                  <a:lnTo>
                    <a:pt x="162338" y="44205"/>
                  </a:lnTo>
                  <a:lnTo>
                    <a:pt x="164658" y="38400"/>
                  </a:lnTo>
                  <a:lnTo>
                    <a:pt x="166204" y="33538"/>
                  </a:lnTo>
                  <a:lnTo>
                    <a:pt x="167235" y="29304"/>
                  </a:lnTo>
                  <a:lnTo>
                    <a:pt x="167923" y="25489"/>
                  </a:lnTo>
                  <a:lnTo>
                    <a:pt x="169373" y="21954"/>
                  </a:lnTo>
                  <a:lnTo>
                    <a:pt x="171332" y="18605"/>
                  </a:lnTo>
                  <a:lnTo>
                    <a:pt x="173630" y="15380"/>
                  </a:lnTo>
                  <a:lnTo>
                    <a:pt x="175163" y="12238"/>
                  </a:lnTo>
                  <a:lnTo>
                    <a:pt x="176184" y="9151"/>
                  </a:lnTo>
                  <a:lnTo>
                    <a:pt x="1782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Annotation22"/>
            <p:cNvSpPr/>
            <p:nvPr/>
          </p:nvSpPr>
          <p:spPr>
            <a:xfrm>
              <a:off x="6983124" y="4661296"/>
              <a:ext cx="17752" cy="160736"/>
            </a:xfrm>
            <a:custGeom>
              <a:avLst/>
              <a:gdLst/>
              <a:ahLst/>
              <a:cxnLst/>
              <a:rect l="0" t="0" r="0" b="0"/>
              <a:pathLst>
                <a:path w="17752" h="160736">
                  <a:moveTo>
                    <a:pt x="8821" y="0"/>
                  </a:moveTo>
                  <a:lnTo>
                    <a:pt x="8821" y="34553"/>
                  </a:lnTo>
                  <a:lnTo>
                    <a:pt x="7829" y="39902"/>
                  </a:lnTo>
                  <a:lnTo>
                    <a:pt x="6174" y="45454"/>
                  </a:lnTo>
                  <a:lnTo>
                    <a:pt x="4080" y="51138"/>
                  </a:lnTo>
                  <a:lnTo>
                    <a:pt x="2683" y="56913"/>
                  </a:lnTo>
                  <a:lnTo>
                    <a:pt x="1753" y="62747"/>
                  </a:lnTo>
                  <a:lnTo>
                    <a:pt x="1132" y="68620"/>
                  </a:lnTo>
                  <a:lnTo>
                    <a:pt x="719" y="74521"/>
                  </a:lnTo>
                  <a:lnTo>
                    <a:pt x="443" y="80439"/>
                  </a:lnTo>
                  <a:lnTo>
                    <a:pt x="137" y="92305"/>
                  </a:lnTo>
                  <a:lnTo>
                    <a:pt x="0" y="104194"/>
                  </a:lnTo>
                  <a:lnTo>
                    <a:pt x="956" y="110143"/>
                  </a:lnTo>
                  <a:lnTo>
                    <a:pt x="2585" y="116093"/>
                  </a:lnTo>
                  <a:lnTo>
                    <a:pt x="4664" y="122044"/>
                  </a:lnTo>
                  <a:lnTo>
                    <a:pt x="6050" y="127004"/>
                  </a:lnTo>
                  <a:lnTo>
                    <a:pt x="6973" y="131302"/>
                  </a:lnTo>
                  <a:lnTo>
                    <a:pt x="7589" y="135160"/>
                  </a:lnTo>
                  <a:lnTo>
                    <a:pt x="8993" y="138724"/>
                  </a:lnTo>
                  <a:lnTo>
                    <a:pt x="10920" y="142093"/>
                  </a:lnTo>
                  <a:lnTo>
                    <a:pt x="13196" y="145330"/>
                  </a:lnTo>
                  <a:lnTo>
                    <a:pt x="14715" y="148481"/>
                  </a:lnTo>
                  <a:lnTo>
                    <a:pt x="15726" y="151573"/>
                  </a:lnTo>
                  <a:lnTo>
                    <a:pt x="17751" y="1607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Annotation23"/>
            <p:cNvSpPr/>
            <p:nvPr/>
          </p:nvSpPr>
          <p:spPr>
            <a:xfrm>
              <a:off x="7018734" y="4554140"/>
              <a:ext cx="17861" cy="17861"/>
            </a:xfrm>
            <a:custGeom>
              <a:avLst/>
              <a:gdLst/>
              <a:ahLst/>
              <a:cxnLst/>
              <a:rect l="0" t="0" r="0" b="0"/>
              <a:pathLst>
                <a:path w="17861" h="17861">
                  <a:moveTo>
                    <a:pt x="0" y="0"/>
                  </a:moveTo>
                  <a:lnTo>
                    <a:pt x="0" y="4741"/>
                  </a:lnTo>
                  <a:lnTo>
                    <a:pt x="992" y="6137"/>
                  </a:lnTo>
                  <a:lnTo>
                    <a:pt x="2645" y="7068"/>
                  </a:lnTo>
                  <a:lnTo>
                    <a:pt x="4741" y="7689"/>
                  </a:lnTo>
                  <a:lnTo>
                    <a:pt x="7129" y="8103"/>
                  </a:lnTo>
                  <a:lnTo>
                    <a:pt x="9714" y="8378"/>
                  </a:lnTo>
                  <a:lnTo>
                    <a:pt x="12429" y="8562"/>
                  </a:lnTo>
                  <a:lnTo>
                    <a:pt x="14239" y="9677"/>
                  </a:lnTo>
                  <a:lnTo>
                    <a:pt x="15446" y="11412"/>
                  </a:lnTo>
                  <a:lnTo>
                    <a:pt x="17860" y="178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Annotation24"/>
            <p:cNvSpPr/>
            <p:nvPr/>
          </p:nvSpPr>
          <p:spPr>
            <a:xfrm>
              <a:off x="7054572" y="4663106"/>
              <a:ext cx="151687" cy="158926"/>
            </a:xfrm>
            <a:custGeom>
              <a:avLst/>
              <a:gdLst/>
              <a:ahLst/>
              <a:cxnLst/>
              <a:rect l="0" t="0" r="0" b="0"/>
              <a:pathLst>
                <a:path w="151687" h="158926">
                  <a:moveTo>
                    <a:pt x="26670" y="78558"/>
                  </a:moveTo>
                  <a:lnTo>
                    <a:pt x="21929" y="83298"/>
                  </a:lnTo>
                  <a:lnTo>
                    <a:pt x="20532" y="85687"/>
                  </a:lnTo>
                  <a:lnTo>
                    <a:pt x="19602" y="88271"/>
                  </a:lnTo>
                  <a:lnTo>
                    <a:pt x="18107" y="94809"/>
                  </a:lnTo>
                  <a:lnTo>
                    <a:pt x="16992" y="97329"/>
                  </a:lnTo>
                  <a:lnTo>
                    <a:pt x="13108" y="105422"/>
                  </a:lnTo>
                  <a:lnTo>
                    <a:pt x="11675" y="109365"/>
                  </a:lnTo>
                  <a:lnTo>
                    <a:pt x="10721" y="112987"/>
                  </a:lnTo>
                  <a:lnTo>
                    <a:pt x="10084" y="116394"/>
                  </a:lnTo>
                  <a:lnTo>
                    <a:pt x="8668" y="118665"/>
                  </a:lnTo>
                  <a:lnTo>
                    <a:pt x="6732" y="120178"/>
                  </a:lnTo>
                  <a:lnTo>
                    <a:pt x="4448" y="121188"/>
                  </a:lnTo>
                  <a:lnTo>
                    <a:pt x="2925" y="122853"/>
                  </a:lnTo>
                  <a:lnTo>
                    <a:pt x="1911" y="124955"/>
                  </a:lnTo>
                  <a:lnTo>
                    <a:pt x="1235" y="127348"/>
                  </a:lnTo>
                  <a:lnTo>
                    <a:pt x="782" y="127952"/>
                  </a:lnTo>
                  <a:lnTo>
                    <a:pt x="482" y="127363"/>
                  </a:lnTo>
                  <a:lnTo>
                    <a:pt x="0" y="124027"/>
                  </a:lnTo>
                  <a:lnTo>
                    <a:pt x="952" y="121769"/>
                  </a:lnTo>
                  <a:lnTo>
                    <a:pt x="4657" y="113969"/>
                  </a:lnTo>
                  <a:lnTo>
                    <a:pt x="6041" y="110103"/>
                  </a:lnTo>
                  <a:lnTo>
                    <a:pt x="6964" y="106533"/>
                  </a:lnTo>
                  <a:lnTo>
                    <a:pt x="7580" y="103161"/>
                  </a:lnTo>
                  <a:lnTo>
                    <a:pt x="8982" y="98929"/>
                  </a:lnTo>
                  <a:lnTo>
                    <a:pt x="10909" y="94123"/>
                  </a:lnTo>
                  <a:lnTo>
                    <a:pt x="13186" y="88935"/>
                  </a:lnTo>
                  <a:lnTo>
                    <a:pt x="18362" y="77878"/>
                  </a:lnTo>
                  <a:lnTo>
                    <a:pt x="21131" y="72152"/>
                  </a:lnTo>
                  <a:lnTo>
                    <a:pt x="24962" y="66349"/>
                  </a:lnTo>
                  <a:lnTo>
                    <a:pt x="29499" y="60497"/>
                  </a:lnTo>
                  <a:lnTo>
                    <a:pt x="34510" y="54611"/>
                  </a:lnTo>
                  <a:lnTo>
                    <a:pt x="38842" y="48703"/>
                  </a:lnTo>
                  <a:lnTo>
                    <a:pt x="42723" y="42780"/>
                  </a:lnTo>
                  <a:lnTo>
                    <a:pt x="46302" y="36846"/>
                  </a:lnTo>
                  <a:lnTo>
                    <a:pt x="50671" y="31899"/>
                  </a:lnTo>
                  <a:lnTo>
                    <a:pt x="55568" y="27608"/>
                  </a:lnTo>
                  <a:lnTo>
                    <a:pt x="60819" y="23755"/>
                  </a:lnTo>
                  <a:lnTo>
                    <a:pt x="65310" y="20195"/>
                  </a:lnTo>
                  <a:lnTo>
                    <a:pt x="69298" y="16828"/>
                  </a:lnTo>
                  <a:lnTo>
                    <a:pt x="72948" y="13593"/>
                  </a:lnTo>
                  <a:lnTo>
                    <a:pt x="79649" y="7351"/>
                  </a:lnTo>
                  <a:lnTo>
                    <a:pt x="82825" y="4298"/>
                  </a:lnTo>
                  <a:lnTo>
                    <a:pt x="86927" y="2262"/>
                  </a:lnTo>
                  <a:lnTo>
                    <a:pt x="91646" y="905"/>
                  </a:lnTo>
                  <a:lnTo>
                    <a:pt x="96776" y="0"/>
                  </a:lnTo>
                  <a:lnTo>
                    <a:pt x="101190" y="390"/>
                  </a:lnTo>
                  <a:lnTo>
                    <a:pt x="105123" y="1641"/>
                  </a:lnTo>
                  <a:lnTo>
                    <a:pt x="108736" y="3467"/>
                  </a:lnTo>
                  <a:lnTo>
                    <a:pt x="112139" y="5677"/>
                  </a:lnTo>
                  <a:lnTo>
                    <a:pt x="115400" y="8143"/>
                  </a:lnTo>
                  <a:lnTo>
                    <a:pt x="118565" y="10779"/>
                  </a:lnTo>
                  <a:lnTo>
                    <a:pt x="121667" y="13528"/>
                  </a:lnTo>
                  <a:lnTo>
                    <a:pt x="127761" y="19229"/>
                  </a:lnTo>
                  <a:lnTo>
                    <a:pt x="129782" y="23130"/>
                  </a:lnTo>
                  <a:lnTo>
                    <a:pt x="131130" y="27716"/>
                  </a:lnTo>
                  <a:lnTo>
                    <a:pt x="132029" y="32757"/>
                  </a:lnTo>
                  <a:lnTo>
                    <a:pt x="133619" y="38102"/>
                  </a:lnTo>
                  <a:lnTo>
                    <a:pt x="135672" y="43650"/>
                  </a:lnTo>
                  <a:lnTo>
                    <a:pt x="138034" y="49333"/>
                  </a:lnTo>
                  <a:lnTo>
                    <a:pt x="139608" y="55106"/>
                  </a:lnTo>
                  <a:lnTo>
                    <a:pt x="140657" y="60939"/>
                  </a:lnTo>
                  <a:lnTo>
                    <a:pt x="141356" y="66812"/>
                  </a:lnTo>
                  <a:lnTo>
                    <a:pt x="141824" y="72712"/>
                  </a:lnTo>
                  <a:lnTo>
                    <a:pt x="142134" y="78629"/>
                  </a:lnTo>
                  <a:lnTo>
                    <a:pt x="142341" y="84558"/>
                  </a:lnTo>
                  <a:lnTo>
                    <a:pt x="142633" y="107125"/>
                  </a:lnTo>
                  <a:lnTo>
                    <a:pt x="143665" y="114469"/>
                  </a:lnTo>
                  <a:lnTo>
                    <a:pt x="145347" y="121351"/>
                  </a:lnTo>
                  <a:lnTo>
                    <a:pt x="147459" y="127922"/>
                  </a:lnTo>
                  <a:lnTo>
                    <a:pt x="148868" y="134288"/>
                  </a:lnTo>
                  <a:lnTo>
                    <a:pt x="149808" y="140516"/>
                  </a:lnTo>
                  <a:lnTo>
                    <a:pt x="151686" y="1589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Annotation25"/>
            <p:cNvSpPr/>
            <p:nvPr/>
          </p:nvSpPr>
          <p:spPr>
            <a:xfrm>
              <a:off x="7252823" y="4688086"/>
              <a:ext cx="158819" cy="137818"/>
            </a:xfrm>
            <a:custGeom>
              <a:avLst/>
              <a:gdLst/>
              <a:ahLst/>
              <a:cxnLst/>
              <a:rect l="0" t="0" r="0" b="0"/>
              <a:pathLst>
                <a:path w="158819" h="137818">
                  <a:moveTo>
                    <a:pt x="123099" y="0"/>
                  </a:moveTo>
                  <a:lnTo>
                    <a:pt x="106848" y="0"/>
                  </a:lnTo>
                  <a:lnTo>
                    <a:pt x="104326" y="992"/>
                  </a:lnTo>
                  <a:lnTo>
                    <a:pt x="100663" y="2645"/>
                  </a:lnTo>
                  <a:lnTo>
                    <a:pt x="96235" y="4740"/>
                  </a:lnTo>
                  <a:lnTo>
                    <a:pt x="91299" y="6137"/>
                  </a:lnTo>
                  <a:lnTo>
                    <a:pt x="86024" y="7067"/>
                  </a:lnTo>
                  <a:lnTo>
                    <a:pt x="80522" y="7688"/>
                  </a:lnTo>
                  <a:lnTo>
                    <a:pt x="74870" y="10087"/>
                  </a:lnTo>
                  <a:lnTo>
                    <a:pt x="69117" y="13670"/>
                  </a:lnTo>
                  <a:lnTo>
                    <a:pt x="63299" y="18043"/>
                  </a:lnTo>
                  <a:lnTo>
                    <a:pt x="57435" y="21950"/>
                  </a:lnTo>
                  <a:lnTo>
                    <a:pt x="51541" y="25548"/>
                  </a:lnTo>
                  <a:lnTo>
                    <a:pt x="45628" y="28938"/>
                  </a:lnTo>
                  <a:lnTo>
                    <a:pt x="39701" y="33182"/>
                  </a:lnTo>
                  <a:lnTo>
                    <a:pt x="33767" y="37996"/>
                  </a:lnTo>
                  <a:lnTo>
                    <a:pt x="27824" y="43190"/>
                  </a:lnTo>
                  <a:lnTo>
                    <a:pt x="22871" y="48637"/>
                  </a:lnTo>
                  <a:lnTo>
                    <a:pt x="18578" y="54252"/>
                  </a:lnTo>
                  <a:lnTo>
                    <a:pt x="14722" y="59981"/>
                  </a:lnTo>
                  <a:lnTo>
                    <a:pt x="11159" y="64792"/>
                  </a:lnTo>
                  <a:lnTo>
                    <a:pt x="7793" y="68991"/>
                  </a:lnTo>
                  <a:lnTo>
                    <a:pt x="4556" y="72783"/>
                  </a:lnTo>
                  <a:lnTo>
                    <a:pt x="2398" y="77295"/>
                  </a:lnTo>
                  <a:lnTo>
                    <a:pt x="958" y="82288"/>
                  </a:lnTo>
                  <a:lnTo>
                    <a:pt x="0" y="87601"/>
                  </a:lnTo>
                  <a:lnTo>
                    <a:pt x="353" y="93127"/>
                  </a:lnTo>
                  <a:lnTo>
                    <a:pt x="1579" y="98795"/>
                  </a:lnTo>
                  <a:lnTo>
                    <a:pt x="3391" y="104559"/>
                  </a:lnTo>
                  <a:lnTo>
                    <a:pt x="6581" y="109393"/>
                  </a:lnTo>
                  <a:lnTo>
                    <a:pt x="10693" y="113609"/>
                  </a:lnTo>
                  <a:lnTo>
                    <a:pt x="15419" y="117411"/>
                  </a:lnTo>
                  <a:lnTo>
                    <a:pt x="20555" y="120938"/>
                  </a:lnTo>
                  <a:lnTo>
                    <a:pt x="25963" y="124281"/>
                  </a:lnTo>
                  <a:lnTo>
                    <a:pt x="31551" y="127503"/>
                  </a:lnTo>
                  <a:lnTo>
                    <a:pt x="38254" y="130642"/>
                  </a:lnTo>
                  <a:lnTo>
                    <a:pt x="45699" y="133728"/>
                  </a:lnTo>
                  <a:lnTo>
                    <a:pt x="53640" y="136776"/>
                  </a:lnTo>
                  <a:lnTo>
                    <a:pt x="60917" y="137817"/>
                  </a:lnTo>
                  <a:lnTo>
                    <a:pt x="67754" y="137518"/>
                  </a:lnTo>
                  <a:lnTo>
                    <a:pt x="74295" y="136327"/>
                  </a:lnTo>
                  <a:lnTo>
                    <a:pt x="80641" y="135533"/>
                  </a:lnTo>
                  <a:lnTo>
                    <a:pt x="86857" y="135003"/>
                  </a:lnTo>
                  <a:lnTo>
                    <a:pt x="92984" y="134651"/>
                  </a:lnTo>
                  <a:lnTo>
                    <a:pt x="100046" y="133424"/>
                  </a:lnTo>
                  <a:lnTo>
                    <a:pt x="107730" y="131613"/>
                  </a:lnTo>
                  <a:lnTo>
                    <a:pt x="115830" y="129414"/>
                  </a:lnTo>
                  <a:lnTo>
                    <a:pt x="122221" y="125963"/>
                  </a:lnTo>
                  <a:lnTo>
                    <a:pt x="127474" y="121678"/>
                  </a:lnTo>
                  <a:lnTo>
                    <a:pt x="131968" y="116838"/>
                  </a:lnTo>
                  <a:lnTo>
                    <a:pt x="135957" y="111626"/>
                  </a:lnTo>
                  <a:lnTo>
                    <a:pt x="139609" y="106167"/>
                  </a:lnTo>
                  <a:lnTo>
                    <a:pt x="143034" y="100544"/>
                  </a:lnTo>
                  <a:lnTo>
                    <a:pt x="146311" y="94810"/>
                  </a:lnTo>
                  <a:lnTo>
                    <a:pt x="152597" y="83148"/>
                  </a:lnTo>
                  <a:lnTo>
                    <a:pt x="154671" y="78253"/>
                  </a:lnTo>
                  <a:lnTo>
                    <a:pt x="156053" y="73996"/>
                  </a:lnTo>
                  <a:lnTo>
                    <a:pt x="158818" y="625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Annotation26"/>
            <p:cNvSpPr/>
            <p:nvPr/>
          </p:nvSpPr>
          <p:spPr>
            <a:xfrm>
              <a:off x="7617023" y="4625578"/>
              <a:ext cx="294681" cy="508993"/>
            </a:xfrm>
            <a:custGeom>
              <a:avLst/>
              <a:gdLst/>
              <a:ahLst/>
              <a:cxnLst/>
              <a:rect l="0" t="0" r="0" b="0"/>
              <a:pathLst>
                <a:path w="294681" h="508993">
                  <a:moveTo>
                    <a:pt x="294680" y="0"/>
                  </a:moveTo>
                  <a:lnTo>
                    <a:pt x="289939" y="4740"/>
                  </a:lnTo>
                  <a:lnTo>
                    <a:pt x="288543" y="7129"/>
                  </a:lnTo>
                  <a:lnTo>
                    <a:pt x="285585" y="15231"/>
                  </a:lnTo>
                  <a:lnTo>
                    <a:pt x="278866" y="24908"/>
                  </a:lnTo>
                  <a:lnTo>
                    <a:pt x="273430" y="34552"/>
                  </a:lnTo>
                  <a:lnTo>
                    <a:pt x="267707" y="48098"/>
                  </a:lnTo>
                  <a:lnTo>
                    <a:pt x="264792" y="55878"/>
                  </a:lnTo>
                  <a:lnTo>
                    <a:pt x="260863" y="65033"/>
                  </a:lnTo>
                  <a:lnTo>
                    <a:pt x="251208" y="85789"/>
                  </a:lnTo>
                  <a:lnTo>
                    <a:pt x="234615" y="119787"/>
                  </a:lnTo>
                  <a:lnTo>
                    <a:pt x="227848" y="131452"/>
                  </a:lnTo>
                  <a:lnTo>
                    <a:pt x="220360" y="143197"/>
                  </a:lnTo>
                  <a:lnTo>
                    <a:pt x="212391" y="154996"/>
                  </a:lnTo>
                  <a:lnTo>
                    <a:pt x="205094" y="166831"/>
                  </a:lnTo>
                  <a:lnTo>
                    <a:pt x="198245" y="178689"/>
                  </a:lnTo>
                  <a:lnTo>
                    <a:pt x="184352" y="203441"/>
                  </a:lnTo>
                  <a:lnTo>
                    <a:pt x="168254" y="230978"/>
                  </a:lnTo>
                  <a:lnTo>
                    <a:pt x="159795" y="244275"/>
                  </a:lnTo>
                  <a:lnTo>
                    <a:pt x="151178" y="257107"/>
                  </a:lnTo>
                  <a:lnTo>
                    <a:pt x="142458" y="269631"/>
                  </a:lnTo>
                  <a:lnTo>
                    <a:pt x="134660" y="281950"/>
                  </a:lnTo>
                  <a:lnTo>
                    <a:pt x="127476" y="294130"/>
                  </a:lnTo>
                  <a:lnTo>
                    <a:pt x="120703" y="306219"/>
                  </a:lnTo>
                  <a:lnTo>
                    <a:pt x="113211" y="318248"/>
                  </a:lnTo>
                  <a:lnTo>
                    <a:pt x="105241" y="330235"/>
                  </a:lnTo>
                  <a:lnTo>
                    <a:pt x="96949" y="342196"/>
                  </a:lnTo>
                  <a:lnTo>
                    <a:pt x="89438" y="354138"/>
                  </a:lnTo>
                  <a:lnTo>
                    <a:pt x="82447" y="366068"/>
                  </a:lnTo>
                  <a:lnTo>
                    <a:pt x="75800" y="377991"/>
                  </a:lnTo>
                  <a:lnTo>
                    <a:pt x="63123" y="401821"/>
                  </a:lnTo>
                  <a:lnTo>
                    <a:pt x="56966" y="413733"/>
                  </a:lnTo>
                  <a:lnTo>
                    <a:pt x="50876" y="424649"/>
                  </a:lnTo>
                  <a:lnTo>
                    <a:pt x="44830" y="434905"/>
                  </a:lnTo>
                  <a:lnTo>
                    <a:pt x="38817" y="444718"/>
                  </a:lnTo>
                  <a:lnTo>
                    <a:pt x="32824" y="453244"/>
                  </a:lnTo>
                  <a:lnTo>
                    <a:pt x="26844" y="460913"/>
                  </a:lnTo>
                  <a:lnTo>
                    <a:pt x="20872" y="468009"/>
                  </a:lnTo>
                  <a:lnTo>
                    <a:pt x="15899" y="474725"/>
                  </a:lnTo>
                  <a:lnTo>
                    <a:pt x="7727" y="487479"/>
                  </a:lnTo>
                  <a:lnTo>
                    <a:pt x="3435" y="497116"/>
                  </a:lnTo>
                  <a:lnTo>
                    <a:pt x="0" y="5089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Annotation27"/>
            <p:cNvSpPr/>
            <p:nvPr/>
          </p:nvSpPr>
          <p:spPr>
            <a:xfrm>
              <a:off x="7786688" y="5000625"/>
              <a:ext cx="26790" cy="62508"/>
            </a:xfrm>
            <a:custGeom>
              <a:avLst/>
              <a:gdLst/>
              <a:ahLst/>
              <a:cxnLst/>
              <a:rect l="0" t="0" r="0" b="0"/>
              <a:pathLst>
                <a:path w="26790" h="62508">
                  <a:moveTo>
                    <a:pt x="26789" y="0"/>
                  </a:moveTo>
                  <a:lnTo>
                    <a:pt x="22047" y="4740"/>
                  </a:lnTo>
                  <a:lnTo>
                    <a:pt x="20652" y="7129"/>
                  </a:lnTo>
                  <a:lnTo>
                    <a:pt x="19720" y="9713"/>
                  </a:lnTo>
                  <a:lnTo>
                    <a:pt x="19099" y="12428"/>
                  </a:lnTo>
                  <a:lnTo>
                    <a:pt x="17694" y="15231"/>
                  </a:lnTo>
                  <a:lnTo>
                    <a:pt x="15764" y="18092"/>
                  </a:lnTo>
                  <a:lnTo>
                    <a:pt x="13485" y="20991"/>
                  </a:lnTo>
                  <a:lnTo>
                    <a:pt x="11966" y="24907"/>
                  </a:lnTo>
                  <a:lnTo>
                    <a:pt x="10955" y="29503"/>
                  </a:lnTo>
                  <a:lnTo>
                    <a:pt x="10279" y="34552"/>
                  </a:lnTo>
                  <a:lnTo>
                    <a:pt x="8837" y="38909"/>
                  </a:lnTo>
                  <a:lnTo>
                    <a:pt x="6884" y="42806"/>
                  </a:lnTo>
                  <a:lnTo>
                    <a:pt x="4588" y="46397"/>
                  </a:lnTo>
                  <a:lnTo>
                    <a:pt x="3059" y="49783"/>
                  </a:lnTo>
                  <a:lnTo>
                    <a:pt x="2039" y="53032"/>
                  </a:lnTo>
                  <a:lnTo>
                    <a:pt x="0" y="625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Annotation28"/>
            <p:cNvSpPr/>
            <p:nvPr/>
          </p:nvSpPr>
          <p:spPr>
            <a:xfrm>
              <a:off x="7902773" y="4830961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17859"/>
                  </a:moveTo>
                  <a:lnTo>
                    <a:pt x="367" y="9297"/>
                  </a:lnTo>
                  <a:lnTo>
                    <a:pt x="245" y="8183"/>
                  </a:lnTo>
                  <a:lnTo>
                    <a:pt x="163" y="644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Annotation29"/>
            <p:cNvSpPr/>
            <p:nvPr/>
          </p:nvSpPr>
          <p:spPr>
            <a:xfrm>
              <a:off x="7871640" y="4947046"/>
              <a:ext cx="217183" cy="321470"/>
            </a:xfrm>
            <a:custGeom>
              <a:avLst/>
              <a:gdLst/>
              <a:ahLst/>
              <a:cxnLst/>
              <a:rect l="0" t="0" r="0" b="0"/>
              <a:pathLst>
                <a:path w="217183" h="321470">
                  <a:moveTo>
                    <a:pt x="191868" y="0"/>
                  </a:moveTo>
                  <a:lnTo>
                    <a:pt x="170877" y="0"/>
                  </a:lnTo>
                  <a:lnTo>
                    <a:pt x="166961" y="993"/>
                  </a:lnTo>
                  <a:lnTo>
                    <a:pt x="162363" y="2646"/>
                  </a:lnTo>
                  <a:lnTo>
                    <a:pt x="157315" y="4741"/>
                  </a:lnTo>
                  <a:lnTo>
                    <a:pt x="150973" y="6138"/>
                  </a:lnTo>
                  <a:lnTo>
                    <a:pt x="143768" y="7068"/>
                  </a:lnTo>
                  <a:lnTo>
                    <a:pt x="135990" y="7689"/>
                  </a:lnTo>
                  <a:lnTo>
                    <a:pt x="128818" y="9095"/>
                  </a:lnTo>
                  <a:lnTo>
                    <a:pt x="122054" y="11025"/>
                  </a:lnTo>
                  <a:lnTo>
                    <a:pt x="115561" y="13303"/>
                  </a:lnTo>
                  <a:lnTo>
                    <a:pt x="108254" y="16806"/>
                  </a:lnTo>
                  <a:lnTo>
                    <a:pt x="100407" y="21126"/>
                  </a:lnTo>
                  <a:lnTo>
                    <a:pt x="92198" y="25990"/>
                  </a:lnTo>
                  <a:lnTo>
                    <a:pt x="84742" y="29234"/>
                  </a:lnTo>
                  <a:lnTo>
                    <a:pt x="77786" y="31396"/>
                  </a:lnTo>
                  <a:lnTo>
                    <a:pt x="71166" y="32837"/>
                  </a:lnTo>
                  <a:lnTo>
                    <a:pt x="65759" y="35782"/>
                  </a:lnTo>
                  <a:lnTo>
                    <a:pt x="61162" y="39730"/>
                  </a:lnTo>
                  <a:lnTo>
                    <a:pt x="57106" y="44346"/>
                  </a:lnTo>
                  <a:lnTo>
                    <a:pt x="49954" y="52121"/>
                  </a:lnTo>
                  <a:lnTo>
                    <a:pt x="46657" y="55584"/>
                  </a:lnTo>
                  <a:lnTo>
                    <a:pt x="44458" y="58884"/>
                  </a:lnTo>
                  <a:lnTo>
                    <a:pt x="42016" y="65197"/>
                  </a:lnTo>
                  <a:lnTo>
                    <a:pt x="40642" y="74329"/>
                  </a:lnTo>
                  <a:lnTo>
                    <a:pt x="41441" y="76342"/>
                  </a:lnTo>
                  <a:lnTo>
                    <a:pt x="42966" y="77684"/>
                  </a:lnTo>
                  <a:lnTo>
                    <a:pt x="44975" y="78578"/>
                  </a:lnTo>
                  <a:lnTo>
                    <a:pt x="49853" y="82219"/>
                  </a:lnTo>
                  <a:lnTo>
                    <a:pt x="52544" y="84578"/>
                  </a:lnTo>
                  <a:lnTo>
                    <a:pt x="56320" y="86151"/>
                  </a:lnTo>
                  <a:lnTo>
                    <a:pt x="60823" y="87201"/>
                  </a:lnTo>
                  <a:lnTo>
                    <a:pt x="65810" y="87899"/>
                  </a:lnTo>
                  <a:lnTo>
                    <a:pt x="71117" y="87373"/>
                  </a:lnTo>
                  <a:lnTo>
                    <a:pt x="76641" y="86030"/>
                  </a:lnTo>
                  <a:lnTo>
                    <a:pt x="82309" y="84143"/>
                  </a:lnTo>
                  <a:lnTo>
                    <a:pt x="88069" y="82884"/>
                  </a:lnTo>
                  <a:lnTo>
                    <a:pt x="93896" y="82045"/>
                  </a:lnTo>
                  <a:lnTo>
                    <a:pt x="99763" y="81486"/>
                  </a:lnTo>
                  <a:lnTo>
                    <a:pt x="106653" y="80122"/>
                  </a:lnTo>
                  <a:lnTo>
                    <a:pt x="114222" y="78219"/>
                  </a:lnTo>
                  <a:lnTo>
                    <a:pt x="122245" y="75959"/>
                  </a:lnTo>
                  <a:lnTo>
                    <a:pt x="129577" y="72468"/>
                  </a:lnTo>
                  <a:lnTo>
                    <a:pt x="136450" y="68156"/>
                  </a:lnTo>
                  <a:lnTo>
                    <a:pt x="143017" y="63297"/>
                  </a:lnTo>
                  <a:lnTo>
                    <a:pt x="149379" y="59065"/>
                  </a:lnTo>
                  <a:lnTo>
                    <a:pt x="155603" y="55252"/>
                  </a:lnTo>
                  <a:lnTo>
                    <a:pt x="161738" y="51717"/>
                  </a:lnTo>
                  <a:lnTo>
                    <a:pt x="168805" y="48370"/>
                  </a:lnTo>
                  <a:lnTo>
                    <a:pt x="176493" y="45144"/>
                  </a:lnTo>
                  <a:lnTo>
                    <a:pt x="184594" y="42003"/>
                  </a:lnTo>
                  <a:lnTo>
                    <a:pt x="190987" y="39908"/>
                  </a:lnTo>
                  <a:lnTo>
                    <a:pt x="196240" y="38512"/>
                  </a:lnTo>
                  <a:lnTo>
                    <a:pt x="200735" y="37582"/>
                  </a:lnTo>
                  <a:lnTo>
                    <a:pt x="203735" y="35968"/>
                  </a:lnTo>
                  <a:lnTo>
                    <a:pt x="205731" y="33902"/>
                  </a:lnTo>
                  <a:lnTo>
                    <a:pt x="207063" y="31531"/>
                  </a:lnTo>
                  <a:lnTo>
                    <a:pt x="208943" y="29950"/>
                  </a:lnTo>
                  <a:lnTo>
                    <a:pt x="211189" y="28897"/>
                  </a:lnTo>
                  <a:lnTo>
                    <a:pt x="217182" y="27206"/>
                  </a:lnTo>
                  <a:lnTo>
                    <a:pt x="216681" y="28060"/>
                  </a:lnTo>
                  <a:lnTo>
                    <a:pt x="211236" y="34001"/>
                  </a:lnTo>
                  <a:lnTo>
                    <a:pt x="176405" y="69033"/>
                  </a:lnTo>
                  <a:lnTo>
                    <a:pt x="168660" y="75788"/>
                  </a:lnTo>
                  <a:lnTo>
                    <a:pt x="159529" y="83268"/>
                  </a:lnTo>
                  <a:lnTo>
                    <a:pt x="149474" y="91231"/>
                  </a:lnTo>
                  <a:lnTo>
                    <a:pt x="139792" y="98524"/>
                  </a:lnTo>
                  <a:lnTo>
                    <a:pt x="121098" y="111919"/>
                  </a:lnTo>
                  <a:lnTo>
                    <a:pt x="111946" y="119261"/>
                  </a:lnTo>
                  <a:lnTo>
                    <a:pt x="102868" y="127133"/>
                  </a:lnTo>
                  <a:lnTo>
                    <a:pt x="93839" y="135357"/>
                  </a:lnTo>
                  <a:lnTo>
                    <a:pt x="84844" y="144808"/>
                  </a:lnTo>
                  <a:lnTo>
                    <a:pt x="75869" y="155078"/>
                  </a:lnTo>
                  <a:lnTo>
                    <a:pt x="66910" y="165893"/>
                  </a:lnTo>
                  <a:lnTo>
                    <a:pt x="57961" y="176080"/>
                  </a:lnTo>
                  <a:lnTo>
                    <a:pt x="49019" y="185848"/>
                  </a:lnTo>
                  <a:lnTo>
                    <a:pt x="24859" y="211171"/>
                  </a:lnTo>
                  <a:lnTo>
                    <a:pt x="18020" y="218171"/>
                  </a:lnTo>
                  <a:lnTo>
                    <a:pt x="13462" y="225815"/>
                  </a:lnTo>
                  <a:lnTo>
                    <a:pt x="10423" y="233887"/>
                  </a:lnTo>
                  <a:lnTo>
                    <a:pt x="8396" y="242245"/>
                  </a:lnTo>
                  <a:lnTo>
                    <a:pt x="6054" y="250794"/>
                  </a:lnTo>
                  <a:lnTo>
                    <a:pt x="806" y="268230"/>
                  </a:lnTo>
                  <a:lnTo>
                    <a:pt x="0" y="276055"/>
                  </a:lnTo>
                  <a:lnTo>
                    <a:pt x="457" y="283255"/>
                  </a:lnTo>
                  <a:lnTo>
                    <a:pt x="1752" y="290040"/>
                  </a:lnTo>
                  <a:lnTo>
                    <a:pt x="3609" y="295555"/>
                  </a:lnTo>
                  <a:lnTo>
                    <a:pt x="8316" y="304329"/>
                  </a:lnTo>
                  <a:lnTo>
                    <a:pt x="11954" y="308058"/>
                  </a:lnTo>
                  <a:lnTo>
                    <a:pt x="16363" y="311536"/>
                  </a:lnTo>
                  <a:lnTo>
                    <a:pt x="21287" y="314848"/>
                  </a:lnTo>
                  <a:lnTo>
                    <a:pt x="26552" y="317055"/>
                  </a:lnTo>
                  <a:lnTo>
                    <a:pt x="32048" y="318526"/>
                  </a:lnTo>
                  <a:lnTo>
                    <a:pt x="37697" y="319507"/>
                  </a:lnTo>
                  <a:lnTo>
                    <a:pt x="43447" y="320161"/>
                  </a:lnTo>
                  <a:lnTo>
                    <a:pt x="49265" y="320597"/>
                  </a:lnTo>
                  <a:lnTo>
                    <a:pt x="60028" y="321082"/>
                  </a:lnTo>
                  <a:lnTo>
                    <a:pt x="75782" y="321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Annotation30"/>
            <p:cNvSpPr/>
            <p:nvPr/>
          </p:nvSpPr>
          <p:spPr>
            <a:xfrm>
              <a:off x="8206540" y="5009554"/>
              <a:ext cx="133221" cy="205384"/>
            </a:xfrm>
            <a:custGeom>
              <a:avLst/>
              <a:gdLst/>
              <a:ahLst/>
              <a:cxnLst/>
              <a:rect l="0" t="0" r="0" b="0"/>
              <a:pathLst>
                <a:path w="133221" h="205384">
                  <a:moveTo>
                    <a:pt x="62350" y="0"/>
                  </a:moveTo>
                  <a:lnTo>
                    <a:pt x="62350" y="4740"/>
                  </a:lnTo>
                  <a:lnTo>
                    <a:pt x="61358" y="7130"/>
                  </a:lnTo>
                  <a:lnTo>
                    <a:pt x="57609" y="12429"/>
                  </a:lnTo>
                  <a:lnTo>
                    <a:pt x="55220" y="15232"/>
                  </a:lnTo>
                  <a:lnTo>
                    <a:pt x="52636" y="18092"/>
                  </a:lnTo>
                  <a:lnTo>
                    <a:pt x="49921" y="20991"/>
                  </a:lnTo>
                  <a:lnTo>
                    <a:pt x="46126" y="25901"/>
                  </a:lnTo>
                  <a:lnTo>
                    <a:pt x="41612" y="32150"/>
                  </a:lnTo>
                  <a:lnTo>
                    <a:pt x="36619" y="39293"/>
                  </a:lnTo>
                  <a:lnTo>
                    <a:pt x="32297" y="46039"/>
                  </a:lnTo>
                  <a:lnTo>
                    <a:pt x="28424" y="52521"/>
                  </a:lnTo>
                  <a:lnTo>
                    <a:pt x="24850" y="58827"/>
                  </a:lnTo>
                  <a:lnTo>
                    <a:pt x="18232" y="71125"/>
                  </a:lnTo>
                  <a:lnTo>
                    <a:pt x="5899" y="95188"/>
                  </a:lnTo>
                  <a:lnTo>
                    <a:pt x="3881" y="101162"/>
                  </a:lnTo>
                  <a:lnTo>
                    <a:pt x="2534" y="107129"/>
                  </a:lnTo>
                  <a:lnTo>
                    <a:pt x="1637" y="113091"/>
                  </a:lnTo>
                  <a:lnTo>
                    <a:pt x="1040" y="118058"/>
                  </a:lnTo>
                  <a:lnTo>
                    <a:pt x="640" y="122362"/>
                  </a:lnTo>
                  <a:lnTo>
                    <a:pt x="374" y="126223"/>
                  </a:lnTo>
                  <a:lnTo>
                    <a:pt x="197" y="129790"/>
                  </a:lnTo>
                  <a:lnTo>
                    <a:pt x="0" y="136398"/>
                  </a:lnTo>
                  <a:lnTo>
                    <a:pt x="939" y="139549"/>
                  </a:lnTo>
                  <a:lnTo>
                    <a:pt x="4629" y="145697"/>
                  </a:lnTo>
                  <a:lnTo>
                    <a:pt x="7003" y="147733"/>
                  </a:lnTo>
                  <a:lnTo>
                    <a:pt x="9577" y="149090"/>
                  </a:lnTo>
                  <a:lnTo>
                    <a:pt x="12285" y="149995"/>
                  </a:lnTo>
                  <a:lnTo>
                    <a:pt x="15083" y="150598"/>
                  </a:lnTo>
                  <a:lnTo>
                    <a:pt x="17940" y="151001"/>
                  </a:lnTo>
                  <a:lnTo>
                    <a:pt x="20837" y="151269"/>
                  </a:lnTo>
                  <a:lnTo>
                    <a:pt x="24754" y="150455"/>
                  </a:lnTo>
                  <a:lnTo>
                    <a:pt x="29348" y="148921"/>
                  </a:lnTo>
                  <a:lnTo>
                    <a:pt x="34396" y="146906"/>
                  </a:lnTo>
                  <a:lnTo>
                    <a:pt x="39744" y="144570"/>
                  </a:lnTo>
                  <a:lnTo>
                    <a:pt x="50980" y="139329"/>
                  </a:lnTo>
                  <a:lnTo>
                    <a:pt x="56755" y="135550"/>
                  </a:lnTo>
                  <a:lnTo>
                    <a:pt x="62589" y="131047"/>
                  </a:lnTo>
                  <a:lnTo>
                    <a:pt x="68461" y="126060"/>
                  </a:lnTo>
                  <a:lnTo>
                    <a:pt x="74362" y="120751"/>
                  </a:lnTo>
                  <a:lnTo>
                    <a:pt x="86210" y="109561"/>
                  </a:lnTo>
                  <a:lnTo>
                    <a:pt x="92147" y="104791"/>
                  </a:lnTo>
                  <a:lnTo>
                    <a:pt x="98091" y="100619"/>
                  </a:lnTo>
                  <a:lnTo>
                    <a:pt x="104036" y="96845"/>
                  </a:lnTo>
                  <a:lnTo>
                    <a:pt x="108993" y="93336"/>
                  </a:lnTo>
                  <a:lnTo>
                    <a:pt x="113290" y="90006"/>
                  </a:lnTo>
                  <a:lnTo>
                    <a:pt x="117145" y="86793"/>
                  </a:lnTo>
                  <a:lnTo>
                    <a:pt x="120708" y="84651"/>
                  </a:lnTo>
                  <a:lnTo>
                    <a:pt x="124076" y="83224"/>
                  </a:lnTo>
                  <a:lnTo>
                    <a:pt x="133220" y="80535"/>
                  </a:lnTo>
                  <a:lnTo>
                    <a:pt x="130890" y="83088"/>
                  </a:lnTo>
                  <a:lnTo>
                    <a:pt x="128879" y="85158"/>
                  </a:lnTo>
                  <a:lnTo>
                    <a:pt x="127538" y="87530"/>
                  </a:lnTo>
                  <a:lnTo>
                    <a:pt x="126050" y="92811"/>
                  </a:lnTo>
                  <a:lnTo>
                    <a:pt x="124660" y="96601"/>
                  </a:lnTo>
                  <a:lnTo>
                    <a:pt x="122743" y="101111"/>
                  </a:lnTo>
                  <a:lnTo>
                    <a:pt x="117964" y="111415"/>
                  </a:lnTo>
                  <a:lnTo>
                    <a:pt x="112534" y="122609"/>
                  </a:lnTo>
                  <a:lnTo>
                    <a:pt x="109697" y="129365"/>
                  </a:lnTo>
                  <a:lnTo>
                    <a:pt x="106811" y="136845"/>
                  </a:lnTo>
                  <a:lnTo>
                    <a:pt x="103898" y="144808"/>
                  </a:lnTo>
                  <a:lnTo>
                    <a:pt x="101954" y="152101"/>
                  </a:lnTo>
                  <a:lnTo>
                    <a:pt x="100660" y="158948"/>
                  </a:lnTo>
                  <a:lnTo>
                    <a:pt x="99796" y="165497"/>
                  </a:lnTo>
                  <a:lnTo>
                    <a:pt x="99220" y="170855"/>
                  </a:lnTo>
                  <a:lnTo>
                    <a:pt x="98836" y="175419"/>
                  </a:lnTo>
                  <a:lnTo>
                    <a:pt x="98579" y="179454"/>
                  </a:lnTo>
                  <a:lnTo>
                    <a:pt x="97419" y="183136"/>
                  </a:lnTo>
                  <a:lnTo>
                    <a:pt x="95649" y="186583"/>
                  </a:lnTo>
                  <a:lnTo>
                    <a:pt x="93480" y="189874"/>
                  </a:lnTo>
                  <a:lnTo>
                    <a:pt x="91069" y="196175"/>
                  </a:lnTo>
                  <a:lnTo>
                    <a:pt x="89139" y="205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Annotation31"/>
            <p:cNvSpPr/>
            <p:nvPr/>
          </p:nvSpPr>
          <p:spPr>
            <a:xfrm>
              <a:off x="8411765" y="5089921"/>
              <a:ext cx="44649" cy="80369"/>
            </a:xfrm>
            <a:custGeom>
              <a:avLst/>
              <a:gdLst/>
              <a:ahLst/>
              <a:cxnLst/>
              <a:rect l="0" t="0" r="0" b="0"/>
              <a:pathLst>
                <a:path w="44649" h="80369">
                  <a:moveTo>
                    <a:pt x="44648" y="0"/>
                  </a:moveTo>
                  <a:lnTo>
                    <a:pt x="14761" y="59777"/>
                  </a:lnTo>
                  <a:lnTo>
                    <a:pt x="11825" y="64657"/>
                  </a:lnTo>
                  <a:lnTo>
                    <a:pt x="8875" y="68902"/>
                  </a:lnTo>
                  <a:lnTo>
                    <a:pt x="0" y="803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Annotation32"/>
            <p:cNvSpPr/>
            <p:nvPr/>
          </p:nvSpPr>
          <p:spPr>
            <a:xfrm>
              <a:off x="8527851" y="5045273"/>
              <a:ext cx="8930" cy="17860"/>
            </a:xfrm>
            <a:custGeom>
              <a:avLst/>
              <a:gdLst/>
              <a:ahLst/>
              <a:cxnLst/>
              <a:rect l="0" t="0" r="0" b="0"/>
              <a:pathLst>
                <a:path w="8930" h="17860">
                  <a:moveTo>
                    <a:pt x="0" y="17859"/>
                  </a:moveTo>
                  <a:lnTo>
                    <a:pt x="0" y="9298"/>
                  </a:lnTo>
                  <a:lnTo>
                    <a:pt x="992" y="8183"/>
                  </a:lnTo>
                  <a:lnTo>
                    <a:pt x="892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Annotation33"/>
            <p:cNvSpPr/>
            <p:nvPr/>
          </p:nvSpPr>
          <p:spPr>
            <a:xfrm>
              <a:off x="8513193" y="4940052"/>
              <a:ext cx="327039" cy="301675"/>
            </a:xfrm>
            <a:custGeom>
              <a:avLst/>
              <a:gdLst/>
              <a:ahLst/>
              <a:cxnLst/>
              <a:rect l="0" t="0" r="0" b="0"/>
              <a:pathLst>
                <a:path w="327039" h="301675">
                  <a:moveTo>
                    <a:pt x="175392" y="176659"/>
                  </a:moveTo>
                  <a:lnTo>
                    <a:pt x="154402" y="176659"/>
                  </a:lnTo>
                  <a:lnTo>
                    <a:pt x="145889" y="179304"/>
                  </a:lnTo>
                  <a:lnTo>
                    <a:pt x="140840" y="181399"/>
                  </a:lnTo>
                  <a:lnTo>
                    <a:pt x="134499" y="183788"/>
                  </a:lnTo>
                  <a:lnTo>
                    <a:pt x="111351" y="191890"/>
                  </a:lnTo>
                  <a:lnTo>
                    <a:pt x="94344" y="197649"/>
                  </a:lnTo>
                  <a:lnTo>
                    <a:pt x="85641" y="201566"/>
                  </a:lnTo>
                  <a:lnTo>
                    <a:pt x="76863" y="206162"/>
                  </a:lnTo>
                  <a:lnTo>
                    <a:pt x="68035" y="211211"/>
                  </a:lnTo>
                  <a:lnTo>
                    <a:pt x="59171" y="215568"/>
                  </a:lnTo>
                  <a:lnTo>
                    <a:pt x="50286" y="219465"/>
                  </a:lnTo>
                  <a:lnTo>
                    <a:pt x="41387" y="223056"/>
                  </a:lnTo>
                  <a:lnTo>
                    <a:pt x="34463" y="227434"/>
                  </a:lnTo>
                  <a:lnTo>
                    <a:pt x="28854" y="232337"/>
                  </a:lnTo>
                  <a:lnTo>
                    <a:pt x="24121" y="237590"/>
                  </a:lnTo>
                  <a:lnTo>
                    <a:pt x="13573" y="248718"/>
                  </a:lnTo>
                  <a:lnTo>
                    <a:pt x="7981" y="254464"/>
                  </a:lnTo>
                  <a:lnTo>
                    <a:pt x="4254" y="260279"/>
                  </a:lnTo>
                  <a:lnTo>
                    <a:pt x="1769" y="266140"/>
                  </a:lnTo>
                  <a:lnTo>
                    <a:pt x="111" y="272031"/>
                  </a:lnTo>
                  <a:lnTo>
                    <a:pt x="0" y="276951"/>
                  </a:lnTo>
                  <a:lnTo>
                    <a:pt x="918" y="281223"/>
                  </a:lnTo>
                  <a:lnTo>
                    <a:pt x="4582" y="288616"/>
                  </a:lnTo>
                  <a:lnTo>
                    <a:pt x="9519" y="295209"/>
                  </a:lnTo>
                  <a:lnTo>
                    <a:pt x="13217" y="297364"/>
                  </a:lnTo>
                  <a:lnTo>
                    <a:pt x="22617" y="299759"/>
                  </a:lnTo>
                  <a:lnTo>
                    <a:pt x="27902" y="300397"/>
                  </a:lnTo>
                  <a:lnTo>
                    <a:pt x="33409" y="300823"/>
                  </a:lnTo>
                  <a:lnTo>
                    <a:pt x="39066" y="301107"/>
                  </a:lnTo>
                  <a:lnTo>
                    <a:pt x="45812" y="300303"/>
                  </a:lnTo>
                  <a:lnTo>
                    <a:pt x="53286" y="298776"/>
                  </a:lnTo>
                  <a:lnTo>
                    <a:pt x="61247" y="296766"/>
                  </a:lnTo>
                  <a:lnTo>
                    <a:pt x="69530" y="293441"/>
                  </a:lnTo>
                  <a:lnTo>
                    <a:pt x="78028" y="289240"/>
                  </a:lnTo>
                  <a:lnTo>
                    <a:pt x="86670" y="284455"/>
                  </a:lnTo>
                  <a:lnTo>
                    <a:pt x="95409" y="279281"/>
                  </a:lnTo>
                  <a:lnTo>
                    <a:pt x="113055" y="268240"/>
                  </a:lnTo>
                  <a:lnTo>
                    <a:pt x="121927" y="261525"/>
                  </a:lnTo>
                  <a:lnTo>
                    <a:pt x="130820" y="254072"/>
                  </a:lnTo>
                  <a:lnTo>
                    <a:pt x="139724" y="246128"/>
                  </a:lnTo>
                  <a:lnTo>
                    <a:pt x="149629" y="237854"/>
                  </a:lnTo>
                  <a:lnTo>
                    <a:pt x="171220" y="220724"/>
                  </a:lnTo>
                  <a:lnTo>
                    <a:pt x="181540" y="211989"/>
                  </a:lnTo>
                  <a:lnTo>
                    <a:pt x="191396" y="203188"/>
                  </a:lnTo>
                  <a:lnTo>
                    <a:pt x="200944" y="194345"/>
                  </a:lnTo>
                  <a:lnTo>
                    <a:pt x="210287" y="184481"/>
                  </a:lnTo>
                  <a:lnTo>
                    <a:pt x="219491" y="173936"/>
                  </a:lnTo>
                  <a:lnTo>
                    <a:pt x="228605" y="162937"/>
                  </a:lnTo>
                  <a:lnTo>
                    <a:pt x="236664" y="152628"/>
                  </a:lnTo>
                  <a:lnTo>
                    <a:pt x="244021" y="142779"/>
                  </a:lnTo>
                  <a:lnTo>
                    <a:pt x="250910" y="133236"/>
                  </a:lnTo>
                  <a:lnTo>
                    <a:pt x="257487" y="122906"/>
                  </a:lnTo>
                  <a:lnTo>
                    <a:pt x="263857" y="112050"/>
                  </a:lnTo>
                  <a:lnTo>
                    <a:pt x="270088" y="100844"/>
                  </a:lnTo>
                  <a:lnTo>
                    <a:pt x="276226" y="90396"/>
                  </a:lnTo>
                  <a:lnTo>
                    <a:pt x="293354" y="62464"/>
                  </a:lnTo>
                  <a:lnTo>
                    <a:pt x="297690" y="54888"/>
                  </a:lnTo>
                  <a:lnTo>
                    <a:pt x="305153" y="41179"/>
                  </a:lnTo>
                  <a:lnTo>
                    <a:pt x="311778" y="28471"/>
                  </a:lnTo>
                  <a:lnTo>
                    <a:pt x="314932" y="23297"/>
                  </a:lnTo>
                  <a:lnTo>
                    <a:pt x="321086" y="14901"/>
                  </a:lnTo>
                  <a:lnTo>
                    <a:pt x="324481" y="7863"/>
                  </a:lnTo>
                  <a:lnTo>
                    <a:pt x="326661" y="0"/>
                  </a:lnTo>
                  <a:lnTo>
                    <a:pt x="326840" y="347"/>
                  </a:lnTo>
                  <a:lnTo>
                    <a:pt x="327038" y="3379"/>
                  </a:lnTo>
                  <a:lnTo>
                    <a:pt x="326099" y="7561"/>
                  </a:lnTo>
                  <a:lnTo>
                    <a:pt x="324481" y="13325"/>
                  </a:lnTo>
                  <a:lnTo>
                    <a:pt x="320037" y="27667"/>
                  </a:lnTo>
                  <a:lnTo>
                    <a:pt x="314754" y="43964"/>
                  </a:lnTo>
                  <a:lnTo>
                    <a:pt x="310965" y="53469"/>
                  </a:lnTo>
                  <a:lnTo>
                    <a:pt x="306454" y="63774"/>
                  </a:lnTo>
                  <a:lnTo>
                    <a:pt x="301463" y="74614"/>
                  </a:lnTo>
                  <a:lnTo>
                    <a:pt x="295158" y="86800"/>
                  </a:lnTo>
                  <a:lnTo>
                    <a:pt x="280214" y="113571"/>
                  </a:lnTo>
                  <a:lnTo>
                    <a:pt x="255068" y="156533"/>
                  </a:lnTo>
                  <a:lnTo>
                    <a:pt x="246369" y="172172"/>
                  </a:lnTo>
                  <a:lnTo>
                    <a:pt x="228766" y="205422"/>
                  </a:lnTo>
                  <a:lnTo>
                    <a:pt x="206862" y="248130"/>
                  </a:lnTo>
                  <a:lnTo>
                    <a:pt x="200341" y="260025"/>
                  </a:lnTo>
                  <a:lnTo>
                    <a:pt x="194008" y="270932"/>
                  </a:lnTo>
                  <a:lnTo>
                    <a:pt x="175392" y="3016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Annotation34"/>
            <p:cNvSpPr/>
            <p:nvPr/>
          </p:nvSpPr>
          <p:spPr>
            <a:xfrm>
              <a:off x="7652742" y="4518421"/>
              <a:ext cx="62509" cy="223244"/>
            </a:xfrm>
            <a:custGeom>
              <a:avLst/>
              <a:gdLst/>
              <a:ahLst/>
              <a:cxnLst/>
              <a:rect l="0" t="0" r="0" b="0"/>
              <a:pathLst>
                <a:path w="62509" h="223244">
                  <a:moveTo>
                    <a:pt x="62508" y="223243"/>
                  </a:moveTo>
                  <a:lnTo>
                    <a:pt x="57766" y="223243"/>
                  </a:lnTo>
                  <a:lnTo>
                    <a:pt x="56371" y="221258"/>
                  </a:lnTo>
                  <a:lnTo>
                    <a:pt x="55439" y="217951"/>
                  </a:lnTo>
                  <a:lnTo>
                    <a:pt x="53945" y="207866"/>
                  </a:lnTo>
                  <a:lnTo>
                    <a:pt x="53741" y="201196"/>
                  </a:lnTo>
                  <a:lnTo>
                    <a:pt x="53588" y="163466"/>
                  </a:lnTo>
                  <a:lnTo>
                    <a:pt x="52593" y="156603"/>
                  </a:lnTo>
                  <a:lnTo>
                    <a:pt x="50937" y="149051"/>
                  </a:lnTo>
                  <a:lnTo>
                    <a:pt x="48841" y="141040"/>
                  </a:lnTo>
                  <a:lnTo>
                    <a:pt x="47443" y="132722"/>
                  </a:lnTo>
                  <a:lnTo>
                    <a:pt x="46511" y="124200"/>
                  </a:lnTo>
                  <a:lnTo>
                    <a:pt x="45891" y="115542"/>
                  </a:lnTo>
                  <a:lnTo>
                    <a:pt x="45477" y="107787"/>
                  </a:lnTo>
                  <a:lnTo>
                    <a:pt x="45017" y="93877"/>
                  </a:lnTo>
                  <a:lnTo>
                    <a:pt x="43902" y="86398"/>
                  </a:lnTo>
                  <a:lnTo>
                    <a:pt x="42166" y="78434"/>
                  </a:lnTo>
                  <a:lnTo>
                    <a:pt x="40016" y="70149"/>
                  </a:lnTo>
                  <a:lnTo>
                    <a:pt x="37592" y="62641"/>
                  </a:lnTo>
                  <a:lnTo>
                    <a:pt x="34983" y="55652"/>
                  </a:lnTo>
                  <a:lnTo>
                    <a:pt x="32252" y="49008"/>
                  </a:lnTo>
                  <a:lnTo>
                    <a:pt x="30431" y="43586"/>
                  </a:lnTo>
                  <a:lnTo>
                    <a:pt x="29218" y="38980"/>
                  </a:lnTo>
                  <a:lnTo>
                    <a:pt x="28408" y="34916"/>
                  </a:lnTo>
                  <a:lnTo>
                    <a:pt x="26875" y="30223"/>
                  </a:lnTo>
                  <a:lnTo>
                    <a:pt x="24864" y="25110"/>
                  </a:lnTo>
                  <a:lnTo>
                    <a:pt x="22527" y="19716"/>
                  </a:lnTo>
                  <a:lnTo>
                    <a:pt x="19980" y="16121"/>
                  </a:lnTo>
                  <a:lnTo>
                    <a:pt x="17288" y="13724"/>
                  </a:lnTo>
                  <a:lnTo>
                    <a:pt x="14502" y="12126"/>
                  </a:lnTo>
                  <a:lnTo>
                    <a:pt x="11653" y="10068"/>
                  </a:lnTo>
                  <a:lnTo>
                    <a:pt x="8759" y="770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Annotation35"/>
            <p:cNvSpPr/>
            <p:nvPr/>
          </p:nvSpPr>
          <p:spPr>
            <a:xfrm>
              <a:off x="7545694" y="4473943"/>
              <a:ext cx="178487" cy="178425"/>
            </a:xfrm>
            <a:custGeom>
              <a:avLst/>
              <a:gdLst/>
              <a:ahLst/>
              <a:cxnLst/>
              <a:rect l="0" t="0" r="0" b="0"/>
              <a:pathLst>
                <a:path w="178487" h="178425">
                  <a:moveTo>
                    <a:pt x="8822" y="178424"/>
                  </a:moveTo>
                  <a:lnTo>
                    <a:pt x="8822" y="173684"/>
                  </a:lnTo>
                  <a:lnTo>
                    <a:pt x="7829" y="170303"/>
                  </a:lnTo>
                  <a:lnTo>
                    <a:pt x="6174" y="166065"/>
                  </a:lnTo>
                  <a:lnTo>
                    <a:pt x="4080" y="161255"/>
                  </a:lnTo>
                  <a:lnTo>
                    <a:pt x="2683" y="157056"/>
                  </a:lnTo>
                  <a:lnTo>
                    <a:pt x="1753" y="153264"/>
                  </a:lnTo>
                  <a:lnTo>
                    <a:pt x="1132" y="149745"/>
                  </a:lnTo>
                  <a:lnTo>
                    <a:pt x="719" y="145414"/>
                  </a:lnTo>
                  <a:lnTo>
                    <a:pt x="443" y="140542"/>
                  </a:lnTo>
                  <a:lnTo>
                    <a:pt x="137" y="129838"/>
                  </a:lnTo>
                  <a:lnTo>
                    <a:pt x="0" y="118465"/>
                  </a:lnTo>
                  <a:lnTo>
                    <a:pt x="956" y="111663"/>
                  </a:lnTo>
                  <a:lnTo>
                    <a:pt x="2586" y="104150"/>
                  </a:lnTo>
                  <a:lnTo>
                    <a:pt x="4665" y="96166"/>
                  </a:lnTo>
                  <a:lnTo>
                    <a:pt x="8034" y="87867"/>
                  </a:lnTo>
                  <a:lnTo>
                    <a:pt x="12266" y="79357"/>
                  </a:lnTo>
                  <a:lnTo>
                    <a:pt x="21266" y="62957"/>
                  </a:lnTo>
                  <a:lnTo>
                    <a:pt x="31912" y="42567"/>
                  </a:lnTo>
                  <a:lnTo>
                    <a:pt x="38266" y="30069"/>
                  </a:lnTo>
                  <a:lnTo>
                    <a:pt x="42341" y="24951"/>
                  </a:lnTo>
                  <a:lnTo>
                    <a:pt x="47043" y="20546"/>
                  </a:lnTo>
                  <a:lnTo>
                    <a:pt x="52161" y="16617"/>
                  </a:lnTo>
                  <a:lnTo>
                    <a:pt x="56566" y="13006"/>
                  </a:lnTo>
                  <a:lnTo>
                    <a:pt x="60495" y="9607"/>
                  </a:lnTo>
                  <a:lnTo>
                    <a:pt x="64106" y="6347"/>
                  </a:lnTo>
                  <a:lnTo>
                    <a:pt x="68498" y="4175"/>
                  </a:lnTo>
                  <a:lnTo>
                    <a:pt x="73411" y="2727"/>
                  </a:lnTo>
                  <a:lnTo>
                    <a:pt x="78669" y="1761"/>
                  </a:lnTo>
                  <a:lnTo>
                    <a:pt x="83168" y="1118"/>
                  </a:lnTo>
                  <a:lnTo>
                    <a:pt x="87159" y="689"/>
                  </a:lnTo>
                  <a:lnTo>
                    <a:pt x="90813" y="402"/>
                  </a:lnTo>
                  <a:lnTo>
                    <a:pt x="95233" y="212"/>
                  </a:lnTo>
                  <a:lnTo>
                    <a:pt x="105435" y="0"/>
                  </a:lnTo>
                  <a:lnTo>
                    <a:pt x="110932" y="1928"/>
                  </a:lnTo>
                  <a:lnTo>
                    <a:pt x="116583" y="5197"/>
                  </a:lnTo>
                  <a:lnTo>
                    <a:pt x="122334" y="9361"/>
                  </a:lnTo>
                  <a:lnTo>
                    <a:pt x="128154" y="14122"/>
                  </a:lnTo>
                  <a:lnTo>
                    <a:pt x="134016" y="19280"/>
                  </a:lnTo>
                  <a:lnTo>
                    <a:pt x="139909" y="24703"/>
                  </a:lnTo>
                  <a:lnTo>
                    <a:pt x="151749" y="36020"/>
                  </a:lnTo>
                  <a:lnTo>
                    <a:pt x="178486" y="623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Diffusion</a:t>
            </a:r>
          </a:p>
          <a:p>
            <a:pPr lvl="1"/>
            <a:r>
              <a:rPr lang="en-CA" dirty="0" smtClean="0"/>
              <a:t>Random movement of molecules that results in equal distribution</a:t>
            </a:r>
          </a:p>
          <a:p>
            <a:pPr lvl="1"/>
            <a:r>
              <a:rPr lang="en-CA" dirty="0" smtClean="0"/>
              <a:t>Move “down” or “with” concentration gradient</a:t>
            </a:r>
          </a:p>
          <a:p>
            <a:pPr lvl="1"/>
            <a:r>
              <a:rPr lang="en-CA" dirty="0" smtClean="0"/>
              <a:t>Diagram</a:t>
            </a:r>
          </a:p>
          <a:p>
            <a:pPr lvl="1"/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Passive transport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Hierarchy Chart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Cell Theory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Results in equal concentration, molecules keep moving</a:t>
            </a:r>
          </a:p>
          <a:p>
            <a:r>
              <a:rPr lang="en-CA" dirty="0" smtClean="0"/>
              <a:t>Types of molecules move independently</a:t>
            </a:r>
          </a:p>
          <a:p>
            <a:pPr lvl="1"/>
            <a:r>
              <a:rPr lang="en-CA" dirty="0" smtClean="0"/>
              <a:t>Tea and sugar diffuse independently through hot mug</a:t>
            </a:r>
          </a:p>
          <a:p>
            <a:r>
              <a:rPr lang="en-CA" dirty="0" smtClean="0"/>
              <a:t>Cells depend on diffusion for movement of O2 and CO2 (small particles, easily through membrane)</a:t>
            </a:r>
          </a:p>
          <a:p>
            <a:pPr>
              <a:buNone/>
            </a:pPr>
            <a:r>
              <a:rPr lang="en-CA" dirty="0" smtClean="0"/>
              <a:t>	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Diffusion cont.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1. strength of conc. gradient – greater strength=greater rate of diffusion</a:t>
            </a:r>
          </a:p>
          <a:p>
            <a:r>
              <a:rPr lang="en-CA" dirty="0" smtClean="0"/>
              <a:t>2. temperature: higher temp.= greater rate</a:t>
            </a:r>
          </a:p>
          <a:p>
            <a:r>
              <a:rPr lang="en-CA" dirty="0" smtClean="0"/>
              <a:t>3. stirring: increased movement=greater rate</a:t>
            </a:r>
          </a:p>
          <a:p>
            <a:r>
              <a:rPr lang="en-CA" dirty="0" smtClean="0"/>
              <a:t>DEMO!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Diffusion rates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Diffusion across membrane that requires helper molecules</a:t>
            </a:r>
          </a:p>
          <a:p>
            <a:pPr lvl="1"/>
            <a:r>
              <a:rPr lang="en-CA" dirty="0" smtClean="0"/>
              <a:t>Still follows conc. Gradient</a:t>
            </a:r>
          </a:p>
          <a:p>
            <a:pPr lvl="1"/>
            <a:r>
              <a:rPr lang="en-CA" dirty="0" smtClean="0"/>
              <a:t>No energy input</a:t>
            </a:r>
          </a:p>
          <a:p>
            <a:pPr lvl="1"/>
            <a:r>
              <a:rPr lang="en-CA" dirty="0" smtClean="0"/>
              <a:t>“carrier-mediated” transport</a:t>
            </a:r>
          </a:p>
          <a:p>
            <a:pPr lvl="1"/>
            <a:r>
              <a:rPr lang="en-CA" dirty="0" err="1" smtClean="0"/>
              <a:t>Eg</a:t>
            </a:r>
            <a:r>
              <a:rPr lang="en-CA" dirty="0" smtClean="0"/>
              <a:t>. Transport proteins in cell membrane</a:t>
            </a:r>
          </a:p>
          <a:p>
            <a:pPr lvl="2">
              <a:buNone/>
            </a:pPr>
            <a:r>
              <a:rPr lang="en-CA" dirty="0" smtClean="0"/>
              <a:t>		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Facilitated Diffusion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Osmosis</a:t>
            </a:r>
            <a:endParaRPr lang="en-CA" dirty="0"/>
          </a:p>
        </p:txBody>
      </p:sp>
      <p:pic>
        <p:nvPicPr>
          <p:cNvPr id="4" name="Picture 3" descr="dcln17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8676456" cy="27113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rmAutofit/>
          </a:bodyPr>
          <a:lstStyle/>
          <a:p>
            <a:r>
              <a:rPr lang="en-CA" dirty="0" smtClean="0"/>
              <a:t>Diffusion of water across membrane</a:t>
            </a:r>
          </a:p>
          <a:p>
            <a:pPr>
              <a:buFontTx/>
              <a:buChar char="-"/>
            </a:pPr>
            <a:r>
              <a:rPr lang="en-CA" dirty="0" smtClean="0"/>
              <a:t>Water moves across </a:t>
            </a:r>
            <a:r>
              <a:rPr lang="en-CA" dirty="0" err="1" smtClean="0"/>
              <a:t>semipermeable</a:t>
            </a:r>
            <a:r>
              <a:rPr lang="en-CA" dirty="0" smtClean="0"/>
              <a:t> membrane from high water concentration to low</a:t>
            </a:r>
          </a:p>
          <a:p>
            <a:pPr>
              <a:buFontTx/>
              <a:buChar char="-"/>
            </a:pPr>
            <a:r>
              <a:rPr lang="en-CA" dirty="0" smtClean="0"/>
              <a:t>Net movement of water is from hypotonic to hypertonic regions.</a:t>
            </a:r>
          </a:p>
          <a:p>
            <a:pPr>
              <a:buFontTx/>
              <a:buChar char="-"/>
            </a:pPr>
            <a:endParaRPr lang="en-CA" dirty="0" smtClean="0"/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19200"/>
          </a:xfrm>
        </p:spPr>
        <p:txBody>
          <a:bodyPr/>
          <a:lstStyle/>
          <a:p>
            <a:r>
              <a:rPr lang="en-CA" dirty="0" smtClean="0"/>
              <a:t>Osmosis!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Solution, solvent, solute, permeable membrane, semi-permeable membrane, water potential, hypertonic solution, isotonic solution, hypotonic solution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Biology – living organisms</a:t>
            </a:r>
          </a:p>
          <a:p>
            <a:r>
              <a:rPr lang="en-CA" dirty="0" smtClean="0"/>
              <a:t>Morphology – structure in organisms</a:t>
            </a:r>
          </a:p>
          <a:p>
            <a:r>
              <a:rPr lang="en-CA" dirty="0" smtClean="0"/>
              <a:t>Physiology – function in organisms</a:t>
            </a:r>
          </a:p>
          <a:p>
            <a:r>
              <a:rPr lang="en-CA" dirty="0" smtClean="0"/>
              <a:t>Ecology – populations, communities, ecosystems</a:t>
            </a:r>
          </a:p>
          <a:p>
            <a:r>
              <a:rPr lang="en-CA" dirty="0" smtClean="0"/>
              <a:t>Zoology – animals</a:t>
            </a:r>
          </a:p>
          <a:p>
            <a:r>
              <a:rPr lang="en-CA" dirty="0" smtClean="0"/>
              <a:t>Botany – plants</a:t>
            </a:r>
          </a:p>
          <a:p>
            <a:r>
              <a:rPr lang="en-CA" dirty="0" smtClean="0"/>
              <a:t>Cytology - cells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Study of?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Advances in discovery of cells was preceded by technological advances in microscopy and preparation of study materials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Microscopy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1595 – microscope invented - Hans and Zacharias Janssen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Timeline</a:t>
            </a:r>
            <a:endParaRPr lang="en-CA" dirty="0"/>
          </a:p>
        </p:txBody>
      </p:sp>
      <p:pic>
        <p:nvPicPr>
          <p:cNvPr id="12292" name="Picture 4" descr="http://micro.magnet.fsu.edu/primer/museum/images/janss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140968"/>
            <a:ext cx="5479835" cy="30879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1665 – cork examined by Robert Hooke, invents the term cells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1266" name="Picture 2" descr="http://image.wistatutor.com/content/feed/u80/ce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852936"/>
            <a:ext cx="3762375" cy="355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1650 – 1700 – Unicellular organisms viewed by </a:t>
            </a:r>
            <a:r>
              <a:rPr lang="en-CA" dirty="0" err="1" smtClean="0"/>
              <a:t>Antoni</a:t>
            </a:r>
            <a:r>
              <a:rPr lang="en-CA" dirty="0" smtClean="0"/>
              <a:t> van Leeuwenhoek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42" name="Picture 2" descr="http://timothyministries.org/images/Antoni_van_Leeuwenhoe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996952"/>
            <a:ext cx="2857500" cy="3276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1833 – Robert Brown identifies the nucleus</a:t>
            </a:r>
          </a:p>
          <a:p>
            <a:r>
              <a:rPr lang="en-CA" dirty="0" smtClean="0"/>
              <a:t>1838 – </a:t>
            </a:r>
            <a:r>
              <a:rPr lang="en-CA" dirty="0" err="1" smtClean="0"/>
              <a:t>Schleiden</a:t>
            </a:r>
            <a:r>
              <a:rPr lang="en-CA" dirty="0" smtClean="0"/>
              <a:t> concludes all plants are made of cells</a:t>
            </a:r>
          </a:p>
          <a:p>
            <a:r>
              <a:rPr lang="en-CA" dirty="0" smtClean="0"/>
              <a:t>1839 – Schwann concludes all animals and plants are made from cells</a:t>
            </a:r>
          </a:p>
          <a:p>
            <a:r>
              <a:rPr lang="en-CA" dirty="0" smtClean="0"/>
              <a:t>1855 – Virchow concludes all cells arise from pre-existing cells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1.  All living organisms are composed of cells</a:t>
            </a:r>
          </a:p>
          <a:p>
            <a:r>
              <a:rPr lang="en-CA" dirty="0" smtClean="0"/>
              <a:t>2.  Chemical reactions of living organisms(both energy consuming and producing) occur in cells</a:t>
            </a:r>
          </a:p>
          <a:p>
            <a:r>
              <a:rPr lang="en-CA" dirty="0" smtClean="0"/>
              <a:t>3.  Cells arise from other cells</a:t>
            </a:r>
          </a:p>
          <a:p>
            <a:r>
              <a:rPr lang="en-CA" dirty="0" smtClean="0"/>
              <a:t>4.  Cells contain hereditary information and pass this on from parent to daughter cell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Modern Cell Theory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99766DC380EC41B0C646DC6BEDE1C2" ma:contentTypeVersion="0" ma:contentTypeDescription="Create a new document." ma:contentTypeScope="" ma:versionID="46df14caedb83cc47a62a714c32e4e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91F546-58CE-498B-BEB0-4F4992F107FE}"/>
</file>

<file path=customXml/itemProps2.xml><?xml version="1.0" encoding="utf-8"?>
<ds:datastoreItem xmlns:ds="http://schemas.openxmlformats.org/officeDocument/2006/customXml" ds:itemID="{05232C07-822D-4DB3-A95F-1C6F53AB05F0}"/>
</file>

<file path=customXml/itemProps3.xml><?xml version="1.0" encoding="utf-8"?>
<ds:datastoreItem xmlns:ds="http://schemas.openxmlformats.org/officeDocument/2006/customXml" ds:itemID="{1ADFF0AC-0D25-446F-B389-2C60DADEE585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412</TotalTime>
  <Words>621</Words>
  <Application>Microsoft Office PowerPoint</Application>
  <PresentationFormat>On-screen Show (4:3)</PresentationFormat>
  <Paragraphs>96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Paper</vt:lpstr>
      <vt:lpstr>Cellular Biology</vt:lpstr>
      <vt:lpstr>Cell Theory</vt:lpstr>
      <vt:lpstr>Study of?</vt:lpstr>
      <vt:lpstr>Microscopy</vt:lpstr>
      <vt:lpstr>Timeline</vt:lpstr>
      <vt:lpstr>PowerPoint Presentation</vt:lpstr>
      <vt:lpstr>PowerPoint Presentation</vt:lpstr>
      <vt:lpstr>PowerPoint Presentation</vt:lpstr>
      <vt:lpstr>Modern Cell Theory</vt:lpstr>
      <vt:lpstr>Unicellular organisms</vt:lpstr>
      <vt:lpstr>Surface Area to Volume ratio</vt:lpstr>
      <vt:lpstr>Emergent properties</vt:lpstr>
      <vt:lpstr>Multicellular organisms</vt:lpstr>
      <vt:lpstr>Stem Cells</vt:lpstr>
      <vt:lpstr>Microscopes and Staining</vt:lpstr>
      <vt:lpstr> Transport in Cells</vt:lpstr>
      <vt:lpstr>Reason for Transport</vt:lpstr>
      <vt:lpstr>Passive  vs. Active</vt:lpstr>
      <vt:lpstr>Passive transport</vt:lpstr>
      <vt:lpstr>Diffusion cont.</vt:lpstr>
      <vt:lpstr>Diffusion rates</vt:lpstr>
      <vt:lpstr>Facilitated Diffusion</vt:lpstr>
      <vt:lpstr>Osmosis</vt:lpstr>
      <vt:lpstr>Osmosis!</vt:lpstr>
      <vt:lpstr>terms</vt:lpstr>
    </vt:vector>
  </TitlesOfParts>
  <Company>Lethbridge School District #51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Biology</dc:title>
  <dc:creator>heidinja</dc:creator>
  <cp:lastModifiedBy>Jared Heidinger</cp:lastModifiedBy>
  <cp:revision>27</cp:revision>
  <dcterms:created xsi:type="dcterms:W3CDTF">2010-09-01T17:53:29Z</dcterms:created>
  <dcterms:modified xsi:type="dcterms:W3CDTF">2011-11-28T16:13:15Z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0x010100FA99766DC380EC41B0C646DC6BEDE1C2</vt:lpwstr>
  </property>
</Properties>
</file>