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30"/>
  </p:notesMasterIdLst>
  <p:sldIdLst>
    <p:sldId id="274" r:id="rId2"/>
    <p:sldId id="260" r:id="rId3"/>
    <p:sldId id="263" r:id="rId4"/>
    <p:sldId id="272" r:id="rId5"/>
    <p:sldId id="261" r:id="rId6"/>
    <p:sldId id="273" r:id="rId7"/>
    <p:sldId id="275" r:id="rId8"/>
    <p:sldId id="276" r:id="rId9"/>
    <p:sldId id="277" r:id="rId10"/>
    <p:sldId id="257" r:id="rId11"/>
    <p:sldId id="278" r:id="rId12"/>
    <p:sldId id="279" r:id="rId13"/>
    <p:sldId id="280" r:id="rId14"/>
    <p:sldId id="271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58" r:id="rId23"/>
    <p:sldId id="293" r:id="rId24"/>
    <p:sldId id="288" r:id="rId25"/>
    <p:sldId id="289" r:id="rId26"/>
    <p:sldId id="290" r:id="rId27"/>
    <p:sldId id="291" r:id="rId28"/>
    <p:sldId id="292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45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C1453-481C-4F01-96F1-593B65E33720}" type="datetimeFigureOut">
              <a:rPr lang="en-US" smtClean="0"/>
              <a:pPr/>
              <a:t>6/9/2014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2D281A-19C5-4F98-BA3E-463B5B6267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25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video clip – 7:58 minutes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2D281A-19C5-4F98-BA3E-463B5B62677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668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Use “give it a try” activity (p.418) as</a:t>
            </a:r>
            <a:r>
              <a:rPr lang="en-CA" baseline="0" dirty="0" smtClean="0"/>
              <a:t> an introduction.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2D281A-19C5-4F98-BA3E-463B5B62677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496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4E8A9-B547-436A-8A4F-3433DA4BFE52}" type="datetimeFigureOut">
              <a:rPr lang="en-US" smtClean="0"/>
              <a:pPr/>
              <a:t>6/9/2014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843D-5CF8-4A54-9F2A-0BF59165377D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6273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4E8A9-B547-436A-8A4F-3433DA4BFE52}" type="datetimeFigureOut">
              <a:rPr lang="en-US" smtClean="0"/>
              <a:pPr/>
              <a:t>6/9/2014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843D-5CF8-4A54-9F2A-0BF59165377D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6495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4E8A9-B547-436A-8A4F-3433DA4BFE52}" type="datetimeFigureOut">
              <a:rPr lang="en-US" smtClean="0"/>
              <a:pPr/>
              <a:t>6/9/2014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843D-5CF8-4A54-9F2A-0BF59165377D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8543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4E8A9-B547-436A-8A4F-3433DA4BFE52}" type="datetimeFigureOut">
              <a:rPr lang="en-US" smtClean="0"/>
              <a:pPr/>
              <a:t>6/9/2014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843D-5CF8-4A54-9F2A-0BF59165377D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9472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4E8A9-B547-436A-8A4F-3433DA4BFE52}" type="datetimeFigureOut">
              <a:rPr lang="en-US" smtClean="0"/>
              <a:pPr/>
              <a:t>6/9/2014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843D-5CF8-4A54-9F2A-0BF59165377D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0356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4E8A9-B547-436A-8A4F-3433DA4BFE52}" type="datetimeFigureOut">
              <a:rPr lang="en-US" smtClean="0"/>
              <a:pPr/>
              <a:t>6/9/2014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843D-5CF8-4A54-9F2A-0BF59165377D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2798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4E8A9-B547-436A-8A4F-3433DA4BFE52}" type="datetimeFigureOut">
              <a:rPr lang="en-US" smtClean="0"/>
              <a:pPr/>
              <a:t>6/9/2014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843D-5CF8-4A54-9F2A-0BF59165377D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2640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4E8A9-B547-436A-8A4F-3433DA4BFE52}" type="datetimeFigureOut">
              <a:rPr lang="en-US" smtClean="0"/>
              <a:pPr/>
              <a:t>6/9/2014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843D-5CF8-4A54-9F2A-0BF59165377D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9666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4E8A9-B547-436A-8A4F-3433DA4BFE52}" type="datetimeFigureOut">
              <a:rPr lang="en-US" smtClean="0"/>
              <a:pPr/>
              <a:t>6/9/2014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843D-5CF8-4A54-9F2A-0BF59165377D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5248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4E8A9-B547-436A-8A4F-3433DA4BFE52}" type="datetimeFigureOut">
              <a:rPr lang="en-US" smtClean="0"/>
              <a:pPr/>
              <a:t>6/9/2014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843D-5CF8-4A54-9F2A-0BF59165377D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36974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4E8A9-B547-436A-8A4F-3433DA4BFE52}" type="datetimeFigureOut">
              <a:rPr lang="en-US" smtClean="0"/>
              <a:pPr/>
              <a:t>6/9/2014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843D-5CF8-4A54-9F2A-0BF59165377D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14538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4E8A9-B547-436A-8A4F-3433DA4BFE52}" type="datetimeFigureOut">
              <a:rPr lang="en-US" smtClean="0"/>
              <a:pPr/>
              <a:t>6/9/2014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3843D-5CF8-4A54-9F2A-0BF59165377D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3873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Spring%202012%20WCHS\Science%209\Unit%20E%20-%20Space%20Exploration\Chapter%202\life%20on%20the%20ISS.as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2009-2010\Science%209%202009-2010\Unit%20E%20-%20Space%20Exploration\Chapter%202\InsidetheSpaceStation.wmv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mFHwQkCYlQ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V1dvzsls8R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2009-2010\Science%209%202009-2010\Unit%20E%20-%20Space%20Exploration\Chapter%202\rockets.asf" TargetMode="Externa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Spring%202012%20WCHS\Science%209\Unit%20E%20-%20Space%20Exploration\Chapter%202\rockets.as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Spring%202012%20WCHS\Science%209\Unit%20E%20-%20Space%20Exploration\Chapter%202\challenger%20disaster.asf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apod.nasa.gov/apod/ap070722.htm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4486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5411450"/>
            <a:ext cx="5004048" cy="1446550"/>
          </a:xfrm>
          <a:prstGeom prst="rect">
            <a:avLst/>
          </a:prstGeom>
          <a:solidFill>
            <a:schemeClr val="accent5">
              <a:lumMod val="7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4400" dirty="0" smtClean="0">
                <a:solidFill>
                  <a:schemeClr val="bg1"/>
                </a:solidFill>
              </a:rPr>
              <a:t>CHAPTER 2: SPACE</a:t>
            </a:r>
          </a:p>
          <a:p>
            <a:r>
              <a:rPr lang="en-CA" sz="4400" dirty="0" smtClean="0">
                <a:solidFill>
                  <a:schemeClr val="bg1"/>
                </a:solidFill>
              </a:rPr>
              <a:t>TRANSPORTATION</a:t>
            </a:r>
            <a:endParaRPr lang="en-CA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12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39850"/>
          </a:xfrm>
        </p:spPr>
        <p:txBody>
          <a:bodyPr>
            <a:noAutofit/>
          </a:bodyPr>
          <a:lstStyle/>
          <a:p>
            <a:r>
              <a:rPr lang="en-CA" sz="4400" b="1" dirty="0" smtClean="0">
                <a:latin typeface="+mn-lt"/>
              </a:rPr>
              <a:t>2.2 Surviving There: </a:t>
            </a:r>
            <a:br>
              <a:rPr lang="en-CA" sz="4400" b="1" dirty="0" smtClean="0">
                <a:latin typeface="+mn-lt"/>
              </a:rPr>
            </a:br>
            <a:r>
              <a:rPr lang="en-CA" sz="4400" b="1" dirty="0" smtClean="0">
                <a:latin typeface="+mn-lt"/>
              </a:rPr>
              <a:t>Technologies for Living in Space</a:t>
            </a:r>
            <a:endParaRPr lang="en-CA" sz="44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39850"/>
            <a:ext cx="8926808" cy="5203860"/>
          </a:xfrm>
        </p:spPr>
        <p:txBody>
          <a:bodyPr>
            <a:noAutofit/>
          </a:bodyPr>
          <a:lstStyle/>
          <a:p>
            <a:r>
              <a:rPr lang="en-CA" sz="3600" dirty="0" smtClean="0"/>
              <a:t>For humans to live outside of Earth’s atmosphere, the basic requirements for life must be met in space.  </a:t>
            </a:r>
          </a:p>
          <a:p>
            <a:r>
              <a:rPr lang="en-CA" sz="3600" dirty="0" smtClean="0"/>
              <a:t>This means that </a:t>
            </a:r>
          </a:p>
          <a:p>
            <a:pPr lvl="1"/>
            <a:r>
              <a:rPr lang="en-CA" sz="3600" dirty="0" smtClean="0">
                <a:solidFill>
                  <a:srgbClr val="FF0000"/>
                </a:solidFill>
              </a:rPr>
              <a:t>food</a:t>
            </a:r>
          </a:p>
          <a:p>
            <a:pPr lvl="1"/>
            <a:r>
              <a:rPr lang="en-CA" sz="3600" dirty="0" smtClean="0">
                <a:solidFill>
                  <a:srgbClr val="FF0000"/>
                </a:solidFill>
              </a:rPr>
              <a:t>shelter</a:t>
            </a:r>
          </a:p>
          <a:p>
            <a:pPr lvl="1"/>
            <a:r>
              <a:rPr lang="en-CA" sz="3600" dirty="0" smtClean="0">
                <a:solidFill>
                  <a:srgbClr val="FF0000"/>
                </a:solidFill>
              </a:rPr>
              <a:t>water</a:t>
            </a:r>
          </a:p>
          <a:p>
            <a:pPr lvl="1"/>
            <a:r>
              <a:rPr lang="en-CA" sz="3600" dirty="0" smtClean="0">
                <a:solidFill>
                  <a:srgbClr val="FF0000"/>
                </a:solidFill>
              </a:rPr>
              <a:t>air </a:t>
            </a:r>
          </a:p>
          <a:p>
            <a:pPr lvl="1">
              <a:buNone/>
            </a:pPr>
            <a:r>
              <a:rPr lang="en-CA" sz="3600" dirty="0" smtClean="0"/>
              <a:t>must be produced artificially or brought with.</a:t>
            </a:r>
            <a:endParaRPr lang="en-CA" sz="36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585719"/>
            <a:ext cx="3500430" cy="2912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376486"/>
            <a:ext cx="8943948" cy="4481513"/>
          </a:xfrm>
        </p:spPr>
        <p:txBody>
          <a:bodyPr>
            <a:normAutofit/>
          </a:bodyPr>
          <a:lstStyle/>
          <a:p>
            <a:r>
              <a:rPr lang="en-US" sz="3200" dirty="0"/>
              <a:t>Imagine being stuck in the same room with 6 other people for 2 months! Or even a year</a:t>
            </a:r>
            <a:r>
              <a:rPr lang="en-US" sz="3200" dirty="0" smtClean="0"/>
              <a:t>!</a:t>
            </a:r>
          </a:p>
          <a:p>
            <a:endParaRPr lang="en-US" sz="3200" dirty="0"/>
          </a:p>
          <a:p>
            <a:pPr lvl="1"/>
            <a:r>
              <a:rPr lang="en-US" sz="3200" dirty="0"/>
              <a:t>What if one of those people was your brother or sister</a:t>
            </a:r>
            <a:r>
              <a:rPr lang="en-US" sz="3200" dirty="0" smtClean="0"/>
              <a:t>? What if it was someone you hated?</a:t>
            </a:r>
          </a:p>
          <a:p>
            <a:pPr lvl="1"/>
            <a:endParaRPr lang="en-US" sz="3200" dirty="0" smtClean="0"/>
          </a:p>
          <a:p>
            <a:pPr lvl="1"/>
            <a:r>
              <a:rPr lang="en-US" sz="3200" dirty="0" smtClean="0"/>
              <a:t>Long periods in confined spaces such as the ISS can lead to psychological problems.</a:t>
            </a:r>
          </a:p>
        </p:txBody>
      </p:sp>
      <p:sp>
        <p:nvSpPr>
          <p:cNvPr id="6148" name="WordArt 4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9144000" cy="237648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You cannot go outside</a:t>
            </a:r>
          </a:p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without protection</a:t>
            </a:r>
          </a:p>
        </p:txBody>
      </p:sp>
    </p:spTree>
    <p:extLst>
      <p:ext uri="{BB962C8B-B14F-4D97-AF65-F5344CB8AC3E}">
        <p14:creationId xmlns:p14="http://schemas.microsoft.com/office/powerpoint/2010/main" val="53863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662" y="0"/>
            <a:ext cx="7498080" cy="1143000"/>
          </a:xfrm>
        </p:spPr>
        <p:txBody>
          <a:bodyPr/>
          <a:lstStyle/>
          <a:p>
            <a:r>
              <a:rPr lang="en-US" dirty="0" smtClean="0"/>
              <a:t>Life on the ISS</a:t>
            </a:r>
            <a:endParaRPr lang="en-US" dirty="0"/>
          </a:p>
        </p:txBody>
      </p:sp>
      <p:pic>
        <p:nvPicPr>
          <p:cNvPr id="4" name="life on the ISS.asf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000100" y="910786"/>
            <a:ext cx="7929618" cy="594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3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MCj00827790000[1]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96618" y="700930"/>
            <a:ext cx="3159125" cy="6040438"/>
          </a:xfrm>
        </p:spPr>
      </p:pic>
      <p:sp>
        <p:nvSpPr>
          <p:cNvPr id="7175" name="WordArt 7"/>
          <p:cNvSpPr>
            <a:spLocks noChangeArrowheads="1" noChangeShapeType="1" noTextEdit="1"/>
          </p:cNvSpPr>
          <p:nvPr/>
        </p:nvSpPr>
        <p:spPr bwMode="auto">
          <a:xfrm rot="5400000">
            <a:off x="-2484358" y="3042005"/>
            <a:ext cx="6623883" cy="1008113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/>
                </a:solidFill>
                <a:latin typeface="Arial Black"/>
              </a:rPr>
              <a:t>Space</a:t>
            </a:r>
          </a:p>
        </p:txBody>
      </p:sp>
      <p:sp>
        <p:nvSpPr>
          <p:cNvPr id="7176" name="WordArt 8"/>
          <p:cNvSpPr>
            <a:spLocks noChangeArrowheads="1" noChangeShapeType="1" noTextEdit="1"/>
          </p:cNvSpPr>
          <p:nvPr/>
        </p:nvSpPr>
        <p:spPr bwMode="auto">
          <a:xfrm rot="5400000">
            <a:off x="157405" y="4415005"/>
            <a:ext cx="3744416" cy="908309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49995"/>
              </a:avLst>
            </a:prstTxWarp>
          </a:bodyPr>
          <a:lstStyle/>
          <a:p>
            <a:pPr algn="ctr" fontAlgn="auto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/>
                </a:solidFill>
                <a:latin typeface="Arial Black"/>
              </a:rPr>
              <a:t>Suit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0"/>
            <a:ext cx="3071802" cy="39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798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31168" y="1340768"/>
            <a:ext cx="9112831" cy="5517232"/>
          </a:xfrm>
        </p:spPr>
        <p:txBody>
          <a:bodyPr>
            <a:normAutofit lnSpcReduction="10000"/>
          </a:bodyPr>
          <a:lstStyle/>
          <a:p>
            <a:r>
              <a:rPr lang="en-US" sz="4000" dirty="0"/>
              <a:t>Supplies </a:t>
            </a:r>
            <a:r>
              <a:rPr lang="en-US" sz="4000" dirty="0" smtClean="0">
                <a:solidFill>
                  <a:srgbClr val="0070C0"/>
                </a:solidFill>
              </a:rPr>
              <a:t>air, water, heat, air conditioning</a:t>
            </a:r>
          </a:p>
          <a:p>
            <a:endParaRPr lang="en-US" sz="4000" dirty="0"/>
          </a:p>
          <a:p>
            <a:r>
              <a:rPr lang="en-US" sz="4000" dirty="0"/>
              <a:t>Includes a </a:t>
            </a:r>
            <a:r>
              <a:rPr lang="en-US" sz="4000" dirty="0">
                <a:solidFill>
                  <a:srgbClr val="FF0000"/>
                </a:solidFill>
              </a:rPr>
              <a:t>portable </a:t>
            </a:r>
            <a:r>
              <a:rPr lang="en-US" sz="4000" dirty="0" smtClean="0">
                <a:solidFill>
                  <a:srgbClr val="FF0000"/>
                </a:solidFill>
              </a:rPr>
              <a:t>toilet</a:t>
            </a:r>
          </a:p>
          <a:p>
            <a:endParaRPr lang="en-US" sz="4000" dirty="0"/>
          </a:p>
          <a:p>
            <a:r>
              <a:rPr lang="en-US" sz="4000" dirty="0"/>
              <a:t>Custom made for the </a:t>
            </a:r>
            <a:r>
              <a:rPr lang="en-US" sz="4000" dirty="0" smtClean="0"/>
              <a:t>wearer</a:t>
            </a:r>
          </a:p>
          <a:p>
            <a:endParaRPr lang="en-US" sz="4000" dirty="0"/>
          </a:p>
          <a:p>
            <a:r>
              <a:rPr lang="en-US" sz="4000" dirty="0"/>
              <a:t>Must be </a:t>
            </a:r>
            <a:r>
              <a:rPr lang="en-US" sz="4000" dirty="0" smtClean="0">
                <a:solidFill>
                  <a:srgbClr val="00B050"/>
                </a:solidFill>
              </a:rPr>
              <a:t>flexible</a:t>
            </a:r>
          </a:p>
          <a:p>
            <a:endParaRPr lang="en-US" sz="4000" dirty="0"/>
          </a:p>
          <a:p>
            <a:r>
              <a:rPr lang="en-US" sz="4000" dirty="0" smtClean="0"/>
              <a:t>Supplies/Power </a:t>
            </a:r>
            <a:r>
              <a:rPr lang="en-US" sz="4000" dirty="0"/>
              <a:t>for about </a:t>
            </a:r>
            <a:r>
              <a:rPr lang="en-US" sz="4000" dirty="0">
                <a:solidFill>
                  <a:srgbClr val="7030A0"/>
                </a:solidFill>
              </a:rPr>
              <a:t>9 hours!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25355" y="-33942"/>
            <a:ext cx="59586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400" b="1" dirty="0" smtClean="0"/>
              <a:t>Personal Survival Bubble</a:t>
            </a:r>
            <a:endParaRPr lang="en-CA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98080" cy="114300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latin typeface="+mn-lt"/>
              </a:rPr>
              <a:t>Modern Space Suits</a:t>
            </a:r>
            <a:endParaRPr lang="en-US" sz="4400" b="1" dirty="0">
              <a:latin typeface="+mn-lt"/>
            </a:endParaRPr>
          </a:p>
        </p:txBody>
      </p:sp>
      <p:pic>
        <p:nvPicPr>
          <p:cNvPr id="4" name="Content Placeholder 3" descr="scan0011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14480" y="886345"/>
            <a:ext cx="6072230" cy="5971655"/>
          </a:xfrm>
        </p:spPr>
      </p:pic>
    </p:spTree>
    <p:extLst>
      <p:ext uri="{BB962C8B-B14F-4D97-AF65-F5344CB8AC3E}">
        <p14:creationId xmlns:p14="http://schemas.microsoft.com/office/powerpoint/2010/main" val="43691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16113"/>
            <a:ext cx="9144000" cy="4941887"/>
          </a:xfrm>
        </p:spPr>
        <p:txBody>
          <a:bodyPr>
            <a:normAutofit/>
          </a:bodyPr>
          <a:lstStyle/>
          <a:p>
            <a:r>
              <a:rPr lang="en-US" sz="4000" dirty="0"/>
              <a:t>Who </a:t>
            </a:r>
            <a:r>
              <a:rPr lang="en-US" sz="4000" dirty="0" smtClean="0"/>
              <a:t>cares about recycling water?</a:t>
            </a:r>
            <a:endParaRPr lang="en-US" sz="4000" dirty="0"/>
          </a:p>
          <a:p>
            <a:pPr lvl="1"/>
            <a:r>
              <a:rPr lang="en-US" sz="4000" dirty="0">
                <a:solidFill>
                  <a:srgbClr val="00B0F0"/>
                </a:solidFill>
              </a:rPr>
              <a:t>You can’t live without it!</a:t>
            </a:r>
          </a:p>
          <a:p>
            <a:pPr lvl="1"/>
            <a:r>
              <a:rPr lang="en-US" sz="4000" dirty="0">
                <a:solidFill>
                  <a:srgbClr val="00B0F0"/>
                </a:solidFill>
              </a:rPr>
              <a:t>It has to be clean!</a:t>
            </a:r>
          </a:p>
          <a:p>
            <a:pPr lvl="1"/>
            <a:r>
              <a:rPr lang="en-US" sz="4000" dirty="0"/>
              <a:t>Think about how much water you use each </a:t>
            </a:r>
            <a:r>
              <a:rPr lang="en-US" sz="4000" dirty="0" smtClean="0"/>
              <a:t>day. </a:t>
            </a:r>
            <a:r>
              <a:rPr lang="en-US" sz="4000" dirty="0" smtClean="0">
                <a:solidFill>
                  <a:srgbClr val="FF0000"/>
                </a:solidFill>
              </a:rPr>
              <a:t>Uses?</a:t>
            </a:r>
            <a:endParaRPr lang="en-US" sz="4000" dirty="0">
              <a:solidFill>
                <a:srgbClr val="FF0000"/>
              </a:solidFill>
            </a:endParaRPr>
          </a:p>
          <a:p>
            <a:pPr lvl="2"/>
            <a:r>
              <a:rPr lang="en-US" sz="4000" dirty="0"/>
              <a:t>The astronauts have to have up to 365x that amount</a:t>
            </a:r>
            <a:r>
              <a:rPr lang="en-US" sz="4000" dirty="0" smtClean="0"/>
              <a:t>! </a:t>
            </a:r>
            <a:r>
              <a:rPr lang="en-US" sz="4000" dirty="0" smtClean="0">
                <a:solidFill>
                  <a:srgbClr val="FF0000"/>
                </a:solidFill>
              </a:rPr>
              <a:t>Why?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1268" name="WordArt 4"/>
          <p:cNvSpPr>
            <a:spLocks noChangeArrowheads="1" noChangeShapeType="1" noTextEdit="1"/>
          </p:cNvSpPr>
          <p:nvPr/>
        </p:nvSpPr>
        <p:spPr bwMode="auto">
          <a:xfrm>
            <a:off x="1835150" y="260350"/>
            <a:ext cx="5616575" cy="1655763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Recycling Water</a:t>
            </a:r>
          </a:p>
        </p:txBody>
      </p:sp>
    </p:spTree>
    <p:extLst>
      <p:ext uri="{BB962C8B-B14F-4D97-AF65-F5344CB8AC3E}">
        <p14:creationId xmlns:p14="http://schemas.microsoft.com/office/powerpoint/2010/main" val="119400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98080" cy="114300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latin typeface="+mn-lt"/>
              </a:rPr>
              <a:t>Clean Water ‘</a:t>
            </a:r>
            <a:r>
              <a:rPr lang="en-US" sz="4400" b="1" dirty="0" err="1" smtClean="0">
                <a:latin typeface="+mn-lt"/>
              </a:rPr>
              <a:t>aint</a:t>
            </a:r>
            <a:r>
              <a:rPr lang="en-US" sz="4400" b="1" dirty="0" smtClean="0">
                <a:latin typeface="+mn-lt"/>
              </a:rPr>
              <a:t> Easy!</a:t>
            </a:r>
            <a:endParaRPr lang="en-US" sz="4400" b="1" dirty="0">
              <a:latin typeface="+mn-lt"/>
            </a:endParaRPr>
          </a:p>
        </p:txBody>
      </p:sp>
      <p:pic>
        <p:nvPicPr>
          <p:cNvPr id="4" name="Content Placeholder 3" descr="scan0012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22433" y="1071546"/>
            <a:ext cx="9121567" cy="5597814"/>
          </a:xfrm>
        </p:spPr>
      </p:pic>
    </p:spTree>
    <p:extLst>
      <p:ext uri="{BB962C8B-B14F-4D97-AF65-F5344CB8AC3E}">
        <p14:creationId xmlns:p14="http://schemas.microsoft.com/office/powerpoint/2010/main" val="131584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844824"/>
            <a:ext cx="9144000" cy="5191100"/>
          </a:xfrm>
        </p:spPr>
        <p:txBody>
          <a:bodyPr>
            <a:normAutofit/>
          </a:bodyPr>
          <a:lstStyle/>
          <a:p>
            <a:r>
              <a:rPr lang="en-US" sz="4400" dirty="0"/>
              <a:t>Water (H</a:t>
            </a:r>
            <a:r>
              <a:rPr lang="en-US" sz="4400" baseline="-25000" dirty="0"/>
              <a:t>2</a:t>
            </a:r>
            <a:r>
              <a:rPr lang="en-US" sz="4400" dirty="0"/>
              <a:t>O) is split into H</a:t>
            </a:r>
            <a:r>
              <a:rPr lang="en-US" sz="4400" baseline="-25000" dirty="0"/>
              <a:t>2</a:t>
            </a:r>
            <a:r>
              <a:rPr lang="en-US" sz="4400" dirty="0"/>
              <a:t> and O</a:t>
            </a:r>
            <a:r>
              <a:rPr lang="en-US" sz="4400" baseline="-25000" dirty="0"/>
              <a:t>2</a:t>
            </a:r>
            <a:r>
              <a:rPr lang="en-US" sz="4400" dirty="0"/>
              <a:t> </a:t>
            </a:r>
            <a:r>
              <a:rPr lang="en-US" sz="4400" dirty="0" smtClean="0"/>
              <a:t>through </a:t>
            </a:r>
            <a:r>
              <a:rPr lang="en-US" sz="4400" dirty="0" smtClean="0">
                <a:solidFill>
                  <a:srgbClr val="00B0F0"/>
                </a:solidFill>
              </a:rPr>
              <a:t>electrolysis</a:t>
            </a:r>
            <a:r>
              <a:rPr lang="en-US" sz="4400" dirty="0" smtClean="0"/>
              <a:t> </a:t>
            </a:r>
            <a:r>
              <a:rPr lang="en-US" sz="4400" dirty="0"/>
              <a:t>(use of electricity)</a:t>
            </a:r>
          </a:p>
          <a:p>
            <a:r>
              <a:rPr lang="en-US" sz="4400" dirty="0"/>
              <a:t>H</a:t>
            </a:r>
            <a:r>
              <a:rPr lang="en-US" sz="4400" baseline="-25000" dirty="0"/>
              <a:t>2</a:t>
            </a:r>
            <a:r>
              <a:rPr lang="en-US" sz="4400" dirty="0"/>
              <a:t> = </a:t>
            </a:r>
            <a:r>
              <a:rPr lang="en-US" sz="4400" dirty="0" smtClean="0">
                <a:solidFill>
                  <a:srgbClr val="FF0000"/>
                </a:solidFill>
              </a:rPr>
              <a:t>waste/fuel</a:t>
            </a:r>
            <a:r>
              <a:rPr lang="en-US" sz="4400" dirty="0" smtClean="0"/>
              <a:t> </a:t>
            </a:r>
            <a:r>
              <a:rPr lang="en-US" sz="4400" dirty="0"/>
              <a:t>gas </a:t>
            </a:r>
            <a:endParaRPr lang="en-US" sz="4400" dirty="0" smtClean="0"/>
          </a:p>
          <a:p>
            <a:pPr>
              <a:buNone/>
            </a:pPr>
            <a:r>
              <a:rPr lang="en-US" sz="4400" dirty="0" smtClean="0"/>
              <a:t>… </a:t>
            </a:r>
            <a:r>
              <a:rPr lang="en-US" sz="4400" dirty="0"/>
              <a:t>vented into space</a:t>
            </a:r>
          </a:p>
          <a:p>
            <a:r>
              <a:rPr lang="en-US" sz="4400" dirty="0"/>
              <a:t>O</a:t>
            </a:r>
            <a:r>
              <a:rPr lang="en-US" sz="4400" baseline="-25000" dirty="0"/>
              <a:t>2</a:t>
            </a:r>
            <a:r>
              <a:rPr lang="en-US" sz="4400" dirty="0"/>
              <a:t> = </a:t>
            </a:r>
            <a:r>
              <a:rPr lang="en-US" sz="4400" dirty="0" smtClean="0">
                <a:solidFill>
                  <a:srgbClr val="00B050"/>
                </a:solidFill>
              </a:rPr>
              <a:t>needed</a:t>
            </a:r>
            <a:r>
              <a:rPr lang="en-US" sz="4400" dirty="0" smtClean="0"/>
              <a:t> gas </a:t>
            </a:r>
          </a:p>
          <a:p>
            <a:pPr>
              <a:buNone/>
            </a:pPr>
            <a:r>
              <a:rPr lang="en-US" sz="4400" dirty="0" smtClean="0"/>
              <a:t>… </a:t>
            </a:r>
            <a:r>
              <a:rPr lang="en-US" sz="4400" dirty="0"/>
              <a:t>breathed by </a:t>
            </a:r>
            <a:endParaRPr lang="en-US" sz="4400" dirty="0" smtClean="0"/>
          </a:p>
          <a:p>
            <a:pPr>
              <a:buNone/>
            </a:pPr>
            <a:r>
              <a:rPr lang="en-US" sz="4400" dirty="0" smtClean="0"/>
              <a:t>astronauts</a:t>
            </a:r>
            <a:endParaRPr lang="en-US" sz="4400" dirty="0"/>
          </a:p>
          <a:p>
            <a:endParaRPr lang="en-US" sz="4400" dirty="0"/>
          </a:p>
        </p:txBody>
      </p:sp>
      <p:sp>
        <p:nvSpPr>
          <p:cNvPr id="12292" name="WordArt 4"/>
          <p:cNvSpPr>
            <a:spLocks noChangeArrowheads="1" noChangeShapeType="1" noTextEdit="1"/>
          </p:cNvSpPr>
          <p:nvPr/>
        </p:nvSpPr>
        <p:spPr bwMode="auto">
          <a:xfrm>
            <a:off x="1115616" y="188640"/>
            <a:ext cx="6769100" cy="17287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Producing Oxygen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3645024"/>
            <a:ext cx="400050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47" name="Group 6146"/>
          <p:cNvGrpSpPr/>
          <p:nvPr/>
        </p:nvGrpSpPr>
        <p:grpSpPr>
          <a:xfrm>
            <a:off x="445693949" y="446190340"/>
            <a:ext cx="2782591" cy="2187775"/>
            <a:chOff x="445693949" y="446190340"/>
            <a:chExt cx="2782591" cy="2187775"/>
          </a:xfrm>
        </p:grpSpPr>
        <p:sp>
          <p:nvSpPr>
            <p:cNvPr id="2" name="SMARTInkAnnotation16"/>
            <p:cNvSpPr/>
            <p:nvPr/>
          </p:nvSpPr>
          <p:spPr>
            <a:xfrm>
              <a:off x="446176152" y="446244414"/>
              <a:ext cx="267892" cy="222152"/>
            </a:xfrm>
            <a:custGeom>
              <a:avLst/>
              <a:gdLst/>
              <a:ahLst/>
              <a:cxnLst/>
              <a:rect l="0" t="0" r="0" b="0"/>
              <a:pathLst>
                <a:path w="267892" h="222152">
                  <a:moveTo>
                    <a:pt x="0" y="88801"/>
                  </a:moveTo>
                  <a:lnTo>
                    <a:pt x="4762" y="93514"/>
                  </a:lnTo>
                  <a:lnTo>
                    <a:pt x="7144" y="94953"/>
                  </a:lnTo>
                  <a:lnTo>
                    <a:pt x="12452" y="96491"/>
                  </a:lnTo>
                  <a:lnTo>
                    <a:pt x="18107" y="97185"/>
                  </a:lnTo>
                  <a:lnTo>
                    <a:pt x="20985" y="97334"/>
                  </a:lnTo>
                  <a:lnTo>
                    <a:pt x="23912" y="98475"/>
                  </a:lnTo>
                  <a:lnTo>
                    <a:pt x="29815" y="102345"/>
                  </a:lnTo>
                  <a:lnTo>
                    <a:pt x="35719" y="104726"/>
                  </a:lnTo>
                  <a:lnTo>
                    <a:pt x="42664" y="105817"/>
                  </a:lnTo>
                  <a:lnTo>
                    <a:pt x="47327" y="106065"/>
                  </a:lnTo>
                  <a:lnTo>
                    <a:pt x="57745" y="106413"/>
                  </a:lnTo>
                  <a:lnTo>
                    <a:pt x="69007" y="106561"/>
                  </a:lnTo>
                  <a:lnTo>
                    <a:pt x="74761" y="105569"/>
                  </a:lnTo>
                  <a:lnTo>
                    <a:pt x="80615" y="103982"/>
                  </a:lnTo>
                  <a:lnTo>
                    <a:pt x="86469" y="101898"/>
                  </a:lnTo>
                  <a:lnTo>
                    <a:pt x="93365" y="100509"/>
                  </a:lnTo>
                  <a:lnTo>
                    <a:pt x="100955" y="99566"/>
                  </a:lnTo>
                  <a:lnTo>
                    <a:pt x="108992" y="98971"/>
                  </a:lnTo>
                  <a:lnTo>
                    <a:pt x="116284" y="97532"/>
                  </a:lnTo>
                  <a:lnTo>
                    <a:pt x="123180" y="95647"/>
                  </a:lnTo>
                  <a:lnTo>
                    <a:pt x="129728" y="93365"/>
                  </a:lnTo>
                  <a:lnTo>
                    <a:pt x="136128" y="90835"/>
                  </a:lnTo>
                  <a:lnTo>
                    <a:pt x="142329" y="88156"/>
                  </a:lnTo>
                  <a:lnTo>
                    <a:pt x="148481" y="85428"/>
                  </a:lnTo>
                  <a:lnTo>
                    <a:pt x="155525" y="81558"/>
                  </a:lnTo>
                  <a:lnTo>
                    <a:pt x="163215" y="77044"/>
                  </a:lnTo>
                  <a:lnTo>
                    <a:pt x="171301" y="72033"/>
                  </a:lnTo>
                  <a:lnTo>
                    <a:pt x="177701" y="67717"/>
                  </a:lnTo>
                  <a:lnTo>
                    <a:pt x="182959" y="63798"/>
                  </a:lnTo>
                  <a:lnTo>
                    <a:pt x="187474" y="60226"/>
                  </a:lnTo>
                  <a:lnTo>
                    <a:pt x="195114" y="53628"/>
                  </a:lnTo>
                  <a:lnTo>
                    <a:pt x="201811" y="47377"/>
                  </a:lnTo>
                  <a:lnTo>
                    <a:pt x="208111" y="41275"/>
                  </a:lnTo>
                  <a:lnTo>
                    <a:pt x="209153" y="38249"/>
                  </a:lnTo>
                  <a:lnTo>
                    <a:pt x="208905" y="35273"/>
                  </a:lnTo>
                  <a:lnTo>
                    <a:pt x="206970" y="29270"/>
                  </a:lnTo>
                  <a:lnTo>
                    <a:pt x="206077" y="23317"/>
                  </a:lnTo>
                  <a:lnTo>
                    <a:pt x="204837" y="20340"/>
                  </a:lnTo>
                  <a:lnTo>
                    <a:pt x="200868" y="14387"/>
                  </a:lnTo>
                  <a:lnTo>
                    <a:pt x="193129" y="8434"/>
                  </a:lnTo>
                  <a:lnTo>
                    <a:pt x="188268" y="5457"/>
                  </a:lnTo>
                  <a:lnTo>
                    <a:pt x="183059" y="3473"/>
                  </a:lnTo>
                  <a:lnTo>
                    <a:pt x="177602" y="2134"/>
                  </a:lnTo>
                  <a:lnTo>
                    <a:pt x="171996" y="1241"/>
                  </a:lnTo>
                  <a:lnTo>
                    <a:pt x="166241" y="695"/>
                  </a:lnTo>
                  <a:lnTo>
                    <a:pt x="160437" y="298"/>
                  </a:lnTo>
                  <a:lnTo>
                    <a:pt x="154583" y="0"/>
                  </a:lnTo>
                  <a:lnTo>
                    <a:pt x="149671" y="844"/>
                  </a:lnTo>
                  <a:lnTo>
                    <a:pt x="141585" y="4416"/>
                  </a:lnTo>
                  <a:lnTo>
                    <a:pt x="109786" y="20489"/>
                  </a:lnTo>
                  <a:lnTo>
                    <a:pt x="104924" y="24408"/>
                  </a:lnTo>
                  <a:lnTo>
                    <a:pt x="100707" y="29022"/>
                  </a:lnTo>
                  <a:lnTo>
                    <a:pt x="96887" y="34032"/>
                  </a:lnTo>
                  <a:lnTo>
                    <a:pt x="93365" y="39390"/>
                  </a:lnTo>
                  <a:lnTo>
                    <a:pt x="90041" y="44947"/>
                  </a:lnTo>
                  <a:lnTo>
                    <a:pt x="86816" y="50652"/>
                  </a:lnTo>
                  <a:lnTo>
                    <a:pt x="80566" y="62260"/>
                  </a:lnTo>
                  <a:lnTo>
                    <a:pt x="68511" y="85874"/>
                  </a:lnTo>
                  <a:lnTo>
                    <a:pt x="66526" y="92820"/>
                  </a:lnTo>
                  <a:lnTo>
                    <a:pt x="65187" y="100410"/>
                  </a:lnTo>
                  <a:lnTo>
                    <a:pt x="64294" y="108447"/>
                  </a:lnTo>
                  <a:lnTo>
                    <a:pt x="63698" y="115789"/>
                  </a:lnTo>
                  <a:lnTo>
                    <a:pt x="63302" y="122635"/>
                  </a:lnTo>
                  <a:lnTo>
                    <a:pt x="63053" y="129233"/>
                  </a:lnTo>
                  <a:lnTo>
                    <a:pt x="63847" y="135583"/>
                  </a:lnTo>
                  <a:lnTo>
                    <a:pt x="65385" y="141834"/>
                  </a:lnTo>
                  <a:lnTo>
                    <a:pt x="67419" y="147985"/>
                  </a:lnTo>
                  <a:lnTo>
                    <a:pt x="70743" y="155030"/>
                  </a:lnTo>
                  <a:lnTo>
                    <a:pt x="74960" y="162719"/>
                  </a:lnTo>
                  <a:lnTo>
                    <a:pt x="79722" y="170806"/>
                  </a:lnTo>
                  <a:lnTo>
                    <a:pt x="83889" y="178197"/>
                  </a:lnTo>
                  <a:lnTo>
                    <a:pt x="91182" y="191691"/>
                  </a:lnTo>
                  <a:lnTo>
                    <a:pt x="96540" y="197099"/>
                  </a:lnTo>
                  <a:lnTo>
                    <a:pt x="103039" y="201663"/>
                  </a:lnTo>
                  <a:lnTo>
                    <a:pt x="110381" y="205731"/>
                  </a:lnTo>
                  <a:lnTo>
                    <a:pt x="118219" y="209402"/>
                  </a:lnTo>
                  <a:lnTo>
                    <a:pt x="126454" y="212874"/>
                  </a:lnTo>
                  <a:lnTo>
                    <a:pt x="134888" y="216149"/>
                  </a:lnTo>
                  <a:lnTo>
                    <a:pt x="144512" y="218331"/>
                  </a:lnTo>
                  <a:lnTo>
                    <a:pt x="154880" y="219820"/>
                  </a:lnTo>
                  <a:lnTo>
                    <a:pt x="165745" y="220812"/>
                  </a:lnTo>
                  <a:lnTo>
                    <a:pt x="177006" y="221457"/>
                  </a:lnTo>
                  <a:lnTo>
                    <a:pt x="200025" y="222151"/>
                  </a:lnTo>
                  <a:lnTo>
                    <a:pt x="210741" y="221357"/>
                  </a:lnTo>
                  <a:lnTo>
                    <a:pt x="220861" y="219820"/>
                  </a:lnTo>
                  <a:lnTo>
                    <a:pt x="230584" y="217835"/>
                  </a:lnTo>
                  <a:lnTo>
                    <a:pt x="239068" y="215504"/>
                  </a:lnTo>
                  <a:lnTo>
                    <a:pt x="246707" y="212974"/>
                  </a:lnTo>
                  <a:lnTo>
                    <a:pt x="267891" y="204887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" name="SMARTInkAnnotation17"/>
            <p:cNvSpPr/>
            <p:nvPr/>
          </p:nvSpPr>
          <p:spPr>
            <a:xfrm>
              <a:off x="446515480" y="446190340"/>
              <a:ext cx="53579" cy="275284"/>
            </a:xfrm>
            <a:custGeom>
              <a:avLst/>
              <a:gdLst/>
              <a:ahLst/>
              <a:cxnLst/>
              <a:rect l="0" t="0" r="0" b="0"/>
              <a:pathLst>
                <a:path w="53579" h="275284">
                  <a:moveTo>
                    <a:pt x="0" y="0"/>
                  </a:moveTo>
                  <a:lnTo>
                    <a:pt x="0" y="73373"/>
                  </a:lnTo>
                  <a:lnTo>
                    <a:pt x="992" y="81657"/>
                  </a:lnTo>
                  <a:lnTo>
                    <a:pt x="2629" y="90140"/>
                  </a:lnTo>
                  <a:lnTo>
                    <a:pt x="4763" y="98773"/>
                  </a:lnTo>
                  <a:lnTo>
                    <a:pt x="6152" y="107553"/>
                  </a:lnTo>
                  <a:lnTo>
                    <a:pt x="7094" y="116334"/>
                  </a:lnTo>
                  <a:lnTo>
                    <a:pt x="7690" y="125165"/>
                  </a:lnTo>
                  <a:lnTo>
                    <a:pt x="9079" y="134045"/>
                  </a:lnTo>
                  <a:lnTo>
                    <a:pt x="11013" y="142925"/>
                  </a:lnTo>
                  <a:lnTo>
                    <a:pt x="13295" y="151855"/>
                  </a:lnTo>
                  <a:lnTo>
                    <a:pt x="14833" y="160784"/>
                  </a:lnTo>
                  <a:lnTo>
                    <a:pt x="15825" y="169664"/>
                  </a:lnTo>
                  <a:lnTo>
                    <a:pt x="16520" y="178594"/>
                  </a:lnTo>
                  <a:lnTo>
                    <a:pt x="17959" y="186531"/>
                  </a:lnTo>
                  <a:lnTo>
                    <a:pt x="19893" y="193824"/>
                  </a:lnTo>
                  <a:lnTo>
                    <a:pt x="22225" y="200621"/>
                  </a:lnTo>
                  <a:lnTo>
                    <a:pt x="23713" y="207169"/>
                  </a:lnTo>
                  <a:lnTo>
                    <a:pt x="24755" y="213519"/>
                  </a:lnTo>
                  <a:lnTo>
                    <a:pt x="25450" y="219720"/>
                  </a:lnTo>
                  <a:lnTo>
                    <a:pt x="26888" y="225872"/>
                  </a:lnTo>
                  <a:lnTo>
                    <a:pt x="28823" y="231924"/>
                  </a:lnTo>
                  <a:lnTo>
                    <a:pt x="31155" y="237976"/>
                  </a:lnTo>
                  <a:lnTo>
                    <a:pt x="33635" y="243979"/>
                  </a:lnTo>
                  <a:lnTo>
                    <a:pt x="36314" y="249982"/>
                  </a:lnTo>
                  <a:lnTo>
                    <a:pt x="43011" y="264369"/>
                  </a:lnTo>
                  <a:lnTo>
                    <a:pt x="44549" y="266502"/>
                  </a:lnTo>
                  <a:lnTo>
                    <a:pt x="46583" y="268933"/>
                  </a:lnTo>
                  <a:lnTo>
                    <a:pt x="52189" y="275283"/>
                  </a:lnTo>
                  <a:lnTo>
                    <a:pt x="52636" y="274787"/>
                  </a:lnTo>
                  <a:lnTo>
                    <a:pt x="53578" y="267891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" name="SMARTInkAnnotation18"/>
            <p:cNvSpPr/>
            <p:nvPr/>
          </p:nvSpPr>
          <p:spPr>
            <a:xfrm>
              <a:off x="446579228" y="446306575"/>
              <a:ext cx="248792" cy="165349"/>
            </a:xfrm>
            <a:custGeom>
              <a:avLst/>
              <a:gdLst/>
              <a:ahLst/>
              <a:cxnLst/>
              <a:rect l="0" t="0" r="0" b="0"/>
              <a:pathLst>
                <a:path w="248792" h="165349">
                  <a:moveTo>
                    <a:pt x="7690" y="107007"/>
                  </a:moveTo>
                  <a:lnTo>
                    <a:pt x="7690" y="93464"/>
                  </a:lnTo>
                  <a:lnTo>
                    <a:pt x="6697" y="92025"/>
                  </a:lnTo>
                  <a:lnTo>
                    <a:pt x="5060" y="91033"/>
                  </a:lnTo>
                  <a:lnTo>
                    <a:pt x="0" y="89545"/>
                  </a:lnTo>
                  <a:lnTo>
                    <a:pt x="595" y="89396"/>
                  </a:lnTo>
                  <a:lnTo>
                    <a:pt x="7938" y="89148"/>
                  </a:lnTo>
                  <a:lnTo>
                    <a:pt x="62657" y="89148"/>
                  </a:lnTo>
                  <a:lnTo>
                    <a:pt x="68163" y="88156"/>
                  </a:lnTo>
                  <a:lnTo>
                    <a:pt x="74761" y="86519"/>
                  </a:lnTo>
                  <a:lnTo>
                    <a:pt x="82203" y="84386"/>
                  </a:lnTo>
                  <a:lnTo>
                    <a:pt x="88106" y="82004"/>
                  </a:lnTo>
                  <a:lnTo>
                    <a:pt x="93067" y="79425"/>
                  </a:lnTo>
                  <a:lnTo>
                    <a:pt x="97334" y="76696"/>
                  </a:lnTo>
                  <a:lnTo>
                    <a:pt x="102195" y="73918"/>
                  </a:lnTo>
                  <a:lnTo>
                    <a:pt x="112861" y="68163"/>
                  </a:lnTo>
                  <a:lnTo>
                    <a:pt x="117475" y="66229"/>
                  </a:lnTo>
                  <a:lnTo>
                    <a:pt x="121593" y="64939"/>
                  </a:lnTo>
                  <a:lnTo>
                    <a:pt x="125264" y="64095"/>
                  </a:lnTo>
                  <a:lnTo>
                    <a:pt x="129729" y="62508"/>
                  </a:lnTo>
                  <a:lnTo>
                    <a:pt x="134690" y="60474"/>
                  </a:lnTo>
                  <a:lnTo>
                    <a:pt x="139998" y="58142"/>
                  </a:lnTo>
                  <a:lnTo>
                    <a:pt x="144512" y="55563"/>
                  </a:lnTo>
                  <a:lnTo>
                    <a:pt x="148531" y="52884"/>
                  </a:lnTo>
                  <a:lnTo>
                    <a:pt x="152152" y="50056"/>
                  </a:lnTo>
                  <a:lnTo>
                    <a:pt x="155625" y="47228"/>
                  </a:lnTo>
                  <a:lnTo>
                    <a:pt x="158899" y="44351"/>
                  </a:lnTo>
                  <a:lnTo>
                    <a:pt x="162074" y="41424"/>
                  </a:lnTo>
                  <a:lnTo>
                    <a:pt x="164207" y="38447"/>
                  </a:lnTo>
                  <a:lnTo>
                    <a:pt x="165596" y="35520"/>
                  </a:lnTo>
                  <a:lnTo>
                    <a:pt x="166539" y="32544"/>
                  </a:lnTo>
                  <a:lnTo>
                    <a:pt x="168176" y="29567"/>
                  </a:lnTo>
                  <a:lnTo>
                    <a:pt x="170260" y="26640"/>
                  </a:lnTo>
                  <a:lnTo>
                    <a:pt x="172591" y="23664"/>
                  </a:lnTo>
                  <a:lnTo>
                    <a:pt x="174179" y="20687"/>
                  </a:lnTo>
                  <a:lnTo>
                    <a:pt x="175270" y="17711"/>
                  </a:lnTo>
                  <a:lnTo>
                    <a:pt x="175965" y="14734"/>
                  </a:lnTo>
                  <a:lnTo>
                    <a:pt x="175419" y="11757"/>
                  </a:lnTo>
                  <a:lnTo>
                    <a:pt x="174079" y="8781"/>
                  </a:lnTo>
                  <a:lnTo>
                    <a:pt x="169565" y="1588"/>
                  </a:lnTo>
                  <a:lnTo>
                    <a:pt x="168176" y="1042"/>
                  </a:lnTo>
                  <a:lnTo>
                    <a:pt x="164009" y="347"/>
                  </a:lnTo>
                  <a:lnTo>
                    <a:pt x="160536" y="198"/>
                  </a:lnTo>
                  <a:lnTo>
                    <a:pt x="151358" y="0"/>
                  </a:lnTo>
                  <a:lnTo>
                    <a:pt x="147142" y="943"/>
                  </a:lnTo>
                  <a:lnTo>
                    <a:pt x="139799" y="4614"/>
                  </a:lnTo>
                  <a:lnTo>
                    <a:pt x="133201" y="9575"/>
                  </a:lnTo>
                  <a:lnTo>
                    <a:pt x="130076" y="12303"/>
                  </a:lnTo>
                  <a:lnTo>
                    <a:pt x="127000" y="15081"/>
                  </a:lnTo>
                  <a:lnTo>
                    <a:pt x="120898" y="20836"/>
                  </a:lnTo>
                  <a:lnTo>
                    <a:pt x="117872" y="24755"/>
                  </a:lnTo>
                  <a:lnTo>
                    <a:pt x="114895" y="29369"/>
                  </a:lnTo>
                  <a:lnTo>
                    <a:pt x="111919" y="34379"/>
                  </a:lnTo>
                  <a:lnTo>
                    <a:pt x="108893" y="39737"/>
                  </a:lnTo>
                  <a:lnTo>
                    <a:pt x="102940" y="50998"/>
                  </a:lnTo>
                  <a:lnTo>
                    <a:pt x="100955" y="56753"/>
                  </a:lnTo>
                  <a:lnTo>
                    <a:pt x="99616" y="62607"/>
                  </a:lnTo>
                  <a:lnTo>
                    <a:pt x="98772" y="68461"/>
                  </a:lnTo>
                  <a:lnTo>
                    <a:pt x="98177" y="74364"/>
                  </a:lnTo>
                  <a:lnTo>
                    <a:pt x="97780" y="80268"/>
                  </a:lnTo>
                  <a:lnTo>
                    <a:pt x="97532" y="86221"/>
                  </a:lnTo>
                  <a:lnTo>
                    <a:pt x="97235" y="98078"/>
                  </a:lnTo>
                  <a:lnTo>
                    <a:pt x="97135" y="104031"/>
                  </a:lnTo>
                  <a:lnTo>
                    <a:pt x="98078" y="108992"/>
                  </a:lnTo>
                  <a:lnTo>
                    <a:pt x="99715" y="113308"/>
                  </a:lnTo>
                  <a:lnTo>
                    <a:pt x="101799" y="117128"/>
                  </a:lnTo>
                  <a:lnTo>
                    <a:pt x="105122" y="121692"/>
                  </a:lnTo>
                  <a:lnTo>
                    <a:pt x="109389" y="126702"/>
                  </a:lnTo>
                  <a:lnTo>
                    <a:pt x="114151" y="132060"/>
                  </a:lnTo>
                  <a:lnTo>
                    <a:pt x="119360" y="136624"/>
                  </a:lnTo>
                  <a:lnTo>
                    <a:pt x="124817" y="140643"/>
                  </a:lnTo>
                  <a:lnTo>
                    <a:pt x="130423" y="144314"/>
                  </a:lnTo>
                  <a:lnTo>
                    <a:pt x="137120" y="147737"/>
                  </a:lnTo>
                  <a:lnTo>
                    <a:pt x="144611" y="151011"/>
                  </a:lnTo>
                  <a:lnTo>
                    <a:pt x="152549" y="154236"/>
                  </a:lnTo>
                  <a:lnTo>
                    <a:pt x="160784" y="156319"/>
                  </a:lnTo>
                  <a:lnTo>
                    <a:pt x="169317" y="157758"/>
                  </a:lnTo>
                  <a:lnTo>
                    <a:pt x="177949" y="158700"/>
                  </a:lnTo>
                  <a:lnTo>
                    <a:pt x="187672" y="160338"/>
                  </a:lnTo>
                  <a:lnTo>
                    <a:pt x="198140" y="162371"/>
                  </a:lnTo>
                  <a:lnTo>
                    <a:pt x="209054" y="164753"/>
                  </a:lnTo>
                  <a:lnTo>
                    <a:pt x="218331" y="165348"/>
                  </a:lnTo>
                  <a:lnTo>
                    <a:pt x="226517" y="164753"/>
                  </a:lnTo>
                  <a:lnTo>
                    <a:pt x="248791" y="160586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" name="SMARTInkAnnotation19"/>
            <p:cNvSpPr/>
            <p:nvPr/>
          </p:nvSpPr>
          <p:spPr>
            <a:xfrm>
              <a:off x="446863887" y="446315455"/>
              <a:ext cx="178446" cy="150020"/>
            </a:xfrm>
            <a:custGeom>
              <a:avLst/>
              <a:gdLst/>
              <a:ahLst/>
              <a:cxnLst/>
              <a:rect l="0" t="0" r="0" b="0"/>
              <a:pathLst>
                <a:path w="178446" h="150020">
                  <a:moveTo>
                    <a:pt x="53429" y="8831"/>
                  </a:moveTo>
                  <a:lnTo>
                    <a:pt x="48716" y="8831"/>
                  </a:lnTo>
                  <a:lnTo>
                    <a:pt x="47277" y="7838"/>
                  </a:lnTo>
                  <a:lnTo>
                    <a:pt x="46384" y="6201"/>
                  </a:lnTo>
                  <a:lnTo>
                    <a:pt x="44847" y="1141"/>
                  </a:lnTo>
                  <a:lnTo>
                    <a:pt x="43755" y="744"/>
                  </a:lnTo>
                  <a:lnTo>
                    <a:pt x="38447" y="149"/>
                  </a:lnTo>
                  <a:lnTo>
                    <a:pt x="36859" y="0"/>
                  </a:lnTo>
                  <a:lnTo>
                    <a:pt x="36413" y="943"/>
                  </a:lnTo>
                  <a:lnTo>
                    <a:pt x="35967" y="4663"/>
                  </a:lnTo>
                  <a:lnTo>
                    <a:pt x="34826" y="7045"/>
                  </a:lnTo>
                  <a:lnTo>
                    <a:pt x="33089" y="9624"/>
                  </a:lnTo>
                  <a:lnTo>
                    <a:pt x="30956" y="12353"/>
                  </a:lnTo>
                  <a:lnTo>
                    <a:pt x="29517" y="15131"/>
                  </a:lnTo>
                  <a:lnTo>
                    <a:pt x="28575" y="18008"/>
                  </a:lnTo>
                  <a:lnTo>
                    <a:pt x="27930" y="20886"/>
                  </a:lnTo>
                  <a:lnTo>
                    <a:pt x="26491" y="23813"/>
                  </a:lnTo>
                  <a:lnTo>
                    <a:pt x="24556" y="26740"/>
                  </a:lnTo>
                  <a:lnTo>
                    <a:pt x="22274" y="29716"/>
                  </a:lnTo>
                  <a:lnTo>
                    <a:pt x="19744" y="33685"/>
                  </a:lnTo>
                  <a:lnTo>
                    <a:pt x="17115" y="38299"/>
                  </a:lnTo>
                  <a:lnTo>
                    <a:pt x="14337" y="43359"/>
                  </a:lnTo>
                  <a:lnTo>
                    <a:pt x="12501" y="47724"/>
                  </a:lnTo>
                  <a:lnTo>
                    <a:pt x="11261" y="51594"/>
                  </a:lnTo>
                  <a:lnTo>
                    <a:pt x="10418" y="55215"/>
                  </a:lnTo>
                  <a:lnTo>
                    <a:pt x="8880" y="59581"/>
                  </a:lnTo>
                  <a:lnTo>
                    <a:pt x="6846" y="64492"/>
                  </a:lnTo>
                  <a:lnTo>
                    <a:pt x="4514" y="69751"/>
                  </a:lnTo>
                  <a:lnTo>
                    <a:pt x="2976" y="74265"/>
                  </a:lnTo>
                  <a:lnTo>
                    <a:pt x="1934" y="78234"/>
                  </a:lnTo>
                  <a:lnTo>
                    <a:pt x="1240" y="81905"/>
                  </a:lnTo>
                  <a:lnTo>
                    <a:pt x="793" y="86320"/>
                  </a:lnTo>
                  <a:lnTo>
                    <a:pt x="446" y="91232"/>
                  </a:lnTo>
                  <a:lnTo>
                    <a:pt x="149" y="101005"/>
                  </a:lnTo>
                  <a:lnTo>
                    <a:pt x="0" y="108645"/>
                  </a:lnTo>
                  <a:lnTo>
                    <a:pt x="942" y="113109"/>
                  </a:lnTo>
                  <a:lnTo>
                    <a:pt x="2579" y="118021"/>
                  </a:lnTo>
                  <a:lnTo>
                    <a:pt x="4613" y="123279"/>
                  </a:lnTo>
                  <a:lnTo>
                    <a:pt x="7987" y="126802"/>
                  </a:lnTo>
                  <a:lnTo>
                    <a:pt x="12253" y="129133"/>
                  </a:lnTo>
                  <a:lnTo>
                    <a:pt x="17016" y="130721"/>
                  </a:lnTo>
                  <a:lnTo>
                    <a:pt x="21233" y="132755"/>
                  </a:lnTo>
                  <a:lnTo>
                    <a:pt x="25003" y="135086"/>
                  </a:lnTo>
                  <a:lnTo>
                    <a:pt x="28525" y="137666"/>
                  </a:lnTo>
                  <a:lnTo>
                    <a:pt x="32891" y="140345"/>
                  </a:lnTo>
                  <a:lnTo>
                    <a:pt x="37752" y="143123"/>
                  </a:lnTo>
                  <a:lnTo>
                    <a:pt x="42961" y="146000"/>
                  </a:lnTo>
                  <a:lnTo>
                    <a:pt x="48418" y="147886"/>
                  </a:lnTo>
                  <a:lnTo>
                    <a:pt x="54074" y="149175"/>
                  </a:lnTo>
                  <a:lnTo>
                    <a:pt x="59829" y="150019"/>
                  </a:lnTo>
                  <a:lnTo>
                    <a:pt x="65633" y="149572"/>
                  </a:lnTo>
                  <a:lnTo>
                    <a:pt x="71487" y="148283"/>
                  </a:lnTo>
                  <a:lnTo>
                    <a:pt x="91876" y="141784"/>
                  </a:lnTo>
                  <a:lnTo>
                    <a:pt x="99863" y="139105"/>
                  </a:lnTo>
                  <a:lnTo>
                    <a:pt x="107206" y="136376"/>
                  </a:lnTo>
                  <a:lnTo>
                    <a:pt x="114101" y="133549"/>
                  </a:lnTo>
                  <a:lnTo>
                    <a:pt x="120650" y="130671"/>
                  </a:lnTo>
                  <a:lnTo>
                    <a:pt x="127049" y="126752"/>
                  </a:lnTo>
                  <a:lnTo>
                    <a:pt x="133251" y="122188"/>
                  </a:lnTo>
                  <a:lnTo>
                    <a:pt x="139402" y="117128"/>
                  </a:lnTo>
                  <a:lnTo>
                    <a:pt x="144462" y="112762"/>
                  </a:lnTo>
                  <a:lnTo>
                    <a:pt x="148828" y="108893"/>
                  </a:lnTo>
                  <a:lnTo>
                    <a:pt x="152747" y="105321"/>
                  </a:lnTo>
                  <a:lnTo>
                    <a:pt x="156368" y="100906"/>
                  </a:lnTo>
                  <a:lnTo>
                    <a:pt x="159742" y="96044"/>
                  </a:lnTo>
                  <a:lnTo>
                    <a:pt x="163016" y="90785"/>
                  </a:lnTo>
                  <a:lnTo>
                    <a:pt x="165199" y="86271"/>
                  </a:lnTo>
                  <a:lnTo>
                    <a:pt x="166638" y="82302"/>
                  </a:lnTo>
                  <a:lnTo>
                    <a:pt x="167580" y="78631"/>
                  </a:lnTo>
                  <a:lnTo>
                    <a:pt x="169217" y="75208"/>
                  </a:lnTo>
                  <a:lnTo>
                    <a:pt x="171301" y="71934"/>
                  </a:lnTo>
                  <a:lnTo>
                    <a:pt x="177056" y="64294"/>
                  </a:lnTo>
                  <a:lnTo>
                    <a:pt x="177800" y="60573"/>
                  </a:lnTo>
                  <a:lnTo>
                    <a:pt x="178445" y="53479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" name="SMARTInkAnnotation20"/>
            <p:cNvSpPr/>
            <p:nvPr/>
          </p:nvSpPr>
          <p:spPr>
            <a:xfrm>
              <a:off x="447042332" y="446315356"/>
              <a:ext cx="205383" cy="160586"/>
            </a:xfrm>
            <a:custGeom>
              <a:avLst/>
              <a:gdLst/>
              <a:ahLst/>
              <a:cxnLst/>
              <a:rect l="0" t="0" r="0" b="0"/>
              <a:pathLst>
                <a:path w="205383" h="160586">
                  <a:moveTo>
                    <a:pt x="0" y="8930"/>
                  </a:moveTo>
                  <a:lnTo>
                    <a:pt x="4762" y="13642"/>
                  </a:lnTo>
                  <a:lnTo>
                    <a:pt x="6151" y="16073"/>
                  </a:lnTo>
                  <a:lnTo>
                    <a:pt x="7094" y="18653"/>
                  </a:lnTo>
                  <a:lnTo>
                    <a:pt x="7689" y="21332"/>
                  </a:lnTo>
                  <a:lnTo>
                    <a:pt x="9078" y="24160"/>
                  </a:lnTo>
                  <a:lnTo>
                    <a:pt x="11013" y="27037"/>
                  </a:lnTo>
                  <a:lnTo>
                    <a:pt x="13295" y="29914"/>
                  </a:lnTo>
                  <a:lnTo>
                    <a:pt x="14833" y="32841"/>
                  </a:lnTo>
                  <a:lnTo>
                    <a:pt x="15825" y="35768"/>
                  </a:lnTo>
                  <a:lnTo>
                    <a:pt x="16520" y="38745"/>
                  </a:lnTo>
                  <a:lnTo>
                    <a:pt x="17958" y="41721"/>
                  </a:lnTo>
                  <a:lnTo>
                    <a:pt x="19893" y="44648"/>
                  </a:lnTo>
                  <a:lnTo>
                    <a:pt x="22225" y="47625"/>
                  </a:lnTo>
                  <a:lnTo>
                    <a:pt x="24705" y="51594"/>
                  </a:lnTo>
                  <a:lnTo>
                    <a:pt x="27384" y="56207"/>
                  </a:lnTo>
                  <a:lnTo>
                    <a:pt x="30162" y="61317"/>
                  </a:lnTo>
                  <a:lnTo>
                    <a:pt x="32047" y="65683"/>
                  </a:lnTo>
                  <a:lnTo>
                    <a:pt x="33238" y="69552"/>
                  </a:lnTo>
                  <a:lnTo>
                    <a:pt x="34081" y="73174"/>
                  </a:lnTo>
                  <a:lnTo>
                    <a:pt x="35619" y="77539"/>
                  </a:lnTo>
                  <a:lnTo>
                    <a:pt x="37653" y="82451"/>
                  </a:lnTo>
                  <a:lnTo>
                    <a:pt x="39985" y="87709"/>
                  </a:lnTo>
                  <a:lnTo>
                    <a:pt x="45243" y="98822"/>
                  </a:lnTo>
                  <a:lnTo>
                    <a:pt x="48022" y="104576"/>
                  </a:lnTo>
                  <a:lnTo>
                    <a:pt x="49857" y="110381"/>
                  </a:lnTo>
                  <a:lnTo>
                    <a:pt x="51097" y="116284"/>
                  </a:lnTo>
                  <a:lnTo>
                    <a:pt x="51941" y="122138"/>
                  </a:lnTo>
                  <a:lnTo>
                    <a:pt x="53479" y="127099"/>
                  </a:lnTo>
                  <a:lnTo>
                    <a:pt x="55513" y="131365"/>
                  </a:lnTo>
                  <a:lnTo>
                    <a:pt x="57844" y="135185"/>
                  </a:lnTo>
                  <a:lnTo>
                    <a:pt x="59382" y="138757"/>
                  </a:lnTo>
                  <a:lnTo>
                    <a:pt x="60424" y="142081"/>
                  </a:lnTo>
                  <a:lnTo>
                    <a:pt x="61118" y="145355"/>
                  </a:lnTo>
                  <a:lnTo>
                    <a:pt x="62557" y="148481"/>
                  </a:lnTo>
                  <a:lnTo>
                    <a:pt x="64541" y="151557"/>
                  </a:lnTo>
                  <a:lnTo>
                    <a:pt x="71338" y="160585"/>
                  </a:lnTo>
                  <a:lnTo>
                    <a:pt x="71388" y="155922"/>
                  </a:lnTo>
                  <a:lnTo>
                    <a:pt x="71437" y="82947"/>
                  </a:lnTo>
                  <a:lnTo>
                    <a:pt x="72429" y="78085"/>
                  </a:lnTo>
                  <a:lnTo>
                    <a:pt x="74066" y="73918"/>
                  </a:lnTo>
                  <a:lnTo>
                    <a:pt x="76200" y="70098"/>
                  </a:lnTo>
                  <a:lnTo>
                    <a:pt x="77589" y="65583"/>
                  </a:lnTo>
                  <a:lnTo>
                    <a:pt x="78531" y="60573"/>
                  </a:lnTo>
                  <a:lnTo>
                    <a:pt x="79127" y="55265"/>
                  </a:lnTo>
                  <a:lnTo>
                    <a:pt x="80516" y="49758"/>
                  </a:lnTo>
                  <a:lnTo>
                    <a:pt x="82450" y="44053"/>
                  </a:lnTo>
                  <a:lnTo>
                    <a:pt x="84732" y="38298"/>
                  </a:lnTo>
                  <a:lnTo>
                    <a:pt x="87263" y="33486"/>
                  </a:lnTo>
                  <a:lnTo>
                    <a:pt x="89941" y="29269"/>
                  </a:lnTo>
                  <a:lnTo>
                    <a:pt x="92670" y="25449"/>
                  </a:lnTo>
                  <a:lnTo>
                    <a:pt x="96539" y="21927"/>
                  </a:lnTo>
                  <a:lnTo>
                    <a:pt x="101054" y="18603"/>
                  </a:lnTo>
                  <a:lnTo>
                    <a:pt x="106064" y="15379"/>
                  </a:lnTo>
                  <a:lnTo>
                    <a:pt x="111373" y="13196"/>
                  </a:lnTo>
                  <a:lnTo>
                    <a:pt x="116929" y="11807"/>
                  </a:lnTo>
                  <a:lnTo>
                    <a:pt x="122584" y="10815"/>
                  </a:lnTo>
                  <a:lnTo>
                    <a:pt x="128389" y="9227"/>
                  </a:lnTo>
                  <a:lnTo>
                    <a:pt x="134193" y="7144"/>
                  </a:lnTo>
                  <a:lnTo>
                    <a:pt x="140047" y="4762"/>
                  </a:lnTo>
                  <a:lnTo>
                    <a:pt x="146943" y="3175"/>
                  </a:lnTo>
                  <a:lnTo>
                    <a:pt x="154533" y="2083"/>
                  </a:lnTo>
                  <a:lnTo>
                    <a:pt x="162570" y="1389"/>
                  </a:lnTo>
                  <a:lnTo>
                    <a:pt x="170854" y="942"/>
                  </a:lnTo>
                  <a:lnTo>
                    <a:pt x="205382" y="0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" name="SMARTInkAnnotation21"/>
            <p:cNvSpPr/>
            <p:nvPr/>
          </p:nvSpPr>
          <p:spPr>
            <a:xfrm>
              <a:off x="447256644" y="446190340"/>
              <a:ext cx="80368" cy="267892"/>
            </a:xfrm>
            <a:custGeom>
              <a:avLst/>
              <a:gdLst/>
              <a:ahLst/>
              <a:cxnLst/>
              <a:rect l="0" t="0" r="0" b="0"/>
              <a:pathLst>
                <a:path w="80368" h="267892">
                  <a:moveTo>
                    <a:pt x="0" y="0"/>
                  </a:moveTo>
                  <a:lnTo>
                    <a:pt x="7690" y="7690"/>
                  </a:lnTo>
                  <a:lnTo>
                    <a:pt x="9079" y="10071"/>
                  </a:lnTo>
                  <a:lnTo>
                    <a:pt x="13295" y="18058"/>
                  </a:lnTo>
                  <a:lnTo>
                    <a:pt x="14833" y="22920"/>
                  </a:lnTo>
                  <a:lnTo>
                    <a:pt x="15826" y="28178"/>
                  </a:lnTo>
                  <a:lnTo>
                    <a:pt x="16520" y="33685"/>
                  </a:lnTo>
                  <a:lnTo>
                    <a:pt x="17959" y="39291"/>
                  </a:lnTo>
                  <a:lnTo>
                    <a:pt x="19894" y="45046"/>
                  </a:lnTo>
                  <a:lnTo>
                    <a:pt x="22225" y="50850"/>
                  </a:lnTo>
                  <a:lnTo>
                    <a:pt x="24706" y="56753"/>
                  </a:lnTo>
                  <a:lnTo>
                    <a:pt x="30163" y="68560"/>
                  </a:lnTo>
                  <a:lnTo>
                    <a:pt x="32048" y="75456"/>
                  </a:lnTo>
                  <a:lnTo>
                    <a:pt x="33238" y="83046"/>
                  </a:lnTo>
                  <a:lnTo>
                    <a:pt x="34082" y="91083"/>
                  </a:lnTo>
                  <a:lnTo>
                    <a:pt x="34627" y="99417"/>
                  </a:lnTo>
                  <a:lnTo>
                    <a:pt x="34975" y="107950"/>
                  </a:lnTo>
                  <a:lnTo>
                    <a:pt x="35223" y="116632"/>
                  </a:lnTo>
                  <a:lnTo>
                    <a:pt x="36413" y="125363"/>
                  </a:lnTo>
                  <a:lnTo>
                    <a:pt x="38150" y="134194"/>
                  </a:lnTo>
                  <a:lnTo>
                    <a:pt x="40333" y="143024"/>
                  </a:lnTo>
                  <a:lnTo>
                    <a:pt x="42763" y="151904"/>
                  </a:lnTo>
                  <a:lnTo>
                    <a:pt x="48121" y="169714"/>
                  </a:lnTo>
                  <a:lnTo>
                    <a:pt x="49957" y="178644"/>
                  </a:lnTo>
                  <a:lnTo>
                    <a:pt x="51147" y="187524"/>
                  </a:lnTo>
                  <a:lnTo>
                    <a:pt x="51941" y="196453"/>
                  </a:lnTo>
                  <a:lnTo>
                    <a:pt x="53479" y="204391"/>
                  </a:lnTo>
                  <a:lnTo>
                    <a:pt x="55513" y="211683"/>
                  </a:lnTo>
                  <a:lnTo>
                    <a:pt x="57845" y="218480"/>
                  </a:lnTo>
                  <a:lnTo>
                    <a:pt x="60375" y="225028"/>
                  </a:lnTo>
                  <a:lnTo>
                    <a:pt x="63103" y="231378"/>
                  </a:lnTo>
                  <a:lnTo>
                    <a:pt x="65881" y="237580"/>
                  </a:lnTo>
                  <a:lnTo>
                    <a:pt x="67717" y="242739"/>
                  </a:lnTo>
                  <a:lnTo>
                    <a:pt x="69801" y="251073"/>
                  </a:lnTo>
                  <a:lnTo>
                    <a:pt x="71338" y="254695"/>
                  </a:lnTo>
                  <a:lnTo>
                    <a:pt x="73372" y="258118"/>
                  </a:lnTo>
                  <a:lnTo>
                    <a:pt x="80367" y="267891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" name="SMARTInkAnnotation22"/>
            <p:cNvSpPr/>
            <p:nvPr/>
          </p:nvSpPr>
          <p:spPr>
            <a:xfrm>
              <a:off x="447238785" y="446324335"/>
              <a:ext cx="152649" cy="26741"/>
            </a:xfrm>
            <a:custGeom>
              <a:avLst/>
              <a:gdLst/>
              <a:ahLst/>
              <a:cxnLst/>
              <a:rect l="0" t="0" r="0" b="0"/>
              <a:pathLst>
                <a:path w="152649" h="26741">
                  <a:moveTo>
                    <a:pt x="0" y="26740"/>
                  </a:moveTo>
                  <a:lnTo>
                    <a:pt x="0" y="19050"/>
                  </a:lnTo>
                  <a:lnTo>
                    <a:pt x="992" y="18653"/>
                  </a:lnTo>
                  <a:lnTo>
                    <a:pt x="4762" y="18157"/>
                  </a:lnTo>
                  <a:lnTo>
                    <a:pt x="7144" y="17066"/>
                  </a:lnTo>
                  <a:lnTo>
                    <a:pt x="9723" y="15329"/>
                  </a:lnTo>
                  <a:lnTo>
                    <a:pt x="12452" y="13196"/>
                  </a:lnTo>
                  <a:lnTo>
                    <a:pt x="16222" y="10765"/>
                  </a:lnTo>
                  <a:lnTo>
                    <a:pt x="20736" y="8136"/>
                  </a:lnTo>
                  <a:lnTo>
                    <a:pt x="25747" y="5408"/>
                  </a:lnTo>
                  <a:lnTo>
                    <a:pt x="32047" y="3572"/>
                  </a:lnTo>
                  <a:lnTo>
                    <a:pt x="39241" y="2381"/>
                  </a:lnTo>
                  <a:lnTo>
                    <a:pt x="46980" y="1588"/>
                  </a:lnTo>
                  <a:lnTo>
                    <a:pt x="55116" y="1042"/>
                  </a:lnTo>
                  <a:lnTo>
                    <a:pt x="63549" y="645"/>
                  </a:lnTo>
                  <a:lnTo>
                    <a:pt x="81806" y="248"/>
                  </a:lnTo>
                  <a:lnTo>
                    <a:pt x="132754" y="0"/>
                  </a:lnTo>
                  <a:lnTo>
                    <a:pt x="141089" y="943"/>
                  </a:lnTo>
                  <a:lnTo>
                    <a:pt x="148629" y="2629"/>
                  </a:lnTo>
                  <a:lnTo>
                    <a:pt x="152648" y="3820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" name="SMARTInkAnnotation23"/>
            <p:cNvSpPr/>
            <p:nvPr/>
          </p:nvSpPr>
          <p:spPr>
            <a:xfrm>
              <a:off x="447377096" y="446324732"/>
              <a:ext cx="23714" cy="67519"/>
            </a:xfrm>
            <a:custGeom>
              <a:avLst/>
              <a:gdLst/>
              <a:ahLst/>
              <a:cxnLst/>
              <a:rect l="0" t="0" r="0" b="0"/>
              <a:pathLst>
                <a:path w="23714" h="67519">
                  <a:moveTo>
                    <a:pt x="14188" y="0"/>
                  </a:moveTo>
                  <a:lnTo>
                    <a:pt x="11112" y="3622"/>
                  </a:lnTo>
                  <a:lnTo>
                    <a:pt x="8929" y="7243"/>
                  </a:lnTo>
                  <a:lnTo>
                    <a:pt x="7491" y="10616"/>
                  </a:lnTo>
                  <a:lnTo>
                    <a:pt x="3224" y="19695"/>
                  </a:lnTo>
                  <a:lnTo>
                    <a:pt x="694" y="24904"/>
                  </a:lnTo>
                  <a:lnTo>
                    <a:pt x="0" y="29319"/>
                  </a:lnTo>
                  <a:lnTo>
                    <a:pt x="545" y="33288"/>
                  </a:lnTo>
                  <a:lnTo>
                    <a:pt x="1885" y="36909"/>
                  </a:lnTo>
                  <a:lnTo>
                    <a:pt x="2778" y="40332"/>
                  </a:lnTo>
                  <a:lnTo>
                    <a:pt x="3373" y="43607"/>
                  </a:lnTo>
                  <a:lnTo>
                    <a:pt x="3770" y="46782"/>
                  </a:lnTo>
                  <a:lnTo>
                    <a:pt x="6002" y="50899"/>
                  </a:lnTo>
                  <a:lnTo>
                    <a:pt x="9525" y="55612"/>
                  </a:lnTo>
                  <a:lnTo>
                    <a:pt x="13791" y="60722"/>
                  </a:lnTo>
                  <a:lnTo>
                    <a:pt x="17661" y="64145"/>
                  </a:lnTo>
                  <a:lnTo>
                    <a:pt x="21233" y="66427"/>
                  </a:lnTo>
                  <a:lnTo>
                    <a:pt x="23713" y="67518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SMARTInkAnnotation24"/>
            <p:cNvSpPr/>
            <p:nvPr/>
          </p:nvSpPr>
          <p:spPr>
            <a:xfrm>
              <a:off x="447355020" y="446279836"/>
              <a:ext cx="211733" cy="167283"/>
            </a:xfrm>
            <a:custGeom>
              <a:avLst/>
              <a:gdLst/>
              <a:ahLst/>
              <a:cxnLst/>
              <a:rect l="0" t="0" r="0" b="0"/>
              <a:pathLst>
                <a:path w="211733" h="167283">
                  <a:moveTo>
                    <a:pt x="53429" y="8731"/>
                  </a:moveTo>
                  <a:lnTo>
                    <a:pt x="23614" y="38546"/>
                  </a:lnTo>
                  <a:lnTo>
                    <a:pt x="20637" y="42515"/>
                  </a:lnTo>
                  <a:lnTo>
                    <a:pt x="17710" y="47128"/>
                  </a:lnTo>
                  <a:lnTo>
                    <a:pt x="14734" y="52189"/>
                  </a:lnTo>
                  <a:lnTo>
                    <a:pt x="11757" y="57546"/>
                  </a:lnTo>
                  <a:lnTo>
                    <a:pt x="5804" y="68808"/>
                  </a:lnTo>
                  <a:lnTo>
                    <a:pt x="3819" y="74562"/>
                  </a:lnTo>
                  <a:lnTo>
                    <a:pt x="2480" y="80416"/>
                  </a:lnTo>
                  <a:lnTo>
                    <a:pt x="1637" y="86270"/>
                  </a:lnTo>
                  <a:lnTo>
                    <a:pt x="1041" y="92174"/>
                  </a:lnTo>
                  <a:lnTo>
                    <a:pt x="644" y="98077"/>
                  </a:lnTo>
                  <a:lnTo>
                    <a:pt x="396" y="104030"/>
                  </a:lnTo>
                  <a:lnTo>
                    <a:pt x="99" y="115887"/>
                  </a:lnTo>
                  <a:lnTo>
                    <a:pt x="0" y="121840"/>
                  </a:lnTo>
                  <a:lnTo>
                    <a:pt x="942" y="126801"/>
                  </a:lnTo>
                  <a:lnTo>
                    <a:pt x="2579" y="131117"/>
                  </a:lnTo>
                  <a:lnTo>
                    <a:pt x="4663" y="134937"/>
                  </a:lnTo>
                  <a:lnTo>
                    <a:pt x="7987" y="139501"/>
                  </a:lnTo>
                  <a:lnTo>
                    <a:pt x="12253" y="144512"/>
                  </a:lnTo>
                  <a:lnTo>
                    <a:pt x="17016" y="149869"/>
                  </a:lnTo>
                  <a:lnTo>
                    <a:pt x="22225" y="154434"/>
                  </a:lnTo>
                  <a:lnTo>
                    <a:pt x="27682" y="158452"/>
                  </a:lnTo>
                  <a:lnTo>
                    <a:pt x="33287" y="162123"/>
                  </a:lnTo>
                  <a:lnTo>
                    <a:pt x="39985" y="164554"/>
                  </a:lnTo>
                  <a:lnTo>
                    <a:pt x="47476" y="166191"/>
                  </a:lnTo>
                  <a:lnTo>
                    <a:pt x="55413" y="167282"/>
                  </a:lnTo>
                  <a:lnTo>
                    <a:pt x="63648" y="167034"/>
                  </a:lnTo>
                  <a:lnTo>
                    <a:pt x="72181" y="165844"/>
                  </a:lnTo>
                  <a:lnTo>
                    <a:pt x="80813" y="164058"/>
                  </a:lnTo>
                  <a:lnTo>
                    <a:pt x="90537" y="160932"/>
                  </a:lnTo>
                  <a:lnTo>
                    <a:pt x="101004" y="156815"/>
                  </a:lnTo>
                  <a:lnTo>
                    <a:pt x="111918" y="152102"/>
                  </a:lnTo>
                  <a:lnTo>
                    <a:pt x="122187" y="146992"/>
                  </a:lnTo>
                  <a:lnTo>
                    <a:pt x="132010" y="141585"/>
                  </a:lnTo>
                  <a:lnTo>
                    <a:pt x="141535" y="135979"/>
                  </a:lnTo>
                  <a:lnTo>
                    <a:pt x="160039" y="124469"/>
                  </a:lnTo>
                  <a:lnTo>
                    <a:pt x="169168" y="118665"/>
                  </a:lnTo>
                  <a:lnTo>
                    <a:pt x="177204" y="112762"/>
                  </a:lnTo>
                  <a:lnTo>
                    <a:pt x="184596" y="106858"/>
                  </a:lnTo>
                  <a:lnTo>
                    <a:pt x="191442" y="100955"/>
                  </a:lnTo>
                  <a:lnTo>
                    <a:pt x="197048" y="94009"/>
                  </a:lnTo>
                  <a:lnTo>
                    <a:pt x="201761" y="86419"/>
                  </a:lnTo>
                  <a:lnTo>
                    <a:pt x="205878" y="78382"/>
                  </a:lnTo>
                  <a:lnTo>
                    <a:pt x="208657" y="71040"/>
                  </a:lnTo>
                  <a:lnTo>
                    <a:pt x="210492" y="64144"/>
                  </a:lnTo>
                  <a:lnTo>
                    <a:pt x="211732" y="57596"/>
                  </a:lnTo>
                  <a:lnTo>
                    <a:pt x="211534" y="51196"/>
                  </a:lnTo>
                  <a:lnTo>
                    <a:pt x="210443" y="44995"/>
                  </a:lnTo>
                  <a:lnTo>
                    <a:pt x="208706" y="38844"/>
                  </a:lnTo>
                  <a:lnTo>
                    <a:pt x="206573" y="32791"/>
                  </a:lnTo>
                  <a:lnTo>
                    <a:pt x="204142" y="26739"/>
                  </a:lnTo>
                  <a:lnTo>
                    <a:pt x="201513" y="20736"/>
                  </a:lnTo>
                  <a:lnTo>
                    <a:pt x="196800" y="15726"/>
                  </a:lnTo>
                  <a:lnTo>
                    <a:pt x="190698" y="11410"/>
                  </a:lnTo>
                  <a:lnTo>
                    <a:pt x="183653" y="7540"/>
                  </a:lnTo>
                  <a:lnTo>
                    <a:pt x="176956" y="4960"/>
                  </a:lnTo>
                  <a:lnTo>
                    <a:pt x="170507" y="3224"/>
                  </a:lnTo>
                  <a:lnTo>
                    <a:pt x="164207" y="2083"/>
                  </a:lnTo>
                  <a:lnTo>
                    <a:pt x="157063" y="1339"/>
                  </a:lnTo>
                  <a:lnTo>
                    <a:pt x="149324" y="793"/>
                  </a:lnTo>
                  <a:lnTo>
                    <a:pt x="141138" y="496"/>
                  </a:lnTo>
                  <a:lnTo>
                    <a:pt x="124172" y="99"/>
                  </a:lnTo>
                  <a:lnTo>
                    <a:pt x="115490" y="0"/>
                  </a:lnTo>
                  <a:lnTo>
                    <a:pt x="107701" y="942"/>
                  </a:lnTo>
                  <a:lnTo>
                    <a:pt x="100508" y="2530"/>
                  </a:lnTo>
                  <a:lnTo>
                    <a:pt x="93761" y="4613"/>
                  </a:lnTo>
                  <a:lnTo>
                    <a:pt x="88255" y="5953"/>
                  </a:lnTo>
                  <a:lnTo>
                    <a:pt x="83591" y="6895"/>
                  </a:lnTo>
                  <a:lnTo>
                    <a:pt x="71288" y="8731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1" name="SMARTInkAnnotation25"/>
            <p:cNvSpPr/>
            <p:nvPr/>
          </p:nvSpPr>
          <p:spPr>
            <a:xfrm>
              <a:off x="447631691" y="446234989"/>
              <a:ext cx="44649" cy="214313"/>
            </a:xfrm>
            <a:custGeom>
              <a:avLst/>
              <a:gdLst/>
              <a:ahLst/>
              <a:cxnLst/>
              <a:rect l="0" t="0" r="0" b="0"/>
              <a:pathLst>
                <a:path w="44649" h="214313">
                  <a:moveTo>
                    <a:pt x="0" y="0"/>
                  </a:moveTo>
                  <a:lnTo>
                    <a:pt x="0" y="12402"/>
                  </a:lnTo>
                  <a:lnTo>
                    <a:pt x="992" y="14238"/>
                  </a:lnTo>
                  <a:lnTo>
                    <a:pt x="2629" y="15428"/>
                  </a:lnTo>
                  <a:lnTo>
                    <a:pt x="4763" y="16222"/>
                  </a:lnTo>
                  <a:lnTo>
                    <a:pt x="6152" y="18752"/>
                  </a:lnTo>
                  <a:lnTo>
                    <a:pt x="7094" y="22423"/>
                  </a:lnTo>
                  <a:lnTo>
                    <a:pt x="7689" y="26838"/>
                  </a:lnTo>
                  <a:lnTo>
                    <a:pt x="8086" y="31799"/>
                  </a:lnTo>
                  <a:lnTo>
                    <a:pt x="8384" y="37058"/>
                  </a:lnTo>
                  <a:lnTo>
                    <a:pt x="8582" y="42565"/>
                  </a:lnTo>
                  <a:lnTo>
                    <a:pt x="9674" y="49212"/>
                  </a:lnTo>
                  <a:lnTo>
                    <a:pt x="11410" y="56604"/>
                  </a:lnTo>
                  <a:lnTo>
                    <a:pt x="13543" y="64541"/>
                  </a:lnTo>
                  <a:lnTo>
                    <a:pt x="14982" y="72777"/>
                  </a:lnTo>
                  <a:lnTo>
                    <a:pt x="15974" y="81260"/>
                  </a:lnTo>
                  <a:lnTo>
                    <a:pt x="16570" y="89892"/>
                  </a:lnTo>
                  <a:lnTo>
                    <a:pt x="18008" y="98623"/>
                  </a:lnTo>
                  <a:lnTo>
                    <a:pt x="19943" y="107404"/>
                  </a:lnTo>
                  <a:lnTo>
                    <a:pt x="22225" y="116234"/>
                  </a:lnTo>
                  <a:lnTo>
                    <a:pt x="23763" y="124122"/>
                  </a:lnTo>
                  <a:lnTo>
                    <a:pt x="24755" y="131365"/>
                  </a:lnTo>
                  <a:lnTo>
                    <a:pt x="25450" y="138162"/>
                  </a:lnTo>
                  <a:lnTo>
                    <a:pt x="26888" y="145702"/>
                  </a:lnTo>
                  <a:lnTo>
                    <a:pt x="28823" y="153690"/>
                  </a:lnTo>
                  <a:lnTo>
                    <a:pt x="31155" y="161974"/>
                  </a:lnTo>
                  <a:lnTo>
                    <a:pt x="32643" y="168523"/>
                  </a:lnTo>
                  <a:lnTo>
                    <a:pt x="33685" y="173831"/>
                  </a:lnTo>
                  <a:lnTo>
                    <a:pt x="34379" y="178395"/>
                  </a:lnTo>
                  <a:lnTo>
                    <a:pt x="35818" y="183406"/>
                  </a:lnTo>
                  <a:lnTo>
                    <a:pt x="37753" y="188763"/>
                  </a:lnTo>
                  <a:lnTo>
                    <a:pt x="40084" y="194320"/>
                  </a:lnTo>
                  <a:lnTo>
                    <a:pt x="41573" y="198983"/>
                  </a:lnTo>
                  <a:lnTo>
                    <a:pt x="42614" y="203100"/>
                  </a:lnTo>
                  <a:lnTo>
                    <a:pt x="44648" y="214312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SMARTInkAnnotation26"/>
            <p:cNvSpPr/>
            <p:nvPr/>
          </p:nvSpPr>
          <p:spPr>
            <a:xfrm>
              <a:off x="447712058" y="446333215"/>
              <a:ext cx="169665" cy="267892"/>
            </a:xfrm>
            <a:custGeom>
              <a:avLst/>
              <a:gdLst/>
              <a:ahLst/>
              <a:cxnLst/>
              <a:rect l="0" t="0" r="0" b="0"/>
              <a:pathLst>
                <a:path w="169665" h="267892">
                  <a:moveTo>
                    <a:pt x="0" y="0"/>
                  </a:moveTo>
                  <a:lnTo>
                    <a:pt x="0" y="4713"/>
                  </a:lnTo>
                  <a:lnTo>
                    <a:pt x="992" y="7144"/>
                  </a:lnTo>
                  <a:lnTo>
                    <a:pt x="6152" y="15230"/>
                  </a:lnTo>
                  <a:lnTo>
                    <a:pt x="7690" y="20985"/>
                  </a:lnTo>
                  <a:lnTo>
                    <a:pt x="9079" y="24904"/>
                  </a:lnTo>
                  <a:lnTo>
                    <a:pt x="11013" y="29518"/>
                  </a:lnTo>
                  <a:lnTo>
                    <a:pt x="13296" y="34528"/>
                  </a:lnTo>
                  <a:lnTo>
                    <a:pt x="18505" y="45442"/>
                  </a:lnTo>
                  <a:lnTo>
                    <a:pt x="29915" y="68610"/>
                  </a:lnTo>
                  <a:lnTo>
                    <a:pt x="32842" y="73521"/>
                  </a:lnTo>
                  <a:lnTo>
                    <a:pt x="35769" y="77788"/>
                  </a:lnTo>
                  <a:lnTo>
                    <a:pt x="38745" y="81608"/>
                  </a:lnTo>
                  <a:lnTo>
                    <a:pt x="41722" y="85180"/>
                  </a:lnTo>
                  <a:lnTo>
                    <a:pt x="44649" y="88553"/>
                  </a:lnTo>
                  <a:lnTo>
                    <a:pt x="47625" y="91778"/>
                  </a:lnTo>
                  <a:lnTo>
                    <a:pt x="51594" y="94903"/>
                  </a:lnTo>
                  <a:lnTo>
                    <a:pt x="56257" y="97979"/>
                  </a:lnTo>
                  <a:lnTo>
                    <a:pt x="61317" y="101055"/>
                  </a:lnTo>
                  <a:lnTo>
                    <a:pt x="66675" y="103089"/>
                  </a:lnTo>
                  <a:lnTo>
                    <a:pt x="72231" y="104428"/>
                  </a:lnTo>
                  <a:lnTo>
                    <a:pt x="77937" y="105321"/>
                  </a:lnTo>
                  <a:lnTo>
                    <a:pt x="82699" y="105966"/>
                  </a:lnTo>
                  <a:lnTo>
                    <a:pt x="86866" y="106363"/>
                  </a:lnTo>
                  <a:lnTo>
                    <a:pt x="90686" y="106611"/>
                  </a:lnTo>
                  <a:lnTo>
                    <a:pt x="95151" y="105817"/>
                  </a:lnTo>
                  <a:lnTo>
                    <a:pt x="100162" y="104279"/>
                  </a:lnTo>
                  <a:lnTo>
                    <a:pt x="105470" y="102245"/>
                  </a:lnTo>
                  <a:lnTo>
                    <a:pt x="110976" y="98921"/>
                  </a:lnTo>
                  <a:lnTo>
                    <a:pt x="116681" y="94705"/>
                  </a:lnTo>
                  <a:lnTo>
                    <a:pt x="122436" y="89942"/>
                  </a:lnTo>
                  <a:lnTo>
                    <a:pt x="127248" y="84783"/>
                  </a:lnTo>
                  <a:lnTo>
                    <a:pt x="131465" y="79326"/>
                  </a:lnTo>
                  <a:lnTo>
                    <a:pt x="135285" y="73720"/>
                  </a:lnTo>
                  <a:lnTo>
                    <a:pt x="138807" y="68015"/>
                  </a:lnTo>
                  <a:lnTo>
                    <a:pt x="142131" y="62210"/>
                  </a:lnTo>
                  <a:lnTo>
                    <a:pt x="148531" y="50453"/>
                  </a:lnTo>
                  <a:lnTo>
                    <a:pt x="154633" y="38646"/>
                  </a:lnTo>
                  <a:lnTo>
                    <a:pt x="156667" y="32693"/>
                  </a:lnTo>
                  <a:lnTo>
                    <a:pt x="158006" y="26740"/>
                  </a:lnTo>
                  <a:lnTo>
                    <a:pt x="158949" y="20836"/>
                  </a:lnTo>
                  <a:lnTo>
                    <a:pt x="160536" y="15875"/>
                  </a:lnTo>
                  <a:lnTo>
                    <a:pt x="164951" y="7690"/>
                  </a:lnTo>
                  <a:lnTo>
                    <a:pt x="169565" y="199"/>
                  </a:lnTo>
                  <a:lnTo>
                    <a:pt x="169664" y="7144"/>
                  </a:lnTo>
                  <a:lnTo>
                    <a:pt x="169664" y="12452"/>
                  </a:lnTo>
                  <a:lnTo>
                    <a:pt x="168672" y="17215"/>
                  </a:lnTo>
                  <a:lnTo>
                    <a:pt x="167035" y="23366"/>
                  </a:lnTo>
                  <a:lnTo>
                    <a:pt x="164902" y="30460"/>
                  </a:lnTo>
                  <a:lnTo>
                    <a:pt x="163513" y="38150"/>
                  </a:lnTo>
                  <a:lnTo>
                    <a:pt x="162620" y="46286"/>
                  </a:lnTo>
                  <a:lnTo>
                    <a:pt x="161975" y="54670"/>
                  </a:lnTo>
                  <a:lnTo>
                    <a:pt x="161578" y="63252"/>
                  </a:lnTo>
                  <a:lnTo>
                    <a:pt x="161082" y="80665"/>
                  </a:lnTo>
                  <a:lnTo>
                    <a:pt x="159990" y="90488"/>
                  </a:lnTo>
                  <a:lnTo>
                    <a:pt x="158254" y="101005"/>
                  </a:lnTo>
                  <a:lnTo>
                    <a:pt x="156121" y="111969"/>
                  </a:lnTo>
                  <a:lnTo>
                    <a:pt x="154682" y="123280"/>
                  </a:lnTo>
                  <a:lnTo>
                    <a:pt x="153740" y="134789"/>
                  </a:lnTo>
                  <a:lnTo>
                    <a:pt x="153095" y="146398"/>
                  </a:lnTo>
                  <a:lnTo>
                    <a:pt x="152351" y="167233"/>
                  </a:lnTo>
                  <a:lnTo>
                    <a:pt x="151904" y="204887"/>
                  </a:lnTo>
                  <a:lnTo>
                    <a:pt x="151805" y="241747"/>
                  </a:lnTo>
                  <a:lnTo>
                    <a:pt x="152797" y="246509"/>
                  </a:lnTo>
                  <a:lnTo>
                    <a:pt x="154484" y="251619"/>
                  </a:lnTo>
                  <a:lnTo>
                    <a:pt x="160735" y="267891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" name="SMARTInkAnnotation27"/>
            <p:cNvSpPr/>
            <p:nvPr/>
          </p:nvSpPr>
          <p:spPr>
            <a:xfrm>
              <a:off x="447946016" y="446244018"/>
              <a:ext cx="156866" cy="196354"/>
            </a:xfrm>
            <a:custGeom>
              <a:avLst/>
              <a:gdLst/>
              <a:ahLst/>
              <a:cxnLst/>
              <a:rect l="0" t="0" r="0" b="0"/>
              <a:pathLst>
                <a:path w="156866" h="196354">
                  <a:moveTo>
                    <a:pt x="78581" y="17760"/>
                  </a:moveTo>
                  <a:lnTo>
                    <a:pt x="78581" y="4464"/>
                  </a:lnTo>
                  <a:lnTo>
                    <a:pt x="77589" y="2927"/>
                  </a:lnTo>
                  <a:lnTo>
                    <a:pt x="75952" y="1934"/>
                  </a:lnTo>
                  <a:lnTo>
                    <a:pt x="71438" y="793"/>
                  </a:lnTo>
                  <a:lnTo>
                    <a:pt x="68858" y="496"/>
                  </a:lnTo>
                  <a:lnTo>
                    <a:pt x="66179" y="297"/>
                  </a:lnTo>
                  <a:lnTo>
                    <a:pt x="63351" y="148"/>
                  </a:lnTo>
                  <a:lnTo>
                    <a:pt x="57597" y="0"/>
                  </a:lnTo>
                  <a:lnTo>
                    <a:pt x="54670" y="942"/>
                  </a:lnTo>
                  <a:lnTo>
                    <a:pt x="51743" y="2579"/>
                  </a:lnTo>
                  <a:lnTo>
                    <a:pt x="48766" y="4663"/>
                  </a:lnTo>
                  <a:lnTo>
                    <a:pt x="44797" y="7044"/>
                  </a:lnTo>
                  <a:lnTo>
                    <a:pt x="40184" y="9624"/>
                  </a:lnTo>
                  <a:lnTo>
                    <a:pt x="35123" y="12352"/>
                  </a:lnTo>
                  <a:lnTo>
                    <a:pt x="30758" y="16123"/>
                  </a:lnTo>
                  <a:lnTo>
                    <a:pt x="26839" y="20637"/>
                  </a:lnTo>
                  <a:lnTo>
                    <a:pt x="23267" y="25648"/>
                  </a:lnTo>
                  <a:lnTo>
                    <a:pt x="19893" y="29964"/>
                  </a:lnTo>
                  <a:lnTo>
                    <a:pt x="16619" y="33833"/>
                  </a:lnTo>
                  <a:lnTo>
                    <a:pt x="13444" y="37405"/>
                  </a:lnTo>
                  <a:lnTo>
                    <a:pt x="10368" y="41771"/>
                  </a:lnTo>
                  <a:lnTo>
                    <a:pt x="7293" y="46682"/>
                  </a:lnTo>
                  <a:lnTo>
                    <a:pt x="4266" y="51891"/>
                  </a:lnTo>
                  <a:lnTo>
                    <a:pt x="2282" y="56405"/>
                  </a:lnTo>
                  <a:lnTo>
                    <a:pt x="893" y="60374"/>
                  </a:lnTo>
                  <a:lnTo>
                    <a:pt x="0" y="64045"/>
                  </a:lnTo>
                  <a:lnTo>
                    <a:pt x="397" y="68461"/>
                  </a:lnTo>
                  <a:lnTo>
                    <a:pt x="1637" y="73372"/>
                  </a:lnTo>
                  <a:lnTo>
                    <a:pt x="3473" y="78630"/>
                  </a:lnTo>
                  <a:lnTo>
                    <a:pt x="4713" y="83145"/>
                  </a:lnTo>
                  <a:lnTo>
                    <a:pt x="5507" y="87163"/>
                  </a:lnTo>
                  <a:lnTo>
                    <a:pt x="6052" y="90785"/>
                  </a:lnTo>
                  <a:lnTo>
                    <a:pt x="8434" y="94257"/>
                  </a:lnTo>
                  <a:lnTo>
                    <a:pt x="11956" y="97532"/>
                  </a:lnTo>
                  <a:lnTo>
                    <a:pt x="16322" y="100707"/>
                  </a:lnTo>
                  <a:lnTo>
                    <a:pt x="21183" y="102790"/>
                  </a:lnTo>
                  <a:lnTo>
                    <a:pt x="26442" y="104229"/>
                  </a:lnTo>
                  <a:lnTo>
                    <a:pt x="31899" y="105171"/>
                  </a:lnTo>
                  <a:lnTo>
                    <a:pt x="37554" y="106809"/>
                  </a:lnTo>
                  <a:lnTo>
                    <a:pt x="43309" y="108843"/>
                  </a:lnTo>
                  <a:lnTo>
                    <a:pt x="49113" y="111224"/>
                  </a:lnTo>
                  <a:lnTo>
                    <a:pt x="55959" y="113803"/>
                  </a:lnTo>
                  <a:lnTo>
                    <a:pt x="71487" y="119310"/>
                  </a:lnTo>
                  <a:lnTo>
                    <a:pt x="79822" y="121195"/>
                  </a:lnTo>
                  <a:lnTo>
                    <a:pt x="88354" y="122436"/>
                  </a:lnTo>
                  <a:lnTo>
                    <a:pt x="96986" y="123229"/>
                  </a:lnTo>
                  <a:lnTo>
                    <a:pt x="105718" y="124817"/>
                  </a:lnTo>
                  <a:lnTo>
                    <a:pt x="114548" y="126801"/>
                  </a:lnTo>
                  <a:lnTo>
                    <a:pt x="123379" y="129182"/>
                  </a:lnTo>
                  <a:lnTo>
                    <a:pt x="130274" y="131712"/>
                  </a:lnTo>
                  <a:lnTo>
                    <a:pt x="135880" y="134391"/>
                  </a:lnTo>
                  <a:lnTo>
                    <a:pt x="140593" y="137170"/>
                  </a:lnTo>
                  <a:lnTo>
                    <a:pt x="144711" y="140047"/>
                  </a:lnTo>
                  <a:lnTo>
                    <a:pt x="148481" y="142924"/>
                  </a:lnTo>
                  <a:lnTo>
                    <a:pt x="156865" y="149969"/>
                  </a:lnTo>
                  <a:lnTo>
                    <a:pt x="156567" y="151556"/>
                  </a:lnTo>
                  <a:lnTo>
                    <a:pt x="153591" y="155922"/>
                  </a:lnTo>
                  <a:lnTo>
                    <a:pt x="150416" y="158502"/>
                  </a:lnTo>
                  <a:lnTo>
                    <a:pt x="146298" y="161180"/>
                  </a:lnTo>
                  <a:lnTo>
                    <a:pt x="141585" y="163959"/>
                  </a:lnTo>
                  <a:lnTo>
                    <a:pt x="137468" y="166836"/>
                  </a:lnTo>
                  <a:lnTo>
                    <a:pt x="133697" y="169713"/>
                  </a:lnTo>
                  <a:lnTo>
                    <a:pt x="130225" y="172640"/>
                  </a:lnTo>
                  <a:lnTo>
                    <a:pt x="126901" y="175567"/>
                  </a:lnTo>
                  <a:lnTo>
                    <a:pt x="120551" y="181520"/>
                  </a:lnTo>
                  <a:lnTo>
                    <a:pt x="117475" y="183455"/>
                  </a:lnTo>
                  <a:lnTo>
                    <a:pt x="114449" y="184795"/>
                  </a:lnTo>
                  <a:lnTo>
                    <a:pt x="111423" y="185687"/>
                  </a:lnTo>
                  <a:lnTo>
                    <a:pt x="108397" y="186233"/>
                  </a:lnTo>
                  <a:lnTo>
                    <a:pt x="105420" y="186630"/>
                  </a:lnTo>
                  <a:lnTo>
                    <a:pt x="102443" y="186878"/>
                  </a:lnTo>
                  <a:lnTo>
                    <a:pt x="100409" y="188069"/>
                  </a:lnTo>
                  <a:lnTo>
                    <a:pt x="99120" y="189855"/>
                  </a:lnTo>
                  <a:lnTo>
                    <a:pt x="96441" y="196353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" name="SMARTInkAnnotation28"/>
            <p:cNvSpPr/>
            <p:nvPr/>
          </p:nvSpPr>
          <p:spPr>
            <a:xfrm>
              <a:off x="448180172" y="446324286"/>
              <a:ext cx="23020" cy="71438"/>
            </a:xfrm>
            <a:custGeom>
              <a:avLst/>
              <a:gdLst/>
              <a:ahLst/>
              <a:cxnLst/>
              <a:rect l="0" t="0" r="0" b="0"/>
              <a:pathLst>
                <a:path w="23020" h="71438">
                  <a:moveTo>
                    <a:pt x="5160" y="0"/>
                  </a:moveTo>
                  <a:lnTo>
                    <a:pt x="447" y="4712"/>
                  </a:lnTo>
                  <a:lnTo>
                    <a:pt x="0" y="7143"/>
                  </a:lnTo>
                  <a:lnTo>
                    <a:pt x="744" y="9723"/>
                  </a:lnTo>
                  <a:lnTo>
                    <a:pt x="2233" y="12402"/>
                  </a:lnTo>
                  <a:lnTo>
                    <a:pt x="3175" y="16222"/>
                  </a:lnTo>
                  <a:lnTo>
                    <a:pt x="3870" y="20736"/>
                  </a:lnTo>
                  <a:lnTo>
                    <a:pt x="4267" y="25747"/>
                  </a:lnTo>
                  <a:lnTo>
                    <a:pt x="5557" y="31055"/>
                  </a:lnTo>
                  <a:lnTo>
                    <a:pt x="7442" y="36562"/>
                  </a:lnTo>
                  <a:lnTo>
                    <a:pt x="9624" y="42217"/>
                  </a:lnTo>
                  <a:lnTo>
                    <a:pt x="12105" y="47029"/>
                  </a:lnTo>
                  <a:lnTo>
                    <a:pt x="14784" y="51196"/>
                  </a:lnTo>
                  <a:lnTo>
                    <a:pt x="17512" y="54967"/>
                  </a:lnTo>
                  <a:lnTo>
                    <a:pt x="19348" y="58439"/>
                  </a:lnTo>
                  <a:lnTo>
                    <a:pt x="20588" y="61813"/>
                  </a:lnTo>
                  <a:lnTo>
                    <a:pt x="23019" y="71437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" name="SMARTInkAnnotation29"/>
            <p:cNvSpPr/>
            <p:nvPr/>
          </p:nvSpPr>
          <p:spPr>
            <a:xfrm>
              <a:off x="448247839" y="446208200"/>
              <a:ext cx="26791" cy="8930"/>
            </a:xfrm>
            <a:custGeom>
              <a:avLst/>
              <a:gdLst/>
              <a:ahLst/>
              <a:cxnLst/>
              <a:rect l="0" t="0" r="0" b="0"/>
              <a:pathLst>
                <a:path w="26791" h="8930">
                  <a:moveTo>
                    <a:pt x="0" y="8929"/>
                  </a:moveTo>
                  <a:lnTo>
                    <a:pt x="4763" y="8929"/>
                  </a:lnTo>
                  <a:lnTo>
                    <a:pt x="6152" y="7937"/>
                  </a:lnTo>
                  <a:lnTo>
                    <a:pt x="7095" y="6300"/>
                  </a:lnTo>
                  <a:lnTo>
                    <a:pt x="8583" y="1240"/>
                  </a:lnTo>
                  <a:lnTo>
                    <a:pt x="9674" y="843"/>
                  </a:lnTo>
                  <a:lnTo>
                    <a:pt x="11411" y="545"/>
                  </a:lnTo>
                  <a:lnTo>
                    <a:pt x="16570" y="99"/>
                  </a:lnTo>
                  <a:lnTo>
                    <a:pt x="19943" y="49"/>
                  </a:lnTo>
                  <a:lnTo>
                    <a:pt x="26790" y="0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" name="SMARTInkAnnotation30"/>
            <p:cNvSpPr/>
            <p:nvPr/>
          </p:nvSpPr>
          <p:spPr>
            <a:xfrm>
              <a:off x="448302112" y="446234989"/>
              <a:ext cx="174428" cy="276821"/>
            </a:xfrm>
            <a:custGeom>
              <a:avLst/>
              <a:gdLst/>
              <a:ahLst/>
              <a:cxnLst/>
              <a:rect l="0" t="0" r="0" b="0"/>
              <a:pathLst>
                <a:path w="174428" h="276821">
                  <a:moveTo>
                    <a:pt x="97532" y="0"/>
                  </a:moveTo>
                  <a:lnTo>
                    <a:pt x="76547" y="0"/>
                  </a:lnTo>
                  <a:lnTo>
                    <a:pt x="73620" y="992"/>
                  </a:lnTo>
                  <a:lnTo>
                    <a:pt x="70693" y="2629"/>
                  </a:lnTo>
                  <a:lnTo>
                    <a:pt x="67717" y="4713"/>
                  </a:lnTo>
                  <a:lnTo>
                    <a:pt x="63748" y="7143"/>
                  </a:lnTo>
                  <a:lnTo>
                    <a:pt x="59134" y="9723"/>
                  </a:lnTo>
                  <a:lnTo>
                    <a:pt x="48717" y="15230"/>
                  </a:lnTo>
                  <a:lnTo>
                    <a:pt x="37455" y="20984"/>
                  </a:lnTo>
                  <a:lnTo>
                    <a:pt x="31701" y="22919"/>
                  </a:lnTo>
                  <a:lnTo>
                    <a:pt x="25847" y="24209"/>
                  </a:lnTo>
                  <a:lnTo>
                    <a:pt x="19993" y="25052"/>
                  </a:lnTo>
                  <a:lnTo>
                    <a:pt x="15081" y="27632"/>
                  </a:lnTo>
                  <a:lnTo>
                    <a:pt x="10815" y="31303"/>
                  </a:lnTo>
                  <a:lnTo>
                    <a:pt x="6995" y="35768"/>
                  </a:lnTo>
                  <a:lnTo>
                    <a:pt x="2729" y="43358"/>
                  </a:lnTo>
                  <a:lnTo>
                    <a:pt x="843" y="50998"/>
                  </a:lnTo>
                  <a:lnTo>
                    <a:pt x="298" y="55810"/>
                  </a:lnTo>
                  <a:lnTo>
                    <a:pt x="0" y="61019"/>
                  </a:lnTo>
                  <a:lnTo>
                    <a:pt x="1736" y="66476"/>
                  </a:lnTo>
                  <a:lnTo>
                    <a:pt x="4911" y="72082"/>
                  </a:lnTo>
                  <a:lnTo>
                    <a:pt x="8979" y="77837"/>
                  </a:lnTo>
                  <a:lnTo>
                    <a:pt x="14684" y="82649"/>
                  </a:lnTo>
                  <a:lnTo>
                    <a:pt x="21481" y="86866"/>
                  </a:lnTo>
                  <a:lnTo>
                    <a:pt x="58490" y="105469"/>
                  </a:lnTo>
                  <a:lnTo>
                    <a:pt x="69503" y="109984"/>
                  </a:lnTo>
                  <a:lnTo>
                    <a:pt x="80863" y="114002"/>
                  </a:lnTo>
                  <a:lnTo>
                    <a:pt x="122783" y="127595"/>
                  </a:lnTo>
                  <a:lnTo>
                    <a:pt x="131217" y="131663"/>
                  </a:lnTo>
                  <a:lnTo>
                    <a:pt x="138857" y="136425"/>
                  </a:lnTo>
                  <a:lnTo>
                    <a:pt x="145901" y="141535"/>
                  </a:lnTo>
                  <a:lnTo>
                    <a:pt x="152599" y="145950"/>
                  </a:lnTo>
                  <a:lnTo>
                    <a:pt x="159048" y="149870"/>
                  </a:lnTo>
                  <a:lnTo>
                    <a:pt x="165348" y="153491"/>
                  </a:lnTo>
                  <a:lnTo>
                    <a:pt x="169515" y="156914"/>
                  </a:lnTo>
                  <a:lnTo>
                    <a:pt x="172343" y="160139"/>
                  </a:lnTo>
                  <a:lnTo>
                    <a:pt x="174179" y="163314"/>
                  </a:lnTo>
                  <a:lnTo>
                    <a:pt x="174427" y="167431"/>
                  </a:lnTo>
                  <a:lnTo>
                    <a:pt x="173583" y="172144"/>
                  </a:lnTo>
                  <a:lnTo>
                    <a:pt x="172045" y="177254"/>
                  </a:lnTo>
                  <a:lnTo>
                    <a:pt x="169069" y="182661"/>
                  </a:lnTo>
                  <a:lnTo>
                    <a:pt x="165051" y="188267"/>
                  </a:lnTo>
                  <a:lnTo>
                    <a:pt x="160387" y="193972"/>
                  </a:lnTo>
                  <a:lnTo>
                    <a:pt x="155327" y="199727"/>
                  </a:lnTo>
                  <a:lnTo>
                    <a:pt x="149969" y="205581"/>
                  </a:lnTo>
                  <a:lnTo>
                    <a:pt x="137716" y="218380"/>
                  </a:lnTo>
                  <a:lnTo>
                    <a:pt x="122337" y="233957"/>
                  </a:lnTo>
                  <a:lnTo>
                    <a:pt x="114052" y="241300"/>
                  </a:lnTo>
                  <a:lnTo>
                    <a:pt x="105569" y="248195"/>
                  </a:lnTo>
                  <a:lnTo>
                    <a:pt x="96937" y="254744"/>
                  </a:lnTo>
                  <a:lnTo>
                    <a:pt x="89198" y="260102"/>
                  </a:lnTo>
                  <a:lnTo>
                    <a:pt x="82054" y="264715"/>
                  </a:lnTo>
                  <a:lnTo>
                    <a:pt x="61813" y="276820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7" name="SMARTInkAnnotation31"/>
            <p:cNvSpPr/>
            <p:nvPr/>
          </p:nvSpPr>
          <p:spPr>
            <a:xfrm>
              <a:off x="445783246" y="446806836"/>
              <a:ext cx="419547" cy="231627"/>
            </a:xfrm>
            <a:custGeom>
              <a:avLst/>
              <a:gdLst/>
              <a:ahLst/>
              <a:cxnLst/>
              <a:rect l="0" t="0" r="0" b="0"/>
              <a:pathLst>
                <a:path w="419547" h="231627">
                  <a:moveTo>
                    <a:pt x="0" y="8582"/>
                  </a:moveTo>
                  <a:lnTo>
                    <a:pt x="0" y="0"/>
                  </a:lnTo>
                  <a:lnTo>
                    <a:pt x="0" y="12948"/>
                  </a:lnTo>
                  <a:lnTo>
                    <a:pt x="992" y="16470"/>
                  </a:lnTo>
                  <a:lnTo>
                    <a:pt x="2629" y="20786"/>
                  </a:lnTo>
                  <a:lnTo>
                    <a:pt x="4762" y="25648"/>
                  </a:lnTo>
                  <a:lnTo>
                    <a:pt x="6151" y="30857"/>
                  </a:lnTo>
                  <a:lnTo>
                    <a:pt x="7094" y="36314"/>
                  </a:lnTo>
                  <a:lnTo>
                    <a:pt x="7689" y="41969"/>
                  </a:lnTo>
                  <a:lnTo>
                    <a:pt x="9078" y="47724"/>
                  </a:lnTo>
                  <a:lnTo>
                    <a:pt x="11013" y="53528"/>
                  </a:lnTo>
                  <a:lnTo>
                    <a:pt x="13295" y="59382"/>
                  </a:lnTo>
                  <a:lnTo>
                    <a:pt x="18504" y="73819"/>
                  </a:lnTo>
                  <a:lnTo>
                    <a:pt x="29914" y="107355"/>
                  </a:lnTo>
                  <a:lnTo>
                    <a:pt x="32841" y="115094"/>
                  </a:lnTo>
                  <a:lnTo>
                    <a:pt x="35768" y="122237"/>
                  </a:lnTo>
                  <a:lnTo>
                    <a:pt x="38745" y="129034"/>
                  </a:lnTo>
                  <a:lnTo>
                    <a:pt x="41721" y="136475"/>
                  </a:lnTo>
                  <a:lnTo>
                    <a:pt x="47625" y="152747"/>
                  </a:lnTo>
                  <a:lnTo>
                    <a:pt x="49609" y="161230"/>
                  </a:lnTo>
                  <a:lnTo>
                    <a:pt x="50949" y="169862"/>
                  </a:lnTo>
                  <a:lnTo>
                    <a:pt x="51842" y="178643"/>
                  </a:lnTo>
                  <a:lnTo>
                    <a:pt x="54372" y="185440"/>
                  </a:lnTo>
                  <a:lnTo>
                    <a:pt x="58092" y="190996"/>
                  </a:lnTo>
                  <a:lnTo>
                    <a:pt x="62557" y="195659"/>
                  </a:lnTo>
                  <a:lnTo>
                    <a:pt x="66476" y="200769"/>
                  </a:lnTo>
                  <a:lnTo>
                    <a:pt x="70147" y="206177"/>
                  </a:lnTo>
                  <a:lnTo>
                    <a:pt x="73521" y="211733"/>
                  </a:lnTo>
                  <a:lnTo>
                    <a:pt x="76795" y="216446"/>
                  </a:lnTo>
                  <a:lnTo>
                    <a:pt x="79970" y="220563"/>
                  </a:lnTo>
                  <a:lnTo>
                    <a:pt x="83095" y="224334"/>
                  </a:lnTo>
                  <a:lnTo>
                    <a:pt x="87163" y="226814"/>
                  </a:lnTo>
                  <a:lnTo>
                    <a:pt x="96936" y="229592"/>
                  </a:lnTo>
                  <a:lnTo>
                    <a:pt x="107900" y="230832"/>
                  </a:lnTo>
                  <a:lnTo>
                    <a:pt x="119409" y="231378"/>
                  </a:lnTo>
                  <a:lnTo>
                    <a:pt x="131117" y="231626"/>
                  </a:lnTo>
                  <a:lnTo>
                    <a:pt x="136029" y="229691"/>
                  </a:lnTo>
                  <a:lnTo>
                    <a:pt x="140295" y="226417"/>
                  </a:lnTo>
                  <a:lnTo>
                    <a:pt x="144115" y="222300"/>
                  </a:lnTo>
                  <a:lnTo>
                    <a:pt x="148679" y="218529"/>
                  </a:lnTo>
                  <a:lnTo>
                    <a:pt x="158998" y="211683"/>
                  </a:lnTo>
                  <a:lnTo>
                    <a:pt x="164554" y="206474"/>
                  </a:lnTo>
                  <a:lnTo>
                    <a:pt x="170209" y="200075"/>
                  </a:lnTo>
                  <a:lnTo>
                    <a:pt x="176014" y="192782"/>
                  </a:lnTo>
                  <a:lnTo>
                    <a:pt x="181818" y="185936"/>
                  </a:lnTo>
                  <a:lnTo>
                    <a:pt x="187672" y="179387"/>
                  </a:lnTo>
                  <a:lnTo>
                    <a:pt x="193575" y="173087"/>
                  </a:lnTo>
                  <a:lnTo>
                    <a:pt x="198536" y="165844"/>
                  </a:lnTo>
                  <a:lnTo>
                    <a:pt x="202803" y="158105"/>
                  </a:lnTo>
                  <a:lnTo>
                    <a:pt x="213568" y="135582"/>
                  </a:lnTo>
                  <a:lnTo>
                    <a:pt x="226070" y="110182"/>
                  </a:lnTo>
                  <a:lnTo>
                    <a:pt x="228104" y="104080"/>
                  </a:lnTo>
                  <a:lnTo>
                    <a:pt x="229443" y="98028"/>
                  </a:lnTo>
                  <a:lnTo>
                    <a:pt x="230386" y="92025"/>
                  </a:lnTo>
                  <a:lnTo>
                    <a:pt x="230981" y="87015"/>
                  </a:lnTo>
                  <a:lnTo>
                    <a:pt x="231378" y="82699"/>
                  </a:lnTo>
                  <a:lnTo>
                    <a:pt x="231626" y="78829"/>
                  </a:lnTo>
                  <a:lnTo>
                    <a:pt x="231924" y="71884"/>
                  </a:lnTo>
                  <a:lnTo>
                    <a:pt x="232122" y="62409"/>
                  </a:lnTo>
                  <a:lnTo>
                    <a:pt x="232172" y="53777"/>
                  </a:lnTo>
                  <a:lnTo>
                    <a:pt x="232172" y="78978"/>
                  </a:lnTo>
                  <a:lnTo>
                    <a:pt x="233164" y="84286"/>
                  </a:lnTo>
                  <a:lnTo>
                    <a:pt x="234801" y="89793"/>
                  </a:lnTo>
                  <a:lnTo>
                    <a:pt x="236934" y="95448"/>
                  </a:lnTo>
                  <a:lnTo>
                    <a:pt x="240308" y="101253"/>
                  </a:lnTo>
                  <a:lnTo>
                    <a:pt x="244524" y="107057"/>
                  </a:lnTo>
                  <a:lnTo>
                    <a:pt x="249336" y="112911"/>
                  </a:lnTo>
                  <a:lnTo>
                    <a:pt x="253553" y="118814"/>
                  </a:lnTo>
                  <a:lnTo>
                    <a:pt x="257324" y="124718"/>
                  </a:lnTo>
                  <a:lnTo>
                    <a:pt x="260846" y="130671"/>
                  </a:lnTo>
                  <a:lnTo>
                    <a:pt x="265162" y="136624"/>
                  </a:lnTo>
                  <a:lnTo>
                    <a:pt x="270073" y="142528"/>
                  </a:lnTo>
                  <a:lnTo>
                    <a:pt x="275282" y="148481"/>
                  </a:lnTo>
                  <a:lnTo>
                    <a:pt x="280739" y="154434"/>
                  </a:lnTo>
                  <a:lnTo>
                    <a:pt x="292149" y="166340"/>
                  </a:lnTo>
                  <a:lnTo>
                    <a:pt x="297954" y="171301"/>
                  </a:lnTo>
                  <a:lnTo>
                    <a:pt x="303808" y="175617"/>
                  </a:lnTo>
                  <a:lnTo>
                    <a:pt x="309711" y="179437"/>
                  </a:lnTo>
                  <a:lnTo>
                    <a:pt x="321518" y="183753"/>
                  </a:lnTo>
                  <a:lnTo>
                    <a:pt x="333424" y="186630"/>
                  </a:lnTo>
                  <a:lnTo>
                    <a:pt x="345281" y="191244"/>
                  </a:lnTo>
                  <a:lnTo>
                    <a:pt x="351234" y="191839"/>
                  </a:lnTo>
                  <a:lnTo>
                    <a:pt x="363140" y="189905"/>
                  </a:lnTo>
                  <a:lnTo>
                    <a:pt x="375047" y="188416"/>
                  </a:lnTo>
                  <a:lnTo>
                    <a:pt x="381000" y="187970"/>
                  </a:lnTo>
                  <a:lnTo>
                    <a:pt x="385961" y="186730"/>
                  </a:lnTo>
                  <a:lnTo>
                    <a:pt x="394146" y="182662"/>
                  </a:lnTo>
                  <a:lnTo>
                    <a:pt x="397668" y="179189"/>
                  </a:lnTo>
                  <a:lnTo>
                    <a:pt x="401042" y="174923"/>
                  </a:lnTo>
                  <a:lnTo>
                    <a:pt x="404316" y="170061"/>
                  </a:lnTo>
                  <a:lnTo>
                    <a:pt x="407442" y="164852"/>
                  </a:lnTo>
                  <a:lnTo>
                    <a:pt x="410517" y="159395"/>
                  </a:lnTo>
                  <a:lnTo>
                    <a:pt x="413593" y="153789"/>
                  </a:lnTo>
                  <a:lnTo>
                    <a:pt x="415627" y="147042"/>
                  </a:lnTo>
                  <a:lnTo>
                    <a:pt x="416967" y="139601"/>
                  </a:lnTo>
                  <a:lnTo>
                    <a:pt x="417909" y="131614"/>
                  </a:lnTo>
                  <a:lnTo>
                    <a:pt x="418504" y="124371"/>
                  </a:lnTo>
                  <a:lnTo>
                    <a:pt x="418901" y="117525"/>
                  </a:lnTo>
                  <a:lnTo>
                    <a:pt x="419149" y="110976"/>
                  </a:lnTo>
                  <a:lnTo>
                    <a:pt x="419447" y="95746"/>
                  </a:lnTo>
                  <a:lnTo>
                    <a:pt x="419546" y="87511"/>
                  </a:lnTo>
                  <a:lnTo>
                    <a:pt x="418604" y="80069"/>
                  </a:lnTo>
                  <a:lnTo>
                    <a:pt x="416967" y="73124"/>
                  </a:lnTo>
                  <a:lnTo>
                    <a:pt x="414933" y="66477"/>
                  </a:lnTo>
                  <a:lnTo>
                    <a:pt x="412551" y="60077"/>
                  </a:lnTo>
                  <a:lnTo>
                    <a:pt x="409972" y="53826"/>
                  </a:lnTo>
                  <a:lnTo>
                    <a:pt x="407243" y="47675"/>
                  </a:lnTo>
                  <a:lnTo>
                    <a:pt x="404465" y="42565"/>
                  </a:lnTo>
                  <a:lnTo>
                    <a:pt x="401588" y="38199"/>
                  </a:lnTo>
                  <a:lnTo>
                    <a:pt x="398710" y="34280"/>
                  </a:lnTo>
                  <a:lnTo>
                    <a:pt x="392856" y="27285"/>
                  </a:lnTo>
                  <a:lnTo>
                    <a:pt x="389880" y="24011"/>
                  </a:lnTo>
                  <a:lnTo>
                    <a:pt x="386903" y="21828"/>
                  </a:lnTo>
                  <a:lnTo>
                    <a:pt x="378023" y="17810"/>
                  </a:lnTo>
                  <a:lnTo>
                    <a:pt x="368746" y="10716"/>
                  </a:lnTo>
                  <a:lnTo>
                    <a:pt x="366117" y="8582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" name="SMARTInkAnnotation32"/>
            <p:cNvSpPr/>
            <p:nvPr/>
          </p:nvSpPr>
          <p:spPr>
            <a:xfrm>
              <a:off x="446249375" y="446815418"/>
              <a:ext cx="212528" cy="191345"/>
            </a:xfrm>
            <a:custGeom>
              <a:avLst/>
              <a:gdLst/>
              <a:ahLst/>
              <a:cxnLst/>
              <a:rect l="0" t="0" r="0" b="0"/>
              <a:pathLst>
                <a:path w="212528" h="191345">
                  <a:moveTo>
                    <a:pt x="78582" y="0"/>
                  </a:moveTo>
                  <a:lnTo>
                    <a:pt x="73869" y="0"/>
                  </a:lnTo>
                  <a:lnTo>
                    <a:pt x="71438" y="993"/>
                  </a:lnTo>
                  <a:lnTo>
                    <a:pt x="66179" y="4713"/>
                  </a:lnTo>
                  <a:lnTo>
                    <a:pt x="60474" y="9724"/>
                  </a:lnTo>
                  <a:lnTo>
                    <a:pt x="54670" y="15230"/>
                  </a:lnTo>
                  <a:lnTo>
                    <a:pt x="48766" y="20985"/>
                  </a:lnTo>
                  <a:lnTo>
                    <a:pt x="45790" y="24904"/>
                  </a:lnTo>
                  <a:lnTo>
                    <a:pt x="42863" y="29518"/>
                  </a:lnTo>
                  <a:lnTo>
                    <a:pt x="39886" y="34528"/>
                  </a:lnTo>
                  <a:lnTo>
                    <a:pt x="36910" y="39886"/>
                  </a:lnTo>
                  <a:lnTo>
                    <a:pt x="30957" y="51148"/>
                  </a:lnTo>
                  <a:lnTo>
                    <a:pt x="22027" y="68610"/>
                  </a:lnTo>
                  <a:lnTo>
                    <a:pt x="19050" y="75506"/>
                  </a:lnTo>
                  <a:lnTo>
                    <a:pt x="16074" y="83096"/>
                  </a:lnTo>
                  <a:lnTo>
                    <a:pt x="13097" y="91083"/>
                  </a:lnTo>
                  <a:lnTo>
                    <a:pt x="10121" y="98425"/>
                  </a:lnTo>
                  <a:lnTo>
                    <a:pt x="7144" y="105321"/>
                  </a:lnTo>
                  <a:lnTo>
                    <a:pt x="4168" y="111870"/>
                  </a:lnTo>
                  <a:lnTo>
                    <a:pt x="2183" y="119212"/>
                  </a:lnTo>
                  <a:lnTo>
                    <a:pt x="844" y="127100"/>
                  </a:lnTo>
                  <a:lnTo>
                    <a:pt x="0" y="135335"/>
                  </a:lnTo>
                  <a:lnTo>
                    <a:pt x="397" y="142826"/>
                  </a:lnTo>
                  <a:lnTo>
                    <a:pt x="1638" y="149771"/>
                  </a:lnTo>
                  <a:lnTo>
                    <a:pt x="3473" y="156419"/>
                  </a:lnTo>
                  <a:lnTo>
                    <a:pt x="5705" y="161826"/>
                  </a:lnTo>
                  <a:lnTo>
                    <a:pt x="8186" y="166390"/>
                  </a:lnTo>
                  <a:lnTo>
                    <a:pt x="10815" y="170458"/>
                  </a:lnTo>
                  <a:lnTo>
                    <a:pt x="14536" y="174179"/>
                  </a:lnTo>
                  <a:lnTo>
                    <a:pt x="19001" y="177652"/>
                  </a:lnTo>
                  <a:lnTo>
                    <a:pt x="24011" y="180926"/>
                  </a:lnTo>
                  <a:lnTo>
                    <a:pt x="29270" y="184101"/>
                  </a:lnTo>
                  <a:lnTo>
                    <a:pt x="34826" y="187226"/>
                  </a:lnTo>
                  <a:lnTo>
                    <a:pt x="40482" y="190302"/>
                  </a:lnTo>
                  <a:lnTo>
                    <a:pt x="46236" y="191344"/>
                  </a:lnTo>
                  <a:lnTo>
                    <a:pt x="52041" y="191096"/>
                  </a:lnTo>
                  <a:lnTo>
                    <a:pt x="57944" y="189905"/>
                  </a:lnTo>
                  <a:lnTo>
                    <a:pt x="62806" y="188119"/>
                  </a:lnTo>
                  <a:lnTo>
                    <a:pt x="67072" y="185936"/>
                  </a:lnTo>
                  <a:lnTo>
                    <a:pt x="70942" y="183456"/>
                  </a:lnTo>
                  <a:lnTo>
                    <a:pt x="75456" y="180876"/>
                  </a:lnTo>
                  <a:lnTo>
                    <a:pt x="85775" y="175320"/>
                  </a:lnTo>
                  <a:lnTo>
                    <a:pt x="90339" y="172443"/>
                  </a:lnTo>
                  <a:lnTo>
                    <a:pt x="94357" y="169516"/>
                  </a:lnTo>
                  <a:lnTo>
                    <a:pt x="98029" y="166589"/>
                  </a:lnTo>
                  <a:lnTo>
                    <a:pt x="101452" y="161677"/>
                  </a:lnTo>
                  <a:lnTo>
                    <a:pt x="104775" y="155377"/>
                  </a:lnTo>
                  <a:lnTo>
                    <a:pt x="107950" y="148233"/>
                  </a:lnTo>
                  <a:lnTo>
                    <a:pt x="110084" y="141486"/>
                  </a:lnTo>
                  <a:lnTo>
                    <a:pt x="111473" y="134987"/>
                  </a:lnTo>
                  <a:lnTo>
                    <a:pt x="112415" y="128687"/>
                  </a:lnTo>
                  <a:lnTo>
                    <a:pt x="113060" y="121494"/>
                  </a:lnTo>
                  <a:lnTo>
                    <a:pt x="113457" y="113755"/>
                  </a:lnTo>
                  <a:lnTo>
                    <a:pt x="113953" y="98177"/>
                  </a:lnTo>
                  <a:lnTo>
                    <a:pt x="114251" y="65882"/>
                  </a:lnTo>
                  <a:lnTo>
                    <a:pt x="113259" y="59780"/>
                  </a:lnTo>
                  <a:lnTo>
                    <a:pt x="111621" y="53727"/>
                  </a:lnTo>
                  <a:lnTo>
                    <a:pt x="109538" y="47725"/>
                  </a:lnTo>
                  <a:lnTo>
                    <a:pt x="108149" y="42714"/>
                  </a:lnTo>
                  <a:lnTo>
                    <a:pt x="107206" y="38398"/>
                  </a:lnTo>
                  <a:lnTo>
                    <a:pt x="106611" y="34528"/>
                  </a:lnTo>
                  <a:lnTo>
                    <a:pt x="105222" y="31949"/>
                  </a:lnTo>
                  <a:lnTo>
                    <a:pt x="103287" y="30212"/>
                  </a:lnTo>
                  <a:lnTo>
                    <a:pt x="97780" y="27484"/>
                  </a:lnTo>
                  <a:lnTo>
                    <a:pt x="96342" y="28228"/>
                  </a:lnTo>
                  <a:lnTo>
                    <a:pt x="92125" y="31750"/>
                  </a:lnTo>
                  <a:lnTo>
                    <a:pt x="90587" y="34032"/>
                  </a:lnTo>
                  <a:lnTo>
                    <a:pt x="88851" y="39291"/>
                  </a:lnTo>
                  <a:lnTo>
                    <a:pt x="88404" y="43061"/>
                  </a:lnTo>
                  <a:lnTo>
                    <a:pt x="88107" y="47526"/>
                  </a:lnTo>
                  <a:lnTo>
                    <a:pt x="87908" y="52537"/>
                  </a:lnTo>
                  <a:lnTo>
                    <a:pt x="87710" y="63352"/>
                  </a:lnTo>
                  <a:lnTo>
                    <a:pt x="87611" y="69007"/>
                  </a:lnTo>
                  <a:lnTo>
                    <a:pt x="88603" y="75803"/>
                  </a:lnTo>
                  <a:lnTo>
                    <a:pt x="90190" y="83245"/>
                  </a:lnTo>
                  <a:lnTo>
                    <a:pt x="92274" y="91232"/>
                  </a:lnTo>
                  <a:lnTo>
                    <a:pt x="95647" y="98525"/>
                  </a:lnTo>
                  <a:lnTo>
                    <a:pt x="99914" y="105371"/>
                  </a:lnTo>
                  <a:lnTo>
                    <a:pt x="104676" y="111919"/>
                  </a:lnTo>
                  <a:lnTo>
                    <a:pt x="109885" y="118269"/>
                  </a:lnTo>
                  <a:lnTo>
                    <a:pt x="115342" y="124470"/>
                  </a:lnTo>
                  <a:lnTo>
                    <a:pt x="120948" y="130622"/>
                  </a:lnTo>
                  <a:lnTo>
                    <a:pt x="132457" y="142727"/>
                  </a:lnTo>
                  <a:lnTo>
                    <a:pt x="138311" y="148729"/>
                  </a:lnTo>
                  <a:lnTo>
                    <a:pt x="145207" y="154682"/>
                  </a:lnTo>
                  <a:lnTo>
                    <a:pt x="152748" y="160685"/>
                  </a:lnTo>
                  <a:lnTo>
                    <a:pt x="160784" y="166638"/>
                  </a:lnTo>
                  <a:lnTo>
                    <a:pt x="170111" y="171599"/>
                  </a:lnTo>
                  <a:lnTo>
                    <a:pt x="180281" y="175915"/>
                  </a:lnTo>
                  <a:lnTo>
                    <a:pt x="212527" y="187524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" name="SMARTInkAnnotation33"/>
            <p:cNvSpPr/>
            <p:nvPr/>
          </p:nvSpPr>
          <p:spPr>
            <a:xfrm>
              <a:off x="446515629" y="446789026"/>
              <a:ext cx="158156" cy="204441"/>
            </a:xfrm>
            <a:custGeom>
              <a:avLst/>
              <a:gdLst/>
              <a:ahLst/>
              <a:cxnLst/>
              <a:rect l="0" t="0" r="0" b="0"/>
              <a:pathLst>
                <a:path w="158156" h="204441">
                  <a:moveTo>
                    <a:pt x="62359" y="17463"/>
                  </a:moveTo>
                  <a:lnTo>
                    <a:pt x="48816" y="3919"/>
                  </a:lnTo>
                  <a:lnTo>
                    <a:pt x="46385" y="2481"/>
                  </a:lnTo>
                  <a:lnTo>
                    <a:pt x="43755" y="1488"/>
                  </a:lnTo>
                  <a:lnTo>
                    <a:pt x="41027" y="893"/>
                  </a:lnTo>
                  <a:lnTo>
                    <a:pt x="38199" y="447"/>
                  </a:lnTo>
                  <a:lnTo>
                    <a:pt x="35371" y="149"/>
                  </a:lnTo>
                  <a:lnTo>
                    <a:pt x="32444" y="0"/>
                  </a:lnTo>
                  <a:lnTo>
                    <a:pt x="29517" y="844"/>
                  </a:lnTo>
                  <a:lnTo>
                    <a:pt x="26591" y="2431"/>
                  </a:lnTo>
                  <a:lnTo>
                    <a:pt x="23614" y="4465"/>
                  </a:lnTo>
                  <a:lnTo>
                    <a:pt x="20637" y="5804"/>
                  </a:lnTo>
                  <a:lnTo>
                    <a:pt x="17710" y="6697"/>
                  </a:lnTo>
                  <a:lnTo>
                    <a:pt x="14734" y="7342"/>
                  </a:lnTo>
                  <a:lnTo>
                    <a:pt x="11757" y="9724"/>
                  </a:lnTo>
                  <a:lnTo>
                    <a:pt x="8781" y="13295"/>
                  </a:lnTo>
                  <a:lnTo>
                    <a:pt x="5804" y="17661"/>
                  </a:lnTo>
                  <a:lnTo>
                    <a:pt x="3820" y="21531"/>
                  </a:lnTo>
                  <a:lnTo>
                    <a:pt x="2480" y="25152"/>
                  </a:lnTo>
                  <a:lnTo>
                    <a:pt x="1637" y="28526"/>
                  </a:lnTo>
                  <a:lnTo>
                    <a:pt x="1042" y="32792"/>
                  </a:lnTo>
                  <a:lnTo>
                    <a:pt x="645" y="37604"/>
                  </a:lnTo>
                  <a:lnTo>
                    <a:pt x="198" y="47228"/>
                  </a:lnTo>
                  <a:lnTo>
                    <a:pt x="0" y="54819"/>
                  </a:lnTo>
                  <a:lnTo>
                    <a:pt x="1935" y="59234"/>
                  </a:lnTo>
                  <a:lnTo>
                    <a:pt x="5209" y="64145"/>
                  </a:lnTo>
                  <a:lnTo>
                    <a:pt x="9376" y="69453"/>
                  </a:lnTo>
                  <a:lnTo>
                    <a:pt x="14139" y="73918"/>
                  </a:lnTo>
                  <a:lnTo>
                    <a:pt x="19298" y="77937"/>
                  </a:lnTo>
                  <a:lnTo>
                    <a:pt x="24705" y="81608"/>
                  </a:lnTo>
                  <a:lnTo>
                    <a:pt x="30311" y="85031"/>
                  </a:lnTo>
                  <a:lnTo>
                    <a:pt x="36066" y="88305"/>
                  </a:lnTo>
                  <a:lnTo>
                    <a:pt x="41821" y="91480"/>
                  </a:lnTo>
                  <a:lnTo>
                    <a:pt x="48667" y="94556"/>
                  </a:lnTo>
                  <a:lnTo>
                    <a:pt x="56207" y="97631"/>
                  </a:lnTo>
                  <a:lnTo>
                    <a:pt x="64244" y="100707"/>
                  </a:lnTo>
                  <a:lnTo>
                    <a:pt x="81062" y="106710"/>
                  </a:lnTo>
                  <a:lnTo>
                    <a:pt x="116086" y="118666"/>
                  </a:lnTo>
                  <a:lnTo>
                    <a:pt x="123974" y="120650"/>
                  </a:lnTo>
                  <a:lnTo>
                    <a:pt x="131217" y="121940"/>
                  </a:lnTo>
                  <a:lnTo>
                    <a:pt x="138013" y="122833"/>
                  </a:lnTo>
                  <a:lnTo>
                    <a:pt x="143569" y="123428"/>
                  </a:lnTo>
                  <a:lnTo>
                    <a:pt x="148233" y="123825"/>
                  </a:lnTo>
                  <a:lnTo>
                    <a:pt x="152350" y="124073"/>
                  </a:lnTo>
                  <a:lnTo>
                    <a:pt x="155128" y="125264"/>
                  </a:lnTo>
                  <a:lnTo>
                    <a:pt x="156914" y="127050"/>
                  </a:lnTo>
                  <a:lnTo>
                    <a:pt x="158155" y="129183"/>
                  </a:lnTo>
                  <a:lnTo>
                    <a:pt x="157956" y="131663"/>
                  </a:lnTo>
                  <a:lnTo>
                    <a:pt x="156865" y="134243"/>
                  </a:lnTo>
                  <a:lnTo>
                    <a:pt x="152995" y="139799"/>
                  </a:lnTo>
                  <a:lnTo>
                    <a:pt x="150564" y="142677"/>
                  </a:lnTo>
                  <a:lnTo>
                    <a:pt x="147935" y="145604"/>
                  </a:lnTo>
                  <a:lnTo>
                    <a:pt x="142379" y="151458"/>
                  </a:lnTo>
                  <a:lnTo>
                    <a:pt x="114201" y="179933"/>
                  </a:lnTo>
                  <a:lnTo>
                    <a:pt x="95200" y="198934"/>
                  </a:lnTo>
                  <a:lnTo>
                    <a:pt x="92224" y="200918"/>
                  </a:lnTo>
                  <a:lnTo>
                    <a:pt x="89198" y="202307"/>
                  </a:lnTo>
                  <a:lnTo>
                    <a:pt x="82004" y="204440"/>
                  </a:lnTo>
                  <a:lnTo>
                    <a:pt x="82401" y="203647"/>
                  </a:lnTo>
                  <a:lnTo>
                    <a:pt x="86717" y="198735"/>
                  </a:lnTo>
                  <a:lnTo>
                    <a:pt x="91331" y="193923"/>
                  </a:lnTo>
                  <a:lnTo>
                    <a:pt x="98078" y="187127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0" name="SMARTInkAnnotation34"/>
            <p:cNvSpPr/>
            <p:nvPr/>
          </p:nvSpPr>
          <p:spPr>
            <a:xfrm>
              <a:off x="446747702" y="446708262"/>
              <a:ext cx="53529" cy="283816"/>
            </a:xfrm>
            <a:custGeom>
              <a:avLst/>
              <a:gdLst/>
              <a:ahLst/>
              <a:cxnLst/>
              <a:rect l="0" t="0" r="0" b="0"/>
              <a:pathLst>
                <a:path w="53529" h="283816">
                  <a:moveTo>
                    <a:pt x="8880" y="0"/>
                  </a:moveTo>
                  <a:lnTo>
                    <a:pt x="8880" y="4713"/>
                  </a:lnTo>
                  <a:lnTo>
                    <a:pt x="7887" y="6152"/>
                  </a:lnTo>
                  <a:lnTo>
                    <a:pt x="6250" y="7045"/>
                  </a:lnTo>
                  <a:lnTo>
                    <a:pt x="4167" y="7690"/>
                  </a:lnTo>
                  <a:lnTo>
                    <a:pt x="2728" y="9079"/>
                  </a:lnTo>
                  <a:lnTo>
                    <a:pt x="1835" y="11013"/>
                  </a:lnTo>
                  <a:lnTo>
                    <a:pt x="1190" y="13295"/>
                  </a:lnTo>
                  <a:lnTo>
                    <a:pt x="496" y="21134"/>
                  </a:lnTo>
                  <a:lnTo>
                    <a:pt x="297" y="25995"/>
                  </a:lnTo>
                  <a:lnTo>
                    <a:pt x="49" y="47030"/>
                  </a:lnTo>
                  <a:lnTo>
                    <a:pt x="0" y="72132"/>
                  </a:lnTo>
                  <a:lnTo>
                    <a:pt x="992" y="80814"/>
                  </a:lnTo>
                  <a:lnTo>
                    <a:pt x="2629" y="89595"/>
                  </a:lnTo>
                  <a:lnTo>
                    <a:pt x="4712" y="98425"/>
                  </a:lnTo>
                  <a:lnTo>
                    <a:pt x="6102" y="107305"/>
                  </a:lnTo>
                  <a:lnTo>
                    <a:pt x="7044" y="116185"/>
                  </a:lnTo>
                  <a:lnTo>
                    <a:pt x="7639" y="125065"/>
                  </a:lnTo>
                  <a:lnTo>
                    <a:pt x="9028" y="134987"/>
                  </a:lnTo>
                  <a:lnTo>
                    <a:pt x="10963" y="145554"/>
                  </a:lnTo>
                  <a:lnTo>
                    <a:pt x="13245" y="156567"/>
                  </a:lnTo>
                  <a:lnTo>
                    <a:pt x="15775" y="166886"/>
                  </a:lnTo>
                  <a:lnTo>
                    <a:pt x="18454" y="176758"/>
                  </a:lnTo>
                  <a:lnTo>
                    <a:pt x="21183" y="186283"/>
                  </a:lnTo>
                  <a:lnTo>
                    <a:pt x="23068" y="195610"/>
                  </a:lnTo>
                  <a:lnTo>
                    <a:pt x="24259" y="204837"/>
                  </a:lnTo>
                  <a:lnTo>
                    <a:pt x="25102" y="213965"/>
                  </a:lnTo>
                  <a:lnTo>
                    <a:pt x="26640" y="222002"/>
                  </a:lnTo>
                  <a:lnTo>
                    <a:pt x="28674" y="229344"/>
                  </a:lnTo>
                  <a:lnTo>
                    <a:pt x="31005" y="236240"/>
                  </a:lnTo>
                  <a:lnTo>
                    <a:pt x="33536" y="242838"/>
                  </a:lnTo>
                  <a:lnTo>
                    <a:pt x="36264" y="249188"/>
                  </a:lnTo>
                  <a:lnTo>
                    <a:pt x="39042" y="255439"/>
                  </a:lnTo>
                  <a:lnTo>
                    <a:pt x="40878" y="260549"/>
                  </a:lnTo>
                  <a:lnTo>
                    <a:pt x="42118" y="265013"/>
                  </a:lnTo>
                  <a:lnTo>
                    <a:pt x="43507" y="272554"/>
                  </a:lnTo>
                  <a:lnTo>
                    <a:pt x="44301" y="281384"/>
                  </a:lnTo>
                  <a:lnTo>
                    <a:pt x="44450" y="283815"/>
                  </a:lnTo>
                  <a:lnTo>
                    <a:pt x="45491" y="283468"/>
                  </a:lnTo>
                  <a:lnTo>
                    <a:pt x="47178" y="282228"/>
                  </a:lnTo>
                  <a:lnTo>
                    <a:pt x="53528" y="276820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1" name="SMARTInkAnnotation35"/>
            <p:cNvSpPr/>
            <p:nvPr/>
          </p:nvSpPr>
          <p:spPr>
            <a:xfrm>
              <a:off x="446720962" y="446770820"/>
              <a:ext cx="446386" cy="258713"/>
            </a:xfrm>
            <a:custGeom>
              <a:avLst/>
              <a:gdLst/>
              <a:ahLst/>
              <a:cxnLst/>
              <a:rect l="0" t="0" r="0" b="0"/>
              <a:pathLst>
                <a:path w="446386" h="258713">
                  <a:moveTo>
                    <a:pt x="8831" y="80317"/>
                  </a:moveTo>
                  <a:lnTo>
                    <a:pt x="0" y="80317"/>
                  </a:lnTo>
                  <a:lnTo>
                    <a:pt x="4663" y="80317"/>
                  </a:lnTo>
                  <a:lnTo>
                    <a:pt x="7045" y="81309"/>
                  </a:lnTo>
                  <a:lnTo>
                    <a:pt x="12353" y="85030"/>
                  </a:lnTo>
                  <a:lnTo>
                    <a:pt x="16123" y="86469"/>
                  </a:lnTo>
                  <a:lnTo>
                    <a:pt x="41771" y="91330"/>
                  </a:lnTo>
                  <a:lnTo>
                    <a:pt x="51643" y="93612"/>
                  </a:lnTo>
                  <a:lnTo>
                    <a:pt x="62161" y="95150"/>
                  </a:lnTo>
                  <a:lnTo>
                    <a:pt x="73174" y="96143"/>
                  </a:lnTo>
                  <a:lnTo>
                    <a:pt x="84485" y="96837"/>
                  </a:lnTo>
                  <a:lnTo>
                    <a:pt x="94952" y="98276"/>
                  </a:lnTo>
                  <a:lnTo>
                    <a:pt x="104974" y="100210"/>
                  </a:lnTo>
                  <a:lnTo>
                    <a:pt x="114598" y="102493"/>
                  </a:lnTo>
                  <a:lnTo>
                    <a:pt x="124966" y="104030"/>
                  </a:lnTo>
                  <a:lnTo>
                    <a:pt x="135880" y="105072"/>
                  </a:lnTo>
                  <a:lnTo>
                    <a:pt x="147092" y="105717"/>
                  </a:lnTo>
                  <a:lnTo>
                    <a:pt x="170160" y="106511"/>
                  </a:lnTo>
                  <a:lnTo>
                    <a:pt x="207814" y="106957"/>
                  </a:lnTo>
                  <a:lnTo>
                    <a:pt x="221655" y="104378"/>
                  </a:lnTo>
                  <a:lnTo>
                    <a:pt x="233363" y="99962"/>
                  </a:lnTo>
                  <a:lnTo>
                    <a:pt x="245567" y="91876"/>
                  </a:lnTo>
                  <a:lnTo>
                    <a:pt x="252313" y="86121"/>
                  </a:lnTo>
                  <a:lnTo>
                    <a:pt x="254496" y="83194"/>
                  </a:lnTo>
                  <a:lnTo>
                    <a:pt x="256927" y="77291"/>
                  </a:lnTo>
                  <a:lnTo>
                    <a:pt x="257572" y="73322"/>
                  </a:lnTo>
                  <a:lnTo>
                    <a:pt x="258018" y="68709"/>
                  </a:lnTo>
                  <a:lnTo>
                    <a:pt x="258267" y="63648"/>
                  </a:lnTo>
                  <a:lnTo>
                    <a:pt x="259457" y="58291"/>
                  </a:lnTo>
                  <a:lnTo>
                    <a:pt x="261243" y="52734"/>
                  </a:lnTo>
                  <a:lnTo>
                    <a:pt x="263426" y="47029"/>
                  </a:lnTo>
                  <a:lnTo>
                    <a:pt x="264865" y="42267"/>
                  </a:lnTo>
                  <a:lnTo>
                    <a:pt x="266502" y="34280"/>
                  </a:lnTo>
                  <a:lnTo>
                    <a:pt x="267246" y="27434"/>
                  </a:lnTo>
                  <a:lnTo>
                    <a:pt x="267543" y="21084"/>
                  </a:lnTo>
                  <a:lnTo>
                    <a:pt x="267692" y="14982"/>
                  </a:lnTo>
                  <a:lnTo>
                    <a:pt x="267792" y="1736"/>
                  </a:lnTo>
                  <a:lnTo>
                    <a:pt x="266799" y="1141"/>
                  </a:lnTo>
                  <a:lnTo>
                    <a:pt x="263029" y="496"/>
                  </a:lnTo>
                  <a:lnTo>
                    <a:pt x="251569" y="49"/>
                  </a:lnTo>
                  <a:lnTo>
                    <a:pt x="242044" y="0"/>
                  </a:lnTo>
                  <a:lnTo>
                    <a:pt x="236736" y="1984"/>
                  </a:lnTo>
                  <a:lnTo>
                    <a:pt x="225574" y="9425"/>
                  </a:lnTo>
                  <a:lnTo>
                    <a:pt x="219770" y="14188"/>
                  </a:lnTo>
                  <a:lnTo>
                    <a:pt x="213965" y="19397"/>
                  </a:lnTo>
                  <a:lnTo>
                    <a:pt x="202208" y="30410"/>
                  </a:lnTo>
                  <a:lnTo>
                    <a:pt x="190351" y="41919"/>
                  </a:lnTo>
                  <a:lnTo>
                    <a:pt x="185390" y="48766"/>
                  </a:lnTo>
                  <a:lnTo>
                    <a:pt x="181124" y="56306"/>
                  </a:lnTo>
                  <a:lnTo>
                    <a:pt x="177254" y="64293"/>
                  </a:lnTo>
                  <a:lnTo>
                    <a:pt x="173732" y="73620"/>
                  </a:lnTo>
                  <a:lnTo>
                    <a:pt x="170359" y="83790"/>
                  </a:lnTo>
                  <a:lnTo>
                    <a:pt x="167134" y="94555"/>
                  </a:lnTo>
                  <a:lnTo>
                    <a:pt x="164951" y="104675"/>
                  </a:lnTo>
                  <a:lnTo>
                    <a:pt x="163513" y="114399"/>
                  </a:lnTo>
                  <a:lnTo>
                    <a:pt x="162570" y="123874"/>
                  </a:lnTo>
                  <a:lnTo>
                    <a:pt x="161925" y="133151"/>
                  </a:lnTo>
                  <a:lnTo>
                    <a:pt x="161479" y="142329"/>
                  </a:lnTo>
                  <a:lnTo>
                    <a:pt x="161231" y="151407"/>
                  </a:lnTo>
                  <a:lnTo>
                    <a:pt x="162024" y="160486"/>
                  </a:lnTo>
                  <a:lnTo>
                    <a:pt x="163562" y="169465"/>
                  </a:lnTo>
                  <a:lnTo>
                    <a:pt x="165547" y="178444"/>
                  </a:lnTo>
                  <a:lnTo>
                    <a:pt x="168870" y="187424"/>
                  </a:lnTo>
                  <a:lnTo>
                    <a:pt x="173087" y="196353"/>
                  </a:lnTo>
                  <a:lnTo>
                    <a:pt x="177850" y="205283"/>
                  </a:lnTo>
                  <a:lnTo>
                    <a:pt x="184001" y="213270"/>
                  </a:lnTo>
                  <a:lnTo>
                    <a:pt x="191095" y="220513"/>
                  </a:lnTo>
                  <a:lnTo>
                    <a:pt x="198834" y="227359"/>
                  </a:lnTo>
                  <a:lnTo>
                    <a:pt x="206921" y="232916"/>
                  </a:lnTo>
                  <a:lnTo>
                    <a:pt x="215305" y="237628"/>
                  </a:lnTo>
                  <a:lnTo>
                    <a:pt x="223887" y="241746"/>
                  </a:lnTo>
                  <a:lnTo>
                    <a:pt x="233561" y="245467"/>
                  </a:lnTo>
                  <a:lnTo>
                    <a:pt x="243979" y="248939"/>
                  </a:lnTo>
                  <a:lnTo>
                    <a:pt x="254893" y="252263"/>
                  </a:lnTo>
                  <a:lnTo>
                    <a:pt x="267147" y="254496"/>
                  </a:lnTo>
                  <a:lnTo>
                    <a:pt x="280243" y="255934"/>
                  </a:lnTo>
                  <a:lnTo>
                    <a:pt x="293936" y="256926"/>
                  </a:lnTo>
                  <a:lnTo>
                    <a:pt x="309067" y="257571"/>
                  </a:lnTo>
                  <a:lnTo>
                    <a:pt x="341709" y="258316"/>
                  </a:lnTo>
                  <a:lnTo>
                    <a:pt x="384076" y="258712"/>
                  </a:lnTo>
                  <a:lnTo>
                    <a:pt x="396875" y="257819"/>
                  </a:lnTo>
                  <a:lnTo>
                    <a:pt x="409426" y="256182"/>
                  </a:lnTo>
                  <a:lnTo>
                    <a:pt x="446385" y="249981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2" name="SMARTInkAnnotation36"/>
            <p:cNvSpPr/>
            <p:nvPr/>
          </p:nvSpPr>
          <p:spPr>
            <a:xfrm>
              <a:off x="447185207" y="446610036"/>
              <a:ext cx="53579" cy="375047"/>
            </a:xfrm>
            <a:custGeom>
              <a:avLst/>
              <a:gdLst/>
              <a:ahLst/>
              <a:cxnLst/>
              <a:rect l="0" t="0" r="0" b="0"/>
              <a:pathLst>
                <a:path w="53579" h="375047">
                  <a:moveTo>
                    <a:pt x="53578" y="0"/>
                  </a:moveTo>
                  <a:lnTo>
                    <a:pt x="53578" y="12402"/>
                  </a:lnTo>
                  <a:lnTo>
                    <a:pt x="52586" y="16222"/>
                  </a:lnTo>
                  <a:lnTo>
                    <a:pt x="50948" y="20736"/>
                  </a:lnTo>
                  <a:lnTo>
                    <a:pt x="48865" y="25747"/>
                  </a:lnTo>
                  <a:lnTo>
                    <a:pt x="48418" y="31055"/>
                  </a:lnTo>
                  <a:lnTo>
                    <a:pt x="49163" y="36562"/>
                  </a:lnTo>
                  <a:lnTo>
                    <a:pt x="50651" y="42217"/>
                  </a:lnTo>
                  <a:lnTo>
                    <a:pt x="52288" y="53826"/>
                  </a:lnTo>
                  <a:lnTo>
                    <a:pt x="52685" y="59680"/>
                  </a:lnTo>
                  <a:lnTo>
                    <a:pt x="51990" y="66575"/>
                  </a:lnTo>
                  <a:lnTo>
                    <a:pt x="50552" y="74166"/>
                  </a:lnTo>
                  <a:lnTo>
                    <a:pt x="41076" y="112414"/>
                  </a:lnTo>
                  <a:lnTo>
                    <a:pt x="38298" y="122584"/>
                  </a:lnTo>
                  <a:lnTo>
                    <a:pt x="29666" y="152052"/>
                  </a:lnTo>
                  <a:lnTo>
                    <a:pt x="23763" y="174079"/>
                  </a:lnTo>
                  <a:lnTo>
                    <a:pt x="21778" y="185489"/>
                  </a:lnTo>
                  <a:lnTo>
                    <a:pt x="20488" y="197098"/>
                  </a:lnTo>
                  <a:lnTo>
                    <a:pt x="19595" y="208805"/>
                  </a:lnTo>
                  <a:lnTo>
                    <a:pt x="18057" y="219571"/>
                  </a:lnTo>
                  <a:lnTo>
                    <a:pt x="15974" y="229691"/>
                  </a:lnTo>
                  <a:lnTo>
                    <a:pt x="5606" y="272157"/>
                  </a:lnTo>
                  <a:lnTo>
                    <a:pt x="3720" y="282624"/>
                  </a:lnTo>
                  <a:lnTo>
                    <a:pt x="2480" y="292596"/>
                  </a:lnTo>
                  <a:lnTo>
                    <a:pt x="1637" y="302220"/>
                  </a:lnTo>
                  <a:lnTo>
                    <a:pt x="1091" y="310604"/>
                  </a:lnTo>
                  <a:lnTo>
                    <a:pt x="496" y="325239"/>
                  </a:lnTo>
                  <a:lnTo>
                    <a:pt x="148" y="344636"/>
                  </a:lnTo>
                  <a:lnTo>
                    <a:pt x="0" y="375046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3" name="SMARTInkAnnotation37"/>
            <p:cNvSpPr/>
            <p:nvPr/>
          </p:nvSpPr>
          <p:spPr>
            <a:xfrm>
              <a:off x="447337011" y="446620404"/>
              <a:ext cx="116087" cy="284312"/>
            </a:xfrm>
            <a:custGeom>
              <a:avLst/>
              <a:gdLst/>
              <a:ahLst/>
              <a:cxnLst/>
              <a:rect l="0" t="0" r="0" b="0"/>
              <a:pathLst>
                <a:path w="116087" h="284312">
                  <a:moveTo>
                    <a:pt x="0" y="212874"/>
                  </a:moveTo>
                  <a:lnTo>
                    <a:pt x="0" y="220563"/>
                  </a:lnTo>
                  <a:lnTo>
                    <a:pt x="2630" y="223887"/>
                  </a:lnTo>
                  <a:lnTo>
                    <a:pt x="4763" y="226169"/>
                  </a:lnTo>
                  <a:lnTo>
                    <a:pt x="6152" y="228699"/>
                  </a:lnTo>
                  <a:lnTo>
                    <a:pt x="9079" y="236934"/>
                  </a:lnTo>
                  <a:lnTo>
                    <a:pt x="11014" y="239861"/>
                  </a:lnTo>
                  <a:lnTo>
                    <a:pt x="13296" y="242739"/>
                  </a:lnTo>
                  <a:lnTo>
                    <a:pt x="15826" y="248642"/>
                  </a:lnTo>
                  <a:lnTo>
                    <a:pt x="16520" y="251619"/>
                  </a:lnTo>
                  <a:lnTo>
                    <a:pt x="19894" y="257522"/>
                  </a:lnTo>
                  <a:lnTo>
                    <a:pt x="22225" y="260499"/>
                  </a:lnTo>
                  <a:lnTo>
                    <a:pt x="24755" y="266452"/>
                  </a:lnTo>
                  <a:lnTo>
                    <a:pt x="25896" y="272405"/>
                  </a:lnTo>
                  <a:lnTo>
                    <a:pt x="26393" y="278358"/>
                  </a:lnTo>
                  <a:lnTo>
                    <a:pt x="27534" y="280342"/>
                  </a:lnTo>
                  <a:lnTo>
                    <a:pt x="29270" y="281682"/>
                  </a:lnTo>
                  <a:lnTo>
                    <a:pt x="34429" y="283766"/>
                  </a:lnTo>
                  <a:lnTo>
                    <a:pt x="33884" y="283964"/>
                  </a:lnTo>
                  <a:lnTo>
                    <a:pt x="30609" y="284162"/>
                  </a:lnTo>
                  <a:lnTo>
                    <a:pt x="26889" y="284311"/>
                  </a:lnTo>
                  <a:lnTo>
                    <a:pt x="31552" y="279549"/>
                  </a:lnTo>
                  <a:lnTo>
                    <a:pt x="32941" y="276175"/>
                  </a:lnTo>
                  <a:lnTo>
                    <a:pt x="33884" y="271959"/>
                  </a:lnTo>
                  <a:lnTo>
                    <a:pt x="34479" y="267146"/>
                  </a:lnTo>
                  <a:lnTo>
                    <a:pt x="33933" y="261937"/>
                  </a:lnTo>
                  <a:lnTo>
                    <a:pt x="32544" y="256480"/>
                  </a:lnTo>
                  <a:lnTo>
                    <a:pt x="30609" y="250875"/>
                  </a:lnTo>
                  <a:lnTo>
                    <a:pt x="29319" y="245169"/>
                  </a:lnTo>
                  <a:lnTo>
                    <a:pt x="28476" y="239365"/>
                  </a:lnTo>
                  <a:lnTo>
                    <a:pt x="27930" y="233511"/>
                  </a:lnTo>
                  <a:lnTo>
                    <a:pt x="27534" y="225623"/>
                  </a:lnTo>
                  <a:lnTo>
                    <a:pt x="27137" y="206325"/>
                  </a:lnTo>
                  <a:lnTo>
                    <a:pt x="26045" y="196602"/>
                  </a:lnTo>
                  <a:lnTo>
                    <a:pt x="24309" y="187126"/>
                  </a:lnTo>
                  <a:lnTo>
                    <a:pt x="22176" y="177850"/>
                  </a:lnTo>
                  <a:lnTo>
                    <a:pt x="20737" y="168672"/>
                  </a:lnTo>
                  <a:lnTo>
                    <a:pt x="19745" y="159593"/>
                  </a:lnTo>
                  <a:lnTo>
                    <a:pt x="19150" y="150564"/>
                  </a:lnTo>
                  <a:lnTo>
                    <a:pt x="18703" y="141585"/>
                  </a:lnTo>
                  <a:lnTo>
                    <a:pt x="18257" y="123626"/>
                  </a:lnTo>
                  <a:lnTo>
                    <a:pt x="17959" y="101550"/>
                  </a:lnTo>
                  <a:lnTo>
                    <a:pt x="18951" y="95002"/>
                  </a:lnTo>
                  <a:lnTo>
                    <a:pt x="20539" y="88652"/>
                  </a:lnTo>
                  <a:lnTo>
                    <a:pt x="22622" y="82451"/>
                  </a:lnTo>
                  <a:lnTo>
                    <a:pt x="24011" y="75307"/>
                  </a:lnTo>
                  <a:lnTo>
                    <a:pt x="24954" y="67568"/>
                  </a:lnTo>
                  <a:lnTo>
                    <a:pt x="25996" y="53032"/>
                  </a:lnTo>
                  <a:lnTo>
                    <a:pt x="26442" y="43259"/>
                  </a:lnTo>
                  <a:lnTo>
                    <a:pt x="27534" y="38298"/>
                  </a:lnTo>
                  <a:lnTo>
                    <a:pt x="29270" y="32990"/>
                  </a:lnTo>
                  <a:lnTo>
                    <a:pt x="31403" y="27484"/>
                  </a:lnTo>
                  <a:lnTo>
                    <a:pt x="33834" y="18703"/>
                  </a:lnTo>
                  <a:lnTo>
                    <a:pt x="34429" y="14932"/>
                  </a:lnTo>
                  <a:lnTo>
                    <a:pt x="36860" y="12452"/>
                  </a:lnTo>
                  <a:lnTo>
                    <a:pt x="40432" y="10815"/>
                  </a:lnTo>
                  <a:lnTo>
                    <a:pt x="44847" y="9674"/>
                  </a:lnTo>
                  <a:lnTo>
                    <a:pt x="48717" y="7987"/>
                  </a:lnTo>
                  <a:lnTo>
                    <a:pt x="52338" y="5804"/>
                  </a:lnTo>
                  <a:lnTo>
                    <a:pt x="55712" y="3423"/>
                  </a:lnTo>
                  <a:lnTo>
                    <a:pt x="59978" y="1786"/>
                  </a:lnTo>
                  <a:lnTo>
                    <a:pt x="64790" y="694"/>
                  </a:lnTo>
                  <a:lnTo>
                    <a:pt x="69999" y="0"/>
                  </a:lnTo>
                  <a:lnTo>
                    <a:pt x="75407" y="496"/>
                  </a:lnTo>
                  <a:lnTo>
                    <a:pt x="81062" y="1835"/>
                  </a:lnTo>
                  <a:lnTo>
                    <a:pt x="86767" y="3721"/>
                  </a:lnTo>
                  <a:lnTo>
                    <a:pt x="91579" y="5953"/>
                  </a:lnTo>
                  <a:lnTo>
                    <a:pt x="95796" y="8483"/>
                  </a:lnTo>
                  <a:lnTo>
                    <a:pt x="99566" y="11112"/>
                  </a:lnTo>
                  <a:lnTo>
                    <a:pt x="103089" y="12898"/>
                  </a:lnTo>
                  <a:lnTo>
                    <a:pt x="106412" y="14039"/>
                  </a:lnTo>
                  <a:lnTo>
                    <a:pt x="109637" y="14833"/>
                  </a:lnTo>
                  <a:lnTo>
                    <a:pt x="111820" y="16371"/>
                  </a:lnTo>
                  <a:lnTo>
                    <a:pt x="113209" y="18355"/>
                  </a:lnTo>
                  <a:lnTo>
                    <a:pt x="116086" y="25350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4" name="SMARTInkAnnotation38"/>
            <p:cNvSpPr/>
            <p:nvPr/>
          </p:nvSpPr>
          <p:spPr>
            <a:xfrm>
              <a:off x="447283433" y="446770770"/>
              <a:ext cx="125017" cy="35720"/>
            </a:xfrm>
            <a:custGeom>
              <a:avLst/>
              <a:gdLst/>
              <a:ahLst/>
              <a:cxnLst/>
              <a:rect l="0" t="0" r="0" b="0"/>
              <a:pathLst>
                <a:path w="125017" h="35720">
                  <a:moveTo>
                    <a:pt x="0" y="35719"/>
                  </a:moveTo>
                  <a:lnTo>
                    <a:pt x="0" y="30956"/>
                  </a:lnTo>
                  <a:lnTo>
                    <a:pt x="992" y="29567"/>
                  </a:lnTo>
                  <a:lnTo>
                    <a:pt x="2630" y="28625"/>
                  </a:lnTo>
                  <a:lnTo>
                    <a:pt x="4763" y="28029"/>
                  </a:lnTo>
                  <a:lnTo>
                    <a:pt x="7144" y="27632"/>
                  </a:lnTo>
                  <a:lnTo>
                    <a:pt x="9724" y="27335"/>
                  </a:lnTo>
                  <a:lnTo>
                    <a:pt x="12452" y="27136"/>
                  </a:lnTo>
                  <a:lnTo>
                    <a:pt x="16222" y="26045"/>
                  </a:lnTo>
                  <a:lnTo>
                    <a:pt x="20737" y="24309"/>
                  </a:lnTo>
                  <a:lnTo>
                    <a:pt x="25747" y="22175"/>
                  </a:lnTo>
                  <a:lnTo>
                    <a:pt x="36562" y="17115"/>
                  </a:lnTo>
                  <a:lnTo>
                    <a:pt x="42267" y="14387"/>
                  </a:lnTo>
                  <a:lnTo>
                    <a:pt x="48022" y="12551"/>
                  </a:lnTo>
                  <a:lnTo>
                    <a:pt x="53826" y="11360"/>
                  </a:lnTo>
                  <a:lnTo>
                    <a:pt x="59680" y="10567"/>
                  </a:lnTo>
                  <a:lnTo>
                    <a:pt x="66576" y="9029"/>
                  </a:lnTo>
                  <a:lnTo>
                    <a:pt x="74166" y="6995"/>
                  </a:lnTo>
                  <a:lnTo>
                    <a:pt x="82203" y="4663"/>
                  </a:lnTo>
                  <a:lnTo>
                    <a:pt x="89496" y="3125"/>
                  </a:lnTo>
                  <a:lnTo>
                    <a:pt x="96391" y="2084"/>
                  </a:lnTo>
                  <a:lnTo>
                    <a:pt x="102940" y="1389"/>
                  </a:lnTo>
                  <a:lnTo>
                    <a:pt x="108347" y="893"/>
                  </a:lnTo>
                  <a:lnTo>
                    <a:pt x="112911" y="595"/>
                  </a:lnTo>
                  <a:lnTo>
                    <a:pt x="125016" y="0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5" name="SMARTInkAnnotation39"/>
            <p:cNvSpPr/>
            <p:nvPr/>
          </p:nvSpPr>
          <p:spPr>
            <a:xfrm>
              <a:off x="447490106" y="446665400"/>
              <a:ext cx="346969" cy="167879"/>
            </a:xfrm>
            <a:custGeom>
              <a:avLst/>
              <a:gdLst/>
              <a:ahLst/>
              <a:cxnLst/>
              <a:rect l="0" t="0" r="0" b="0"/>
              <a:pathLst>
                <a:path w="346969" h="167879">
                  <a:moveTo>
                    <a:pt x="16569" y="33932"/>
                  </a:moveTo>
                  <a:lnTo>
                    <a:pt x="16569" y="50155"/>
                  </a:lnTo>
                  <a:lnTo>
                    <a:pt x="13940" y="53727"/>
                  </a:lnTo>
                  <a:lnTo>
                    <a:pt x="11857" y="56058"/>
                  </a:lnTo>
                  <a:lnTo>
                    <a:pt x="10418" y="59580"/>
                  </a:lnTo>
                  <a:lnTo>
                    <a:pt x="9525" y="63946"/>
                  </a:lnTo>
                  <a:lnTo>
                    <a:pt x="8880" y="68808"/>
                  </a:lnTo>
                  <a:lnTo>
                    <a:pt x="8483" y="73074"/>
                  </a:lnTo>
                  <a:lnTo>
                    <a:pt x="8185" y="76894"/>
                  </a:lnTo>
                  <a:lnTo>
                    <a:pt x="7987" y="80416"/>
                  </a:lnTo>
                  <a:lnTo>
                    <a:pt x="6896" y="84782"/>
                  </a:lnTo>
                  <a:lnTo>
                    <a:pt x="5159" y="89644"/>
                  </a:lnTo>
                  <a:lnTo>
                    <a:pt x="3026" y="94902"/>
                  </a:lnTo>
                  <a:lnTo>
                    <a:pt x="1587" y="99367"/>
                  </a:lnTo>
                  <a:lnTo>
                    <a:pt x="645" y="103336"/>
                  </a:lnTo>
                  <a:lnTo>
                    <a:pt x="0" y="107007"/>
                  </a:lnTo>
                  <a:lnTo>
                    <a:pt x="546" y="111422"/>
                  </a:lnTo>
                  <a:lnTo>
                    <a:pt x="1935" y="116334"/>
                  </a:lnTo>
                  <a:lnTo>
                    <a:pt x="3820" y="121592"/>
                  </a:lnTo>
                  <a:lnTo>
                    <a:pt x="5110" y="126107"/>
                  </a:lnTo>
                  <a:lnTo>
                    <a:pt x="5953" y="130125"/>
                  </a:lnTo>
                  <a:lnTo>
                    <a:pt x="6499" y="133796"/>
                  </a:lnTo>
                  <a:lnTo>
                    <a:pt x="7888" y="138211"/>
                  </a:lnTo>
                  <a:lnTo>
                    <a:pt x="9773" y="143123"/>
                  </a:lnTo>
                  <a:lnTo>
                    <a:pt x="12055" y="148381"/>
                  </a:lnTo>
                  <a:lnTo>
                    <a:pt x="14535" y="152896"/>
                  </a:lnTo>
                  <a:lnTo>
                    <a:pt x="17214" y="156914"/>
                  </a:lnTo>
                  <a:lnTo>
                    <a:pt x="19992" y="160536"/>
                  </a:lnTo>
                  <a:lnTo>
                    <a:pt x="22820" y="163016"/>
                  </a:lnTo>
                  <a:lnTo>
                    <a:pt x="25698" y="164604"/>
                  </a:lnTo>
                  <a:lnTo>
                    <a:pt x="28624" y="165695"/>
                  </a:lnTo>
                  <a:lnTo>
                    <a:pt x="37157" y="166886"/>
                  </a:lnTo>
                  <a:lnTo>
                    <a:pt x="46533" y="167431"/>
                  </a:lnTo>
                  <a:lnTo>
                    <a:pt x="54024" y="167679"/>
                  </a:lnTo>
                  <a:lnTo>
                    <a:pt x="63301" y="165149"/>
                  </a:lnTo>
                  <a:lnTo>
                    <a:pt x="73074" y="161677"/>
                  </a:lnTo>
                  <a:lnTo>
                    <a:pt x="80714" y="160188"/>
                  </a:lnTo>
                  <a:lnTo>
                    <a:pt x="84137" y="157757"/>
                  </a:lnTo>
                  <a:lnTo>
                    <a:pt x="87412" y="154186"/>
                  </a:lnTo>
                  <a:lnTo>
                    <a:pt x="90587" y="149820"/>
                  </a:lnTo>
                  <a:lnTo>
                    <a:pt x="93712" y="145901"/>
                  </a:lnTo>
                  <a:lnTo>
                    <a:pt x="96738" y="142329"/>
                  </a:lnTo>
                  <a:lnTo>
                    <a:pt x="99814" y="138955"/>
                  </a:lnTo>
                  <a:lnTo>
                    <a:pt x="102790" y="134689"/>
                  </a:lnTo>
                  <a:lnTo>
                    <a:pt x="105817" y="129877"/>
                  </a:lnTo>
                  <a:lnTo>
                    <a:pt x="108793" y="124668"/>
                  </a:lnTo>
                  <a:lnTo>
                    <a:pt x="110827" y="120203"/>
                  </a:lnTo>
                  <a:lnTo>
                    <a:pt x="112117" y="116284"/>
                  </a:lnTo>
                  <a:lnTo>
                    <a:pt x="113010" y="112613"/>
                  </a:lnTo>
                  <a:lnTo>
                    <a:pt x="113605" y="108247"/>
                  </a:lnTo>
                  <a:lnTo>
                    <a:pt x="114002" y="103286"/>
                  </a:lnTo>
                  <a:lnTo>
                    <a:pt x="114449" y="93513"/>
                  </a:lnTo>
                  <a:lnTo>
                    <a:pt x="114746" y="80764"/>
                  </a:lnTo>
                  <a:lnTo>
                    <a:pt x="115739" y="80020"/>
                  </a:lnTo>
                  <a:lnTo>
                    <a:pt x="119509" y="79226"/>
                  </a:lnTo>
                  <a:lnTo>
                    <a:pt x="120948" y="78035"/>
                  </a:lnTo>
                  <a:lnTo>
                    <a:pt x="121840" y="76200"/>
                  </a:lnTo>
                  <a:lnTo>
                    <a:pt x="123378" y="70941"/>
                  </a:lnTo>
                  <a:lnTo>
                    <a:pt x="123478" y="71487"/>
                  </a:lnTo>
                  <a:lnTo>
                    <a:pt x="123676" y="76051"/>
                  </a:lnTo>
                  <a:lnTo>
                    <a:pt x="123726" y="78234"/>
                  </a:lnTo>
                  <a:lnTo>
                    <a:pt x="128488" y="83195"/>
                  </a:lnTo>
                  <a:lnTo>
                    <a:pt x="130869" y="86618"/>
                  </a:lnTo>
                  <a:lnTo>
                    <a:pt x="133449" y="90884"/>
                  </a:lnTo>
                  <a:lnTo>
                    <a:pt x="136178" y="95696"/>
                  </a:lnTo>
                  <a:lnTo>
                    <a:pt x="138956" y="98921"/>
                  </a:lnTo>
                  <a:lnTo>
                    <a:pt x="141833" y="101054"/>
                  </a:lnTo>
                  <a:lnTo>
                    <a:pt x="158303" y="109239"/>
                  </a:lnTo>
                  <a:lnTo>
                    <a:pt x="162619" y="111918"/>
                  </a:lnTo>
                  <a:lnTo>
                    <a:pt x="166539" y="114696"/>
                  </a:lnTo>
                  <a:lnTo>
                    <a:pt x="170110" y="117524"/>
                  </a:lnTo>
                  <a:lnTo>
                    <a:pt x="174526" y="119459"/>
                  </a:lnTo>
                  <a:lnTo>
                    <a:pt x="184646" y="121543"/>
                  </a:lnTo>
                  <a:lnTo>
                    <a:pt x="190153" y="121096"/>
                  </a:lnTo>
                  <a:lnTo>
                    <a:pt x="195808" y="119806"/>
                  </a:lnTo>
                  <a:lnTo>
                    <a:pt x="201513" y="117971"/>
                  </a:lnTo>
                  <a:lnTo>
                    <a:pt x="207367" y="116730"/>
                  </a:lnTo>
                  <a:lnTo>
                    <a:pt x="213221" y="115937"/>
                  </a:lnTo>
                  <a:lnTo>
                    <a:pt x="219124" y="115391"/>
                  </a:lnTo>
                  <a:lnTo>
                    <a:pt x="225028" y="114052"/>
                  </a:lnTo>
                  <a:lnTo>
                    <a:pt x="230932" y="112117"/>
                  </a:lnTo>
                  <a:lnTo>
                    <a:pt x="236885" y="109884"/>
                  </a:lnTo>
                  <a:lnTo>
                    <a:pt x="242838" y="106412"/>
                  </a:lnTo>
                  <a:lnTo>
                    <a:pt x="248741" y="102096"/>
                  </a:lnTo>
                  <a:lnTo>
                    <a:pt x="254694" y="97234"/>
                  </a:lnTo>
                  <a:lnTo>
                    <a:pt x="259655" y="92968"/>
                  </a:lnTo>
                  <a:lnTo>
                    <a:pt x="263971" y="89197"/>
                  </a:lnTo>
                  <a:lnTo>
                    <a:pt x="267841" y="85625"/>
                  </a:lnTo>
                  <a:lnTo>
                    <a:pt x="270371" y="81309"/>
                  </a:lnTo>
                  <a:lnTo>
                    <a:pt x="272107" y="76448"/>
                  </a:lnTo>
                  <a:lnTo>
                    <a:pt x="273248" y="71189"/>
                  </a:lnTo>
                  <a:lnTo>
                    <a:pt x="273992" y="65732"/>
                  </a:lnTo>
                  <a:lnTo>
                    <a:pt x="274538" y="60077"/>
                  </a:lnTo>
                  <a:lnTo>
                    <a:pt x="274836" y="54322"/>
                  </a:lnTo>
                  <a:lnTo>
                    <a:pt x="275233" y="42664"/>
                  </a:lnTo>
                  <a:lnTo>
                    <a:pt x="275530" y="16817"/>
                  </a:lnTo>
                  <a:lnTo>
                    <a:pt x="275530" y="13593"/>
                  </a:lnTo>
                  <a:lnTo>
                    <a:pt x="274538" y="10467"/>
                  </a:lnTo>
                  <a:lnTo>
                    <a:pt x="272901" y="7342"/>
                  </a:lnTo>
                  <a:lnTo>
                    <a:pt x="270768" y="4316"/>
                  </a:lnTo>
                  <a:lnTo>
                    <a:pt x="268387" y="2282"/>
                  </a:lnTo>
                  <a:lnTo>
                    <a:pt x="265807" y="942"/>
                  </a:lnTo>
                  <a:lnTo>
                    <a:pt x="263128" y="0"/>
                  </a:lnTo>
                  <a:lnTo>
                    <a:pt x="261292" y="396"/>
                  </a:lnTo>
                  <a:lnTo>
                    <a:pt x="260102" y="1637"/>
                  </a:lnTo>
                  <a:lnTo>
                    <a:pt x="259258" y="3472"/>
                  </a:lnTo>
                  <a:lnTo>
                    <a:pt x="253107" y="8136"/>
                  </a:lnTo>
                  <a:lnTo>
                    <a:pt x="248692" y="10814"/>
                  </a:lnTo>
                  <a:lnTo>
                    <a:pt x="244723" y="14535"/>
                  </a:lnTo>
                  <a:lnTo>
                    <a:pt x="241101" y="19000"/>
                  </a:lnTo>
                  <a:lnTo>
                    <a:pt x="237678" y="24011"/>
                  </a:lnTo>
                  <a:lnTo>
                    <a:pt x="234454" y="29269"/>
                  </a:lnTo>
                  <a:lnTo>
                    <a:pt x="231279" y="34825"/>
                  </a:lnTo>
                  <a:lnTo>
                    <a:pt x="225127" y="46236"/>
                  </a:lnTo>
                  <a:lnTo>
                    <a:pt x="219075" y="57894"/>
                  </a:lnTo>
                  <a:lnTo>
                    <a:pt x="216049" y="64789"/>
                  </a:lnTo>
                  <a:lnTo>
                    <a:pt x="213072" y="72380"/>
                  </a:lnTo>
                  <a:lnTo>
                    <a:pt x="210096" y="80367"/>
                  </a:lnTo>
                  <a:lnTo>
                    <a:pt x="208062" y="87709"/>
                  </a:lnTo>
                  <a:lnTo>
                    <a:pt x="206772" y="94605"/>
                  </a:lnTo>
                  <a:lnTo>
                    <a:pt x="205879" y="101153"/>
                  </a:lnTo>
                  <a:lnTo>
                    <a:pt x="205283" y="107503"/>
                  </a:lnTo>
                  <a:lnTo>
                    <a:pt x="204887" y="113754"/>
                  </a:lnTo>
                  <a:lnTo>
                    <a:pt x="204639" y="119905"/>
                  </a:lnTo>
                  <a:lnTo>
                    <a:pt x="205432" y="125958"/>
                  </a:lnTo>
                  <a:lnTo>
                    <a:pt x="206970" y="132010"/>
                  </a:lnTo>
                  <a:lnTo>
                    <a:pt x="209004" y="138013"/>
                  </a:lnTo>
                  <a:lnTo>
                    <a:pt x="212328" y="142974"/>
                  </a:lnTo>
                  <a:lnTo>
                    <a:pt x="216545" y="147339"/>
                  </a:lnTo>
                  <a:lnTo>
                    <a:pt x="221307" y="151209"/>
                  </a:lnTo>
                  <a:lnTo>
                    <a:pt x="227459" y="154781"/>
                  </a:lnTo>
                  <a:lnTo>
                    <a:pt x="234553" y="158154"/>
                  </a:lnTo>
                  <a:lnTo>
                    <a:pt x="242292" y="161379"/>
                  </a:lnTo>
                  <a:lnTo>
                    <a:pt x="251371" y="163562"/>
                  </a:lnTo>
                  <a:lnTo>
                    <a:pt x="261392" y="165000"/>
                  </a:lnTo>
                  <a:lnTo>
                    <a:pt x="272058" y="165943"/>
                  </a:lnTo>
                  <a:lnTo>
                    <a:pt x="283170" y="166588"/>
                  </a:lnTo>
                  <a:lnTo>
                    <a:pt x="306040" y="167282"/>
                  </a:lnTo>
                  <a:lnTo>
                    <a:pt x="346968" y="167878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6" name="SMARTInkAnnotation40"/>
            <p:cNvSpPr/>
            <p:nvPr/>
          </p:nvSpPr>
          <p:spPr>
            <a:xfrm>
              <a:off x="447881722" y="446637172"/>
              <a:ext cx="17861" cy="240755"/>
            </a:xfrm>
            <a:custGeom>
              <a:avLst/>
              <a:gdLst/>
              <a:ahLst/>
              <a:cxnLst/>
              <a:rect l="0" t="0" r="0" b="0"/>
              <a:pathLst>
                <a:path w="17861" h="240755">
                  <a:moveTo>
                    <a:pt x="0" y="8582"/>
                  </a:moveTo>
                  <a:lnTo>
                    <a:pt x="0" y="0"/>
                  </a:lnTo>
                  <a:lnTo>
                    <a:pt x="0" y="7392"/>
                  </a:lnTo>
                  <a:lnTo>
                    <a:pt x="992" y="9773"/>
                  </a:lnTo>
                  <a:lnTo>
                    <a:pt x="4763" y="17710"/>
                  </a:lnTo>
                  <a:lnTo>
                    <a:pt x="6152" y="21580"/>
                  </a:lnTo>
                  <a:lnTo>
                    <a:pt x="7094" y="25201"/>
                  </a:lnTo>
                  <a:lnTo>
                    <a:pt x="7690" y="28575"/>
                  </a:lnTo>
                  <a:lnTo>
                    <a:pt x="8087" y="32841"/>
                  </a:lnTo>
                  <a:lnTo>
                    <a:pt x="8384" y="37653"/>
                  </a:lnTo>
                  <a:lnTo>
                    <a:pt x="8583" y="42862"/>
                  </a:lnTo>
                  <a:lnTo>
                    <a:pt x="8831" y="64393"/>
                  </a:lnTo>
                  <a:lnTo>
                    <a:pt x="8930" y="185589"/>
                  </a:lnTo>
                  <a:lnTo>
                    <a:pt x="9922" y="195064"/>
                  </a:lnTo>
                  <a:lnTo>
                    <a:pt x="11559" y="204341"/>
                  </a:lnTo>
                  <a:lnTo>
                    <a:pt x="13692" y="213469"/>
                  </a:lnTo>
                  <a:lnTo>
                    <a:pt x="15082" y="220613"/>
                  </a:lnTo>
                  <a:lnTo>
                    <a:pt x="16024" y="226318"/>
                  </a:lnTo>
                  <a:lnTo>
                    <a:pt x="17860" y="240754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7" name="SMARTInkAnnotation41"/>
            <p:cNvSpPr/>
            <p:nvPr/>
          </p:nvSpPr>
          <p:spPr>
            <a:xfrm>
              <a:off x="445693949" y="447994137"/>
              <a:ext cx="196156" cy="285156"/>
            </a:xfrm>
            <a:custGeom>
              <a:avLst/>
              <a:gdLst/>
              <a:ahLst/>
              <a:cxnLst/>
              <a:rect l="0" t="0" r="0" b="0"/>
              <a:pathLst>
                <a:path w="196156" h="285156">
                  <a:moveTo>
                    <a:pt x="0" y="8930"/>
                  </a:moveTo>
                  <a:lnTo>
                    <a:pt x="0" y="347"/>
                  </a:lnTo>
                  <a:lnTo>
                    <a:pt x="4762" y="99"/>
                  </a:lnTo>
                  <a:lnTo>
                    <a:pt x="8880" y="0"/>
                  </a:lnTo>
                  <a:lnTo>
                    <a:pt x="8930" y="25747"/>
                  </a:lnTo>
                  <a:lnTo>
                    <a:pt x="9922" y="32048"/>
                  </a:lnTo>
                  <a:lnTo>
                    <a:pt x="11559" y="39192"/>
                  </a:lnTo>
                  <a:lnTo>
                    <a:pt x="13692" y="46980"/>
                  </a:lnTo>
                  <a:lnTo>
                    <a:pt x="15081" y="54124"/>
                  </a:lnTo>
                  <a:lnTo>
                    <a:pt x="16024" y="60871"/>
                  </a:lnTo>
                  <a:lnTo>
                    <a:pt x="16619" y="67370"/>
                  </a:lnTo>
                  <a:lnTo>
                    <a:pt x="17016" y="74662"/>
                  </a:lnTo>
                  <a:lnTo>
                    <a:pt x="17512" y="90736"/>
                  </a:lnTo>
                  <a:lnTo>
                    <a:pt x="18603" y="100161"/>
                  </a:lnTo>
                  <a:lnTo>
                    <a:pt x="20340" y="110431"/>
                  </a:lnTo>
                  <a:lnTo>
                    <a:pt x="22473" y="121245"/>
                  </a:lnTo>
                  <a:lnTo>
                    <a:pt x="24904" y="131415"/>
                  </a:lnTo>
                  <a:lnTo>
                    <a:pt x="27533" y="141188"/>
                  </a:lnTo>
                  <a:lnTo>
                    <a:pt x="30262" y="150664"/>
                  </a:lnTo>
                  <a:lnTo>
                    <a:pt x="32097" y="159990"/>
                  </a:lnTo>
                  <a:lnTo>
                    <a:pt x="33288" y="169168"/>
                  </a:lnTo>
                  <a:lnTo>
                    <a:pt x="34081" y="178247"/>
                  </a:lnTo>
                  <a:lnTo>
                    <a:pt x="35619" y="186283"/>
                  </a:lnTo>
                  <a:lnTo>
                    <a:pt x="37653" y="193675"/>
                  </a:lnTo>
                  <a:lnTo>
                    <a:pt x="39985" y="200521"/>
                  </a:lnTo>
                  <a:lnTo>
                    <a:pt x="41523" y="207119"/>
                  </a:lnTo>
                  <a:lnTo>
                    <a:pt x="42565" y="213469"/>
                  </a:lnTo>
                  <a:lnTo>
                    <a:pt x="43259" y="219720"/>
                  </a:lnTo>
                  <a:lnTo>
                    <a:pt x="44698" y="225822"/>
                  </a:lnTo>
                  <a:lnTo>
                    <a:pt x="46682" y="231924"/>
                  </a:lnTo>
                  <a:lnTo>
                    <a:pt x="48964" y="237976"/>
                  </a:lnTo>
                  <a:lnTo>
                    <a:pt x="50502" y="242987"/>
                  </a:lnTo>
                  <a:lnTo>
                    <a:pt x="52239" y="251172"/>
                  </a:lnTo>
                  <a:lnTo>
                    <a:pt x="52983" y="258167"/>
                  </a:lnTo>
                  <a:lnTo>
                    <a:pt x="53181" y="261392"/>
                  </a:lnTo>
                  <a:lnTo>
                    <a:pt x="54322" y="263575"/>
                  </a:lnTo>
                  <a:lnTo>
                    <a:pt x="56058" y="265013"/>
                  </a:lnTo>
                  <a:lnTo>
                    <a:pt x="62408" y="267841"/>
                  </a:lnTo>
                  <a:lnTo>
                    <a:pt x="62458" y="263128"/>
                  </a:lnTo>
                  <a:lnTo>
                    <a:pt x="59829" y="255538"/>
                  </a:lnTo>
                  <a:lnTo>
                    <a:pt x="57745" y="250726"/>
                  </a:lnTo>
                  <a:lnTo>
                    <a:pt x="56356" y="245517"/>
                  </a:lnTo>
                  <a:lnTo>
                    <a:pt x="55463" y="240060"/>
                  </a:lnTo>
                  <a:lnTo>
                    <a:pt x="54818" y="234454"/>
                  </a:lnTo>
                  <a:lnTo>
                    <a:pt x="54421" y="227757"/>
                  </a:lnTo>
                  <a:lnTo>
                    <a:pt x="53925" y="212328"/>
                  </a:lnTo>
                  <a:lnTo>
                    <a:pt x="53628" y="176461"/>
                  </a:lnTo>
                  <a:lnTo>
                    <a:pt x="53628" y="168226"/>
                  </a:lnTo>
                  <a:lnTo>
                    <a:pt x="54620" y="160784"/>
                  </a:lnTo>
                  <a:lnTo>
                    <a:pt x="56257" y="153839"/>
                  </a:lnTo>
                  <a:lnTo>
                    <a:pt x="58340" y="147191"/>
                  </a:lnTo>
                  <a:lnTo>
                    <a:pt x="60722" y="141784"/>
                  </a:lnTo>
                  <a:lnTo>
                    <a:pt x="66030" y="133102"/>
                  </a:lnTo>
                  <a:lnTo>
                    <a:pt x="69800" y="128439"/>
                  </a:lnTo>
                  <a:lnTo>
                    <a:pt x="74315" y="123329"/>
                  </a:lnTo>
                  <a:lnTo>
                    <a:pt x="83641" y="113358"/>
                  </a:lnTo>
                  <a:lnTo>
                    <a:pt x="91083" y="105618"/>
                  </a:lnTo>
                  <a:lnTo>
                    <a:pt x="95448" y="102146"/>
                  </a:lnTo>
                  <a:lnTo>
                    <a:pt x="100360" y="98872"/>
                  </a:lnTo>
                  <a:lnTo>
                    <a:pt x="105569" y="95647"/>
                  </a:lnTo>
                  <a:lnTo>
                    <a:pt x="111075" y="93563"/>
                  </a:lnTo>
                  <a:lnTo>
                    <a:pt x="116731" y="92125"/>
                  </a:lnTo>
                  <a:lnTo>
                    <a:pt x="122436" y="91182"/>
                  </a:lnTo>
                  <a:lnTo>
                    <a:pt x="128290" y="90537"/>
                  </a:lnTo>
                  <a:lnTo>
                    <a:pt x="134144" y="90140"/>
                  </a:lnTo>
                  <a:lnTo>
                    <a:pt x="140047" y="89843"/>
                  </a:lnTo>
                  <a:lnTo>
                    <a:pt x="145951" y="90636"/>
                  </a:lnTo>
                  <a:lnTo>
                    <a:pt x="151854" y="92174"/>
                  </a:lnTo>
                  <a:lnTo>
                    <a:pt x="157807" y="94208"/>
                  </a:lnTo>
                  <a:lnTo>
                    <a:pt x="162768" y="96540"/>
                  </a:lnTo>
                  <a:lnTo>
                    <a:pt x="167035" y="99070"/>
                  </a:lnTo>
                  <a:lnTo>
                    <a:pt x="170904" y="101749"/>
                  </a:lnTo>
                  <a:lnTo>
                    <a:pt x="175468" y="105569"/>
                  </a:lnTo>
                  <a:lnTo>
                    <a:pt x="180479" y="110034"/>
                  </a:lnTo>
                  <a:lnTo>
                    <a:pt x="185787" y="115044"/>
                  </a:lnTo>
                  <a:lnTo>
                    <a:pt x="189359" y="120352"/>
                  </a:lnTo>
                  <a:lnTo>
                    <a:pt x="191740" y="125859"/>
                  </a:lnTo>
                  <a:lnTo>
                    <a:pt x="193278" y="131515"/>
                  </a:lnTo>
                  <a:lnTo>
                    <a:pt x="194369" y="137319"/>
                  </a:lnTo>
                  <a:lnTo>
                    <a:pt x="195064" y="143123"/>
                  </a:lnTo>
                  <a:lnTo>
                    <a:pt x="195510" y="148977"/>
                  </a:lnTo>
                  <a:lnTo>
                    <a:pt x="195808" y="155873"/>
                  </a:lnTo>
                  <a:lnTo>
                    <a:pt x="196155" y="171450"/>
                  </a:lnTo>
                  <a:lnTo>
                    <a:pt x="195262" y="178792"/>
                  </a:lnTo>
                  <a:lnTo>
                    <a:pt x="193675" y="185688"/>
                  </a:lnTo>
                  <a:lnTo>
                    <a:pt x="186730" y="207467"/>
                  </a:lnTo>
                  <a:lnTo>
                    <a:pt x="184001" y="215702"/>
                  </a:lnTo>
                  <a:lnTo>
                    <a:pt x="180231" y="223193"/>
                  </a:lnTo>
                  <a:lnTo>
                    <a:pt x="175716" y="230138"/>
                  </a:lnTo>
                  <a:lnTo>
                    <a:pt x="170706" y="236786"/>
                  </a:lnTo>
                  <a:lnTo>
                    <a:pt x="166390" y="243185"/>
                  </a:lnTo>
                  <a:lnTo>
                    <a:pt x="162520" y="249436"/>
                  </a:lnTo>
                  <a:lnTo>
                    <a:pt x="158948" y="255588"/>
                  </a:lnTo>
                  <a:lnTo>
                    <a:pt x="154583" y="260697"/>
                  </a:lnTo>
                  <a:lnTo>
                    <a:pt x="149671" y="265063"/>
                  </a:lnTo>
                  <a:lnTo>
                    <a:pt x="144462" y="268982"/>
                  </a:lnTo>
                  <a:lnTo>
                    <a:pt x="139948" y="272604"/>
                  </a:lnTo>
                  <a:lnTo>
                    <a:pt x="135979" y="275977"/>
                  </a:lnTo>
                  <a:lnTo>
                    <a:pt x="132308" y="279251"/>
                  </a:lnTo>
                  <a:lnTo>
                    <a:pt x="128885" y="281384"/>
                  </a:lnTo>
                  <a:lnTo>
                    <a:pt x="125611" y="282873"/>
                  </a:lnTo>
                  <a:lnTo>
                    <a:pt x="122436" y="283815"/>
                  </a:lnTo>
                  <a:lnTo>
                    <a:pt x="119310" y="284460"/>
                  </a:lnTo>
                  <a:lnTo>
                    <a:pt x="113208" y="285155"/>
                  </a:lnTo>
                  <a:lnTo>
                    <a:pt x="110232" y="284361"/>
                  </a:lnTo>
                  <a:lnTo>
                    <a:pt x="104229" y="280839"/>
                  </a:lnTo>
                  <a:lnTo>
                    <a:pt x="98226" y="273298"/>
                  </a:lnTo>
                  <a:lnTo>
                    <a:pt x="89297" y="258961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8" name="SMARTInkAnnotation42"/>
            <p:cNvSpPr/>
            <p:nvPr/>
          </p:nvSpPr>
          <p:spPr>
            <a:xfrm>
              <a:off x="445872543" y="448076439"/>
              <a:ext cx="321469" cy="212032"/>
            </a:xfrm>
            <a:custGeom>
              <a:avLst/>
              <a:gdLst/>
              <a:ahLst/>
              <a:cxnLst/>
              <a:rect l="0" t="0" r="0" b="0"/>
              <a:pathLst>
                <a:path w="321469" h="212032">
                  <a:moveTo>
                    <a:pt x="0" y="51643"/>
                  </a:moveTo>
                  <a:lnTo>
                    <a:pt x="0" y="56356"/>
                  </a:lnTo>
                  <a:lnTo>
                    <a:pt x="992" y="58787"/>
                  </a:lnTo>
                  <a:lnTo>
                    <a:pt x="4762" y="64046"/>
                  </a:lnTo>
                  <a:lnTo>
                    <a:pt x="6151" y="66874"/>
                  </a:lnTo>
                  <a:lnTo>
                    <a:pt x="7689" y="72628"/>
                  </a:lnTo>
                  <a:lnTo>
                    <a:pt x="9078" y="76547"/>
                  </a:lnTo>
                  <a:lnTo>
                    <a:pt x="11013" y="81161"/>
                  </a:lnTo>
                  <a:lnTo>
                    <a:pt x="13295" y="86172"/>
                  </a:lnTo>
                  <a:lnTo>
                    <a:pt x="15825" y="92522"/>
                  </a:lnTo>
                  <a:lnTo>
                    <a:pt x="21232" y="107504"/>
                  </a:lnTo>
                  <a:lnTo>
                    <a:pt x="24110" y="114697"/>
                  </a:lnTo>
                  <a:lnTo>
                    <a:pt x="26987" y="121444"/>
                  </a:lnTo>
                  <a:lnTo>
                    <a:pt x="32841" y="134243"/>
                  </a:lnTo>
                  <a:lnTo>
                    <a:pt x="38745" y="146546"/>
                  </a:lnTo>
                  <a:lnTo>
                    <a:pt x="40729" y="151656"/>
                  </a:lnTo>
                  <a:lnTo>
                    <a:pt x="42019" y="156022"/>
                  </a:lnTo>
                  <a:lnTo>
                    <a:pt x="42912" y="159891"/>
                  </a:lnTo>
                  <a:lnTo>
                    <a:pt x="43507" y="164505"/>
                  </a:lnTo>
                  <a:lnTo>
                    <a:pt x="43854" y="169565"/>
                  </a:lnTo>
                  <a:lnTo>
                    <a:pt x="44152" y="174873"/>
                  </a:lnTo>
                  <a:lnTo>
                    <a:pt x="45293" y="178445"/>
                  </a:lnTo>
                  <a:lnTo>
                    <a:pt x="47079" y="180826"/>
                  </a:lnTo>
                  <a:lnTo>
                    <a:pt x="49262" y="182414"/>
                  </a:lnTo>
                  <a:lnTo>
                    <a:pt x="50700" y="184448"/>
                  </a:lnTo>
                  <a:lnTo>
                    <a:pt x="52288" y="189409"/>
                  </a:lnTo>
                  <a:lnTo>
                    <a:pt x="53181" y="192981"/>
                  </a:lnTo>
                  <a:lnTo>
                    <a:pt x="54322" y="193477"/>
                  </a:lnTo>
                  <a:lnTo>
                    <a:pt x="62111" y="194469"/>
                  </a:lnTo>
                  <a:lnTo>
                    <a:pt x="62408" y="189756"/>
                  </a:lnTo>
                  <a:lnTo>
                    <a:pt x="62507" y="173782"/>
                  </a:lnTo>
                  <a:lnTo>
                    <a:pt x="62507" y="168771"/>
                  </a:lnTo>
                  <a:lnTo>
                    <a:pt x="63500" y="163463"/>
                  </a:lnTo>
                  <a:lnTo>
                    <a:pt x="65137" y="157956"/>
                  </a:lnTo>
                  <a:lnTo>
                    <a:pt x="67270" y="152251"/>
                  </a:lnTo>
                  <a:lnTo>
                    <a:pt x="69651" y="146497"/>
                  </a:lnTo>
                  <a:lnTo>
                    <a:pt x="72231" y="140692"/>
                  </a:lnTo>
                  <a:lnTo>
                    <a:pt x="77737" y="128935"/>
                  </a:lnTo>
                  <a:lnTo>
                    <a:pt x="83492" y="117078"/>
                  </a:lnTo>
                  <a:lnTo>
                    <a:pt x="86419" y="112117"/>
                  </a:lnTo>
                  <a:lnTo>
                    <a:pt x="89346" y="107851"/>
                  </a:lnTo>
                  <a:lnTo>
                    <a:pt x="92323" y="103981"/>
                  </a:lnTo>
                  <a:lnTo>
                    <a:pt x="95299" y="100409"/>
                  </a:lnTo>
                  <a:lnTo>
                    <a:pt x="101203" y="93811"/>
                  </a:lnTo>
                  <a:lnTo>
                    <a:pt x="106957" y="87660"/>
                  </a:lnTo>
                  <a:lnTo>
                    <a:pt x="111373" y="83195"/>
                  </a:lnTo>
                  <a:lnTo>
                    <a:pt x="113952" y="81607"/>
                  </a:lnTo>
                  <a:lnTo>
                    <a:pt x="119459" y="79822"/>
                  </a:lnTo>
                  <a:lnTo>
                    <a:pt x="128091" y="78829"/>
                  </a:lnTo>
                  <a:lnTo>
                    <a:pt x="136624" y="81260"/>
                  </a:lnTo>
                  <a:lnTo>
                    <a:pt x="146050" y="84634"/>
                  </a:lnTo>
                  <a:lnTo>
                    <a:pt x="153541" y="86172"/>
                  </a:lnTo>
                  <a:lnTo>
                    <a:pt x="162818" y="89446"/>
                  </a:lnTo>
                  <a:lnTo>
                    <a:pt x="172591" y="94258"/>
                  </a:lnTo>
                  <a:lnTo>
                    <a:pt x="180230" y="99665"/>
                  </a:lnTo>
                  <a:lnTo>
                    <a:pt x="186928" y="105420"/>
                  </a:lnTo>
                  <a:lnTo>
                    <a:pt x="190103" y="108297"/>
                  </a:lnTo>
                  <a:lnTo>
                    <a:pt x="193228" y="112266"/>
                  </a:lnTo>
                  <a:lnTo>
                    <a:pt x="196254" y="116830"/>
                  </a:lnTo>
                  <a:lnTo>
                    <a:pt x="199330" y="121890"/>
                  </a:lnTo>
                  <a:lnTo>
                    <a:pt x="202307" y="126256"/>
                  </a:lnTo>
                  <a:lnTo>
                    <a:pt x="205333" y="130175"/>
                  </a:lnTo>
                  <a:lnTo>
                    <a:pt x="208309" y="133747"/>
                  </a:lnTo>
                  <a:lnTo>
                    <a:pt x="211336" y="136128"/>
                  </a:lnTo>
                  <a:lnTo>
                    <a:pt x="214312" y="137765"/>
                  </a:lnTo>
                  <a:lnTo>
                    <a:pt x="220265" y="139502"/>
                  </a:lnTo>
                  <a:lnTo>
                    <a:pt x="229542" y="140643"/>
                  </a:lnTo>
                  <a:lnTo>
                    <a:pt x="236388" y="140891"/>
                  </a:lnTo>
                  <a:lnTo>
                    <a:pt x="244326" y="138261"/>
                  </a:lnTo>
                  <a:lnTo>
                    <a:pt x="249187" y="136178"/>
                  </a:lnTo>
                  <a:lnTo>
                    <a:pt x="253454" y="132804"/>
                  </a:lnTo>
                  <a:lnTo>
                    <a:pt x="257274" y="128588"/>
                  </a:lnTo>
                  <a:lnTo>
                    <a:pt x="260796" y="123775"/>
                  </a:lnTo>
                  <a:lnTo>
                    <a:pt x="264170" y="118566"/>
                  </a:lnTo>
                  <a:lnTo>
                    <a:pt x="267394" y="113109"/>
                  </a:lnTo>
                  <a:lnTo>
                    <a:pt x="270520" y="107504"/>
                  </a:lnTo>
                  <a:lnTo>
                    <a:pt x="273645" y="100806"/>
                  </a:lnTo>
                  <a:lnTo>
                    <a:pt x="276671" y="93315"/>
                  </a:lnTo>
                  <a:lnTo>
                    <a:pt x="279697" y="85378"/>
                  </a:lnTo>
                  <a:lnTo>
                    <a:pt x="281731" y="78085"/>
                  </a:lnTo>
                  <a:lnTo>
                    <a:pt x="283071" y="71289"/>
                  </a:lnTo>
                  <a:lnTo>
                    <a:pt x="283964" y="64740"/>
                  </a:lnTo>
                  <a:lnTo>
                    <a:pt x="284559" y="58390"/>
                  </a:lnTo>
                  <a:lnTo>
                    <a:pt x="284956" y="52140"/>
                  </a:lnTo>
                  <a:lnTo>
                    <a:pt x="285402" y="39985"/>
                  </a:lnTo>
                  <a:lnTo>
                    <a:pt x="285601" y="27930"/>
                  </a:lnTo>
                  <a:lnTo>
                    <a:pt x="283666" y="22920"/>
                  </a:lnTo>
                  <a:lnTo>
                    <a:pt x="280392" y="18604"/>
                  </a:lnTo>
                  <a:lnTo>
                    <a:pt x="272454" y="11162"/>
                  </a:lnTo>
                  <a:lnTo>
                    <a:pt x="265608" y="4564"/>
                  </a:lnTo>
                  <a:lnTo>
                    <a:pt x="261441" y="2381"/>
                  </a:lnTo>
                  <a:lnTo>
                    <a:pt x="251470" y="0"/>
                  </a:lnTo>
                  <a:lnTo>
                    <a:pt x="247005" y="347"/>
                  </a:lnTo>
                  <a:lnTo>
                    <a:pt x="243036" y="1538"/>
                  </a:lnTo>
                  <a:lnTo>
                    <a:pt x="224829" y="10666"/>
                  </a:lnTo>
                  <a:lnTo>
                    <a:pt x="220364" y="14387"/>
                  </a:lnTo>
                  <a:lnTo>
                    <a:pt x="216346" y="18852"/>
                  </a:lnTo>
                  <a:lnTo>
                    <a:pt x="212675" y="23862"/>
                  </a:lnTo>
                  <a:lnTo>
                    <a:pt x="203348" y="37306"/>
                  </a:lnTo>
                  <a:lnTo>
                    <a:pt x="198090" y="45045"/>
                  </a:lnTo>
                  <a:lnTo>
                    <a:pt x="193575" y="52189"/>
                  </a:lnTo>
                  <a:lnTo>
                    <a:pt x="189557" y="58986"/>
                  </a:lnTo>
                  <a:lnTo>
                    <a:pt x="185886" y="65435"/>
                  </a:lnTo>
                  <a:lnTo>
                    <a:pt x="183455" y="73769"/>
                  </a:lnTo>
                  <a:lnTo>
                    <a:pt x="181868" y="83245"/>
                  </a:lnTo>
                  <a:lnTo>
                    <a:pt x="180776" y="93563"/>
                  </a:lnTo>
                  <a:lnTo>
                    <a:pt x="180032" y="103386"/>
                  </a:lnTo>
                  <a:lnTo>
                    <a:pt x="179536" y="112911"/>
                  </a:lnTo>
                  <a:lnTo>
                    <a:pt x="179238" y="122287"/>
                  </a:lnTo>
                  <a:lnTo>
                    <a:pt x="180032" y="131465"/>
                  </a:lnTo>
                  <a:lnTo>
                    <a:pt x="181520" y="140593"/>
                  </a:lnTo>
                  <a:lnTo>
                    <a:pt x="183505" y="149622"/>
                  </a:lnTo>
                  <a:lnTo>
                    <a:pt x="186828" y="158651"/>
                  </a:lnTo>
                  <a:lnTo>
                    <a:pt x="191045" y="167630"/>
                  </a:lnTo>
                  <a:lnTo>
                    <a:pt x="195808" y="176560"/>
                  </a:lnTo>
                  <a:lnTo>
                    <a:pt x="201017" y="184547"/>
                  </a:lnTo>
                  <a:lnTo>
                    <a:pt x="206424" y="191840"/>
                  </a:lnTo>
                  <a:lnTo>
                    <a:pt x="212030" y="198686"/>
                  </a:lnTo>
                  <a:lnTo>
                    <a:pt x="219720" y="203250"/>
                  </a:lnTo>
                  <a:lnTo>
                    <a:pt x="228848" y="206276"/>
                  </a:lnTo>
                  <a:lnTo>
                    <a:pt x="238869" y="208310"/>
                  </a:lnTo>
                  <a:lnTo>
                    <a:pt x="248543" y="209649"/>
                  </a:lnTo>
                  <a:lnTo>
                    <a:pt x="257968" y="210592"/>
                  </a:lnTo>
                  <a:lnTo>
                    <a:pt x="267245" y="211187"/>
                  </a:lnTo>
                  <a:lnTo>
                    <a:pt x="276373" y="211584"/>
                  </a:lnTo>
                  <a:lnTo>
                    <a:pt x="294481" y="212031"/>
                  </a:lnTo>
                  <a:lnTo>
                    <a:pt x="301476" y="211138"/>
                  </a:lnTo>
                  <a:lnTo>
                    <a:pt x="307181" y="209550"/>
                  </a:lnTo>
                  <a:lnTo>
                    <a:pt x="321468" y="203448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9" name="SMARTInkAnnotation43"/>
            <p:cNvSpPr/>
            <p:nvPr/>
          </p:nvSpPr>
          <p:spPr>
            <a:xfrm>
              <a:off x="446212416" y="448056843"/>
              <a:ext cx="294135" cy="321272"/>
            </a:xfrm>
            <a:custGeom>
              <a:avLst/>
              <a:gdLst/>
              <a:ahLst/>
              <a:cxnLst/>
              <a:rect l="0" t="0" r="0" b="0"/>
              <a:pathLst>
                <a:path w="294135" h="321272">
                  <a:moveTo>
                    <a:pt x="79822" y="115888"/>
                  </a:moveTo>
                  <a:lnTo>
                    <a:pt x="79822" y="85725"/>
                  </a:lnTo>
                  <a:lnTo>
                    <a:pt x="78830" y="82898"/>
                  </a:lnTo>
                  <a:lnTo>
                    <a:pt x="73670" y="74117"/>
                  </a:lnTo>
                  <a:lnTo>
                    <a:pt x="72132" y="68213"/>
                  </a:lnTo>
                  <a:lnTo>
                    <a:pt x="69751" y="66229"/>
                  </a:lnTo>
                  <a:lnTo>
                    <a:pt x="66179" y="64939"/>
                  </a:lnTo>
                  <a:lnTo>
                    <a:pt x="61764" y="64046"/>
                  </a:lnTo>
                  <a:lnTo>
                    <a:pt x="57895" y="64443"/>
                  </a:lnTo>
                  <a:lnTo>
                    <a:pt x="54273" y="65733"/>
                  </a:lnTo>
                  <a:lnTo>
                    <a:pt x="47625" y="69801"/>
                  </a:lnTo>
                  <a:lnTo>
                    <a:pt x="41375" y="74911"/>
                  </a:lnTo>
                  <a:lnTo>
                    <a:pt x="32643" y="80467"/>
                  </a:lnTo>
                  <a:lnTo>
                    <a:pt x="27534" y="83344"/>
                  </a:lnTo>
                  <a:lnTo>
                    <a:pt x="19199" y="91827"/>
                  </a:lnTo>
                  <a:lnTo>
                    <a:pt x="15627" y="96887"/>
                  </a:lnTo>
                  <a:lnTo>
                    <a:pt x="12204" y="102196"/>
                  </a:lnTo>
                  <a:lnTo>
                    <a:pt x="8930" y="107752"/>
                  </a:lnTo>
                  <a:lnTo>
                    <a:pt x="5805" y="113457"/>
                  </a:lnTo>
                  <a:lnTo>
                    <a:pt x="3672" y="120204"/>
                  </a:lnTo>
                  <a:lnTo>
                    <a:pt x="2282" y="127695"/>
                  </a:lnTo>
                  <a:lnTo>
                    <a:pt x="1340" y="135682"/>
                  </a:lnTo>
                  <a:lnTo>
                    <a:pt x="695" y="142975"/>
                  </a:lnTo>
                  <a:lnTo>
                    <a:pt x="298" y="149821"/>
                  </a:lnTo>
                  <a:lnTo>
                    <a:pt x="0" y="156369"/>
                  </a:lnTo>
                  <a:lnTo>
                    <a:pt x="844" y="163711"/>
                  </a:lnTo>
                  <a:lnTo>
                    <a:pt x="2332" y="171599"/>
                  </a:lnTo>
                  <a:lnTo>
                    <a:pt x="4366" y="179785"/>
                  </a:lnTo>
                  <a:lnTo>
                    <a:pt x="6698" y="188268"/>
                  </a:lnTo>
                  <a:lnTo>
                    <a:pt x="11956" y="205582"/>
                  </a:lnTo>
                  <a:lnTo>
                    <a:pt x="15727" y="213420"/>
                  </a:lnTo>
                  <a:lnTo>
                    <a:pt x="20241" y="220564"/>
                  </a:lnTo>
                  <a:lnTo>
                    <a:pt x="25202" y="227360"/>
                  </a:lnTo>
                  <a:lnTo>
                    <a:pt x="30510" y="232867"/>
                  </a:lnTo>
                  <a:lnTo>
                    <a:pt x="36017" y="237530"/>
                  </a:lnTo>
                  <a:lnTo>
                    <a:pt x="41722" y="241648"/>
                  </a:lnTo>
                  <a:lnTo>
                    <a:pt x="47477" y="244376"/>
                  </a:lnTo>
                  <a:lnTo>
                    <a:pt x="53281" y="246162"/>
                  </a:lnTo>
                  <a:lnTo>
                    <a:pt x="59135" y="247402"/>
                  </a:lnTo>
                  <a:lnTo>
                    <a:pt x="65038" y="248196"/>
                  </a:lnTo>
                  <a:lnTo>
                    <a:pt x="70991" y="248742"/>
                  </a:lnTo>
                  <a:lnTo>
                    <a:pt x="76895" y="249089"/>
                  </a:lnTo>
                  <a:lnTo>
                    <a:pt x="80864" y="248345"/>
                  </a:lnTo>
                  <a:lnTo>
                    <a:pt x="83493" y="246857"/>
                  </a:lnTo>
                  <a:lnTo>
                    <a:pt x="87412" y="241548"/>
                  </a:lnTo>
                  <a:lnTo>
                    <a:pt x="92472" y="232619"/>
                  </a:lnTo>
                  <a:lnTo>
                    <a:pt x="100856" y="216396"/>
                  </a:lnTo>
                  <a:lnTo>
                    <a:pt x="102791" y="210691"/>
                  </a:lnTo>
                  <a:lnTo>
                    <a:pt x="104081" y="204887"/>
                  </a:lnTo>
                  <a:lnTo>
                    <a:pt x="104924" y="199033"/>
                  </a:lnTo>
                  <a:lnTo>
                    <a:pt x="106462" y="192137"/>
                  </a:lnTo>
                  <a:lnTo>
                    <a:pt x="108496" y="184597"/>
                  </a:lnTo>
                  <a:lnTo>
                    <a:pt x="110828" y="176560"/>
                  </a:lnTo>
                  <a:lnTo>
                    <a:pt x="111423" y="169218"/>
                  </a:lnTo>
                  <a:lnTo>
                    <a:pt x="110828" y="162372"/>
                  </a:lnTo>
                  <a:lnTo>
                    <a:pt x="109389" y="155823"/>
                  </a:lnTo>
                  <a:lnTo>
                    <a:pt x="107851" y="145852"/>
                  </a:lnTo>
                  <a:lnTo>
                    <a:pt x="107157" y="137121"/>
                  </a:lnTo>
                  <a:lnTo>
                    <a:pt x="106611" y="116186"/>
                  </a:lnTo>
                  <a:lnTo>
                    <a:pt x="106611" y="128340"/>
                  </a:lnTo>
                  <a:lnTo>
                    <a:pt x="109240" y="136625"/>
                  </a:lnTo>
                  <a:lnTo>
                    <a:pt x="111373" y="141635"/>
                  </a:lnTo>
                  <a:lnTo>
                    <a:pt x="113755" y="146943"/>
                  </a:lnTo>
                  <a:lnTo>
                    <a:pt x="119063" y="158105"/>
                  </a:lnTo>
                  <a:lnTo>
                    <a:pt x="121841" y="164902"/>
                  </a:lnTo>
                  <a:lnTo>
                    <a:pt x="124718" y="172343"/>
                  </a:lnTo>
                  <a:lnTo>
                    <a:pt x="127596" y="180330"/>
                  </a:lnTo>
                  <a:lnTo>
                    <a:pt x="130523" y="187623"/>
                  </a:lnTo>
                  <a:lnTo>
                    <a:pt x="133450" y="194469"/>
                  </a:lnTo>
                  <a:lnTo>
                    <a:pt x="136426" y="201018"/>
                  </a:lnTo>
                  <a:lnTo>
                    <a:pt x="140395" y="208360"/>
                  </a:lnTo>
                  <a:lnTo>
                    <a:pt x="145009" y="216248"/>
                  </a:lnTo>
                  <a:lnTo>
                    <a:pt x="150069" y="224433"/>
                  </a:lnTo>
                  <a:lnTo>
                    <a:pt x="154434" y="230932"/>
                  </a:lnTo>
                  <a:lnTo>
                    <a:pt x="161925" y="240755"/>
                  </a:lnTo>
                  <a:lnTo>
                    <a:pt x="166291" y="245765"/>
                  </a:lnTo>
                  <a:lnTo>
                    <a:pt x="171202" y="251073"/>
                  </a:lnTo>
                  <a:lnTo>
                    <a:pt x="176461" y="256630"/>
                  </a:lnTo>
                  <a:lnTo>
                    <a:pt x="184944" y="262781"/>
                  </a:lnTo>
                  <a:lnTo>
                    <a:pt x="188615" y="264418"/>
                  </a:lnTo>
                  <a:lnTo>
                    <a:pt x="193030" y="265510"/>
                  </a:lnTo>
                  <a:lnTo>
                    <a:pt x="197942" y="266254"/>
                  </a:lnTo>
                  <a:lnTo>
                    <a:pt x="203250" y="266700"/>
                  </a:lnTo>
                  <a:lnTo>
                    <a:pt x="207715" y="266055"/>
                  </a:lnTo>
                  <a:lnTo>
                    <a:pt x="215404" y="262682"/>
                  </a:lnTo>
                  <a:lnTo>
                    <a:pt x="219820" y="259358"/>
                  </a:lnTo>
                  <a:lnTo>
                    <a:pt x="224731" y="255191"/>
                  </a:lnTo>
                  <a:lnTo>
                    <a:pt x="230039" y="250428"/>
                  </a:lnTo>
                  <a:lnTo>
                    <a:pt x="233512" y="244277"/>
                  </a:lnTo>
                  <a:lnTo>
                    <a:pt x="235893" y="237183"/>
                  </a:lnTo>
                  <a:lnTo>
                    <a:pt x="237431" y="229493"/>
                  </a:lnTo>
                  <a:lnTo>
                    <a:pt x="241797" y="210344"/>
                  </a:lnTo>
                  <a:lnTo>
                    <a:pt x="244376" y="199728"/>
                  </a:lnTo>
                  <a:lnTo>
                    <a:pt x="246063" y="188615"/>
                  </a:lnTo>
                  <a:lnTo>
                    <a:pt x="247204" y="177304"/>
                  </a:lnTo>
                  <a:lnTo>
                    <a:pt x="247998" y="165745"/>
                  </a:lnTo>
                  <a:lnTo>
                    <a:pt x="248494" y="154087"/>
                  </a:lnTo>
                  <a:lnTo>
                    <a:pt x="249039" y="130523"/>
                  </a:lnTo>
                  <a:lnTo>
                    <a:pt x="248196" y="119708"/>
                  </a:lnTo>
                  <a:lnTo>
                    <a:pt x="246658" y="109488"/>
                  </a:lnTo>
                  <a:lnTo>
                    <a:pt x="244624" y="99715"/>
                  </a:lnTo>
                  <a:lnTo>
                    <a:pt x="243285" y="90240"/>
                  </a:lnTo>
                  <a:lnTo>
                    <a:pt x="242342" y="80913"/>
                  </a:lnTo>
                  <a:lnTo>
                    <a:pt x="241747" y="71736"/>
                  </a:lnTo>
                  <a:lnTo>
                    <a:pt x="240358" y="62657"/>
                  </a:lnTo>
                  <a:lnTo>
                    <a:pt x="238473" y="53578"/>
                  </a:lnTo>
                  <a:lnTo>
                    <a:pt x="236191" y="44599"/>
                  </a:lnTo>
                  <a:lnTo>
                    <a:pt x="234653" y="36612"/>
                  </a:lnTo>
                  <a:lnTo>
                    <a:pt x="233661" y="29320"/>
                  </a:lnTo>
                  <a:lnTo>
                    <a:pt x="232966" y="22424"/>
                  </a:lnTo>
                  <a:lnTo>
                    <a:pt x="231527" y="16868"/>
                  </a:lnTo>
                  <a:lnTo>
                    <a:pt x="227311" y="8037"/>
                  </a:lnTo>
                  <a:lnTo>
                    <a:pt x="222796" y="0"/>
                  </a:lnTo>
                  <a:lnTo>
                    <a:pt x="222747" y="8930"/>
                  </a:lnTo>
                  <a:lnTo>
                    <a:pt x="222697" y="21729"/>
                  </a:lnTo>
                  <a:lnTo>
                    <a:pt x="221705" y="29320"/>
                  </a:lnTo>
                  <a:lnTo>
                    <a:pt x="220068" y="37307"/>
                  </a:lnTo>
                  <a:lnTo>
                    <a:pt x="217984" y="45641"/>
                  </a:lnTo>
                  <a:lnTo>
                    <a:pt x="216545" y="55166"/>
                  </a:lnTo>
                  <a:lnTo>
                    <a:pt x="215652" y="65485"/>
                  </a:lnTo>
                  <a:lnTo>
                    <a:pt x="215007" y="76349"/>
                  </a:lnTo>
                  <a:lnTo>
                    <a:pt x="215603" y="87511"/>
                  </a:lnTo>
                  <a:lnTo>
                    <a:pt x="216992" y="98971"/>
                  </a:lnTo>
                  <a:lnTo>
                    <a:pt x="218877" y="110580"/>
                  </a:lnTo>
                  <a:lnTo>
                    <a:pt x="220167" y="123230"/>
                  </a:lnTo>
                  <a:lnTo>
                    <a:pt x="221010" y="136674"/>
                  </a:lnTo>
                  <a:lnTo>
                    <a:pt x="221556" y="150565"/>
                  </a:lnTo>
                  <a:lnTo>
                    <a:pt x="223937" y="163811"/>
                  </a:lnTo>
                  <a:lnTo>
                    <a:pt x="227509" y="176610"/>
                  </a:lnTo>
                  <a:lnTo>
                    <a:pt x="231825" y="189111"/>
                  </a:lnTo>
                  <a:lnTo>
                    <a:pt x="235744" y="201414"/>
                  </a:lnTo>
                  <a:lnTo>
                    <a:pt x="242739" y="225673"/>
                  </a:lnTo>
                  <a:lnTo>
                    <a:pt x="246956" y="236687"/>
                  </a:lnTo>
                  <a:lnTo>
                    <a:pt x="251768" y="247005"/>
                  </a:lnTo>
                  <a:lnTo>
                    <a:pt x="256977" y="256878"/>
                  </a:lnTo>
                  <a:lnTo>
                    <a:pt x="261442" y="266452"/>
                  </a:lnTo>
                  <a:lnTo>
                    <a:pt x="265361" y="275779"/>
                  </a:lnTo>
                  <a:lnTo>
                    <a:pt x="269032" y="285006"/>
                  </a:lnTo>
                  <a:lnTo>
                    <a:pt x="272405" y="293093"/>
                  </a:lnTo>
                  <a:lnTo>
                    <a:pt x="278855" y="307430"/>
                  </a:lnTo>
                  <a:lnTo>
                    <a:pt x="281980" y="312043"/>
                  </a:lnTo>
                  <a:lnTo>
                    <a:pt x="285056" y="315119"/>
                  </a:lnTo>
                  <a:lnTo>
                    <a:pt x="294134" y="321271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0" name="SMARTInkAnnotation44"/>
            <p:cNvSpPr/>
            <p:nvPr/>
          </p:nvSpPr>
          <p:spPr>
            <a:xfrm>
              <a:off x="446418990" y="448060812"/>
              <a:ext cx="373311" cy="209551"/>
            </a:xfrm>
            <a:custGeom>
              <a:avLst/>
              <a:gdLst/>
              <a:ahLst/>
              <a:cxnLst/>
              <a:rect l="0" t="0" r="0" b="0"/>
              <a:pathLst>
                <a:path w="373311" h="209551">
                  <a:moveTo>
                    <a:pt x="42912" y="156567"/>
                  </a:moveTo>
                  <a:lnTo>
                    <a:pt x="38199" y="151805"/>
                  </a:lnTo>
                  <a:lnTo>
                    <a:pt x="35768" y="150416"/>
                  </a:lnTo>
                  <a:lnTo>
                    <a:pt x="26690" y="147985"/>
                  </a:lnTo>
                  <a:lnTo>
                    <a:pt x="18256" y="141585"/>
                  </a:lnTo>
                  <a:lnTo>
                    <a:pt x="9922" y="138559"/>
                  </a:lnTo>
                  <a:lnTo>
                    <a:pt x="2183" y="132804"/>
                  </a:lnTo>
                  <a:lnTo>
                    <a:pt x="0" y="131118"/>
                  </a:lnTo>
                  <a:lnTo>
                    <a:pt x="397" y="130671"/>
                  </a:lnTo>
                  <a:lnTo>
                    <a:pt x="3522" y="130175"/>
                  </a:lnTo>
                  <a:lnTo>
                    <a:pt x="10864" y="129877"/>
                  </a:lnTo>
                  <a:lnTo>
                    <a:pt x="19050" y="127199"/>
                  </a:lnTo>
                  <a:lnTo>
                    <a:pt x="24060" y="125065"/>
                  </a:lnTo>
                  <a:lnTo>
                    <a:pt x="30311" y="123676"/>
                  </a:lnTo>
                  <a:lnTo>
                    <a:pt x="37505" y="122734"/>
                  </a:lnTo>
                  <a:lnTo>
                    <a:pt x="45244" y="122089"/>
                  </a:lnTo>
                  <a:lnTo>
                    <a:pt x="53429" y="120700"/>
                  </a:lnTo>
                  <a:lnTo>
                    <a:pt x="61813" y="118765"/>
                  </a:lnTo>
                  <a:lnTo>
                    <a:pt x="70396" y="116483"/>
                  </a:lnTo>
                  <a:lnTo>
                    <a:pt x="78085" y="113953"/>
                  </a:lnTo>
                  <a:lnTo>
                    <a:pt x="85229" y="111274"/>
                  </a:lnTo>
                  <a:lnTo>
                    <a:pt x="91976" y="108545"/>
                  </a:lnTo>
                  <a:lnTo>
                    <a:pt x="102096" y="102791"/>
                  </a:lnTo>
                  <a:lnTo>
                    <a:pt x="109885" y="96937"/>
                  </a:lnTo>
                  <a:lnTo>
                    <a:pt x="116681" y="91033"/>
                  </a:lnTo>
                  <a:lnTo>
                    <a:pt x="122981" y="85130"/>
                  </a:lnTo>
                  <a:lnTo>
                    <a:pt x="126057" y="82153"/>
                  </a:lnTo>
                  <a:lnTo>
                    <a:pt x="129083" y="78184"/>
                  </a:lnTo>
                  <a:lnTo>
                    <a:pt x="132110" y="73521"/>
                  </a:lnTo>
                  <a:lnTo>
                    <a:pt x="135136" y="68461"/>
                  </a:lnTo>
                  <a:lnTo>
                    <a:pt x="137120" y="63103"/>
                  </a:lnTo>
                  <a:lnTo>
                    <a:pt x="138460" y="57547"/>
                  </a:lnTo>
                  <a:lnTo>
                    <a:pt x="139353" y="51842"/>
                  </a:lnTo>
                  <a:lnTo>
                    <a:pt x="139948" y="46087"/>
                  </a:lnTo>
                  <a:lnTo>
                    <a:pt x="140345" y="40233"/>
                  </a:lnTo>
                  <a:lnTo>
                    <a:pt x="140791" y="29468"/>
                  </a:lnTo>
                  <a:lnTo>
                    <a:pt x="141039" y="17810"/>
                  </a:lnTo>
                  <a:lnTo>
                    <a:pt x="141139" y="0"/>
                  </a:lnTo>
                  <a:lnTo>
                    <a:pt x="141139" y="8682"/>
                  </a:lnTo>
                  <a:lnTo>
                    <a:pt x="142131" y="11361"/>
                  </a:lnTo>
                  <a:lnTo>
                    <a:pt x="145901" y="16967"/>
                  </a:lnTo>
                  <a:lnTo>
                    <a:pt x="147290" y="20836"/>
                  </a:lnTo>
                  <a:lnTo>
                    <a:pt x="148233" y="25400"/>
                  </a:lnTo>
                  <a:lnTo>
                    <a:pt x="148828" y="30411"/>
                  </a:lnTo>
                  <a:lnTo>
                    <a:pt x="150217" y="36761"/>
                  </a:lnTo>
                  <a:lnTo>
                    <a:pt x="152152" y="43954"/>
                  </a:lnTo>
                  <a:lnTo>
                    <a:pt x="154434" y="51693"/>
                  </a:lnTo>
                  <a:lnTo>
                    <a:pt x="155972" y="59879"/>
                  </a:lnTo>
                  <a:lnTo>
                    <a:pt x="156964" y="68312"/>
                  </a:lnTo>
                  <a:lnTo>
                    <a:pt x="157658" y="76895"/>
                  </a:lnTo>
                  <a:lnTo>
                    <a:pt x="159097" y="85576"/>
                  </a:lnTo>
                  <a:lnTo>
                    <a:pt x="161032" y="94357"/>
                  </a:lnTo>
                  <a:lnTo>
                    <a:pt x="163364" y="103188"/>
                  </a:lnTo>
                  <a:lnTo>
                    <a:pt x="165844" y="112068"/>
                  </a:lnTo>
                  <a:lnTo>
                    <a:pt x="171301" y="129828"/>
                  </a:lnTo>
                  <a:lnTo>
                    <a:pt x="179933" y="156567"/>
                  </a:lnTo>
                  <a:lnTo>
                    <a:pt x="181917" y="164505"/>
                  </a:lnTo>
                  <a:lnTo>
                    <a:pt x="183207" y="171797"/>
                  </a:lnTo>
                  <a:lnTo>
                    <a:pt x="184051" y="178594"/>
                  </a:lnTo>
                  <a:lnTo>
                    <a:pt x="184646" y="184150"/>
                  </a:lnTo>
                  <a:lnTo>
                    <a:pt x="185043" y="188863"/>
                  </a:lnTo>
                  <a:lnTo>
                    <a:pt x="185291" y="192981"/>
                  </a:lnTo>
                  <a:lnTo>
                    <a:pt x="185539" y="200174"/>
                  </a:lnTo>
                  <a:lnTo>
                    <a:pt x="185787" y="209550"/>
                  </a:lnTo>
                  <a:lnTo>
                    <a:pt x="190549" y="205234"/>
                  </a:lnTo>
                  <a:lnTo>
                    <a:pt x="191939" y="202902"/>
                  </a:lnTo>
                  <a:lnTo>
                    <a:pt x="193476" y="197644"/>
                  </a:lnTo>
                  <a:lnTo>
                    <a:pt x="193873" y="193874"/>
                  </a:lnTo>
                  <a:lnTo>
                    <a:pt x="194171" y="189359"/>
                  </a:lnTo>
                  <a:lnTo>
                    <a:pt x="194469" y="179090"/>
                  </a:lnTo>
                  <a:lnTo>
                    <a:pt x="194617" y="167878"/>
                  </a:lnTo>
                  <a:lnTo>
                    <a:pt x="195659" y="161131"/>
                  </a:lnTo>
                  <a:lnTo>
                    <a:pt x="197296" y="153640"/>
                  </a:lnTo>
                  <a:lnTo>
                    <a:pt x="199430" y="145703"/>
                  </a:lnTo>
                  <a:lnTo>
                    <a:pt x="201811" y="138410"/>
                  </a:lnTo>
                  <a:lnTo>
                    <a:pt x="204440" y="131564"/>
                  </a:lnTo>
                  <a:lnTo>
                    <a:pt x="207119" y="125016"/>
                  </a:lnTo>
                  <a:lnTo>
                    <a:pt x="210939" y="118666"/>
                  </a:lnTo>
                  <a:lnTo>
                    <a:pt x="215453" y="112465"/>
                  </a:lnTo>
                  <a:lnTo>
                    <a:pt x="220464" y="106313"/>
                  </a:lnTo>
                  <a:lnTo>
                    <a:pt x="225772" y="101253"/>
                  </a:lnTo>
                  <a:lnTo>
                    <a:pt x="231279" y="96838"/>
                  </a:lnTo>
                  <a:lnTo>
                    <a:pt x="236984" y="92968"/>
                  </a:lnTo>
                  <a:lnTo>
                    <a:pt x="248543" y="88602"/>
                  </a:lnTo>
                  <a:lnTo>
                    <a:pt x="254397" y="87461"/>
                  </a:lnTo>
                  <a:lnTo>
                    <a:pt x="259308" y="87660"/>
                  </a:lnTo>
                  <a:lnTo>
                    <a:pt x="263574" y="88801"/>
                  </a:lnTo>
                  <a:lnTo>
                    <a:pt x="271958" y="92720"/>
                  </a:lnTo>
                  <a:lnTo>
                    <a:pt x="299293" y="106164"/>
                  </a:lnTo>
                  <a:lnTo>
                    <a:pt x="305098" y="110083"/>
                  </a:lnTo>
                  <a:lnTo>
                    <a:pt x="310951" y="114647"/>
                  </a:lnTo>
                  <a:lnTo>
                    <a:pt x="316855" y="119708"/>
                  </a:lnTo>
                  <a:lnTo>
                    <a:pt x="322808" y="126008"/>
                  </a:lnTo>
                  <a:lnTo>
                    <a:pt x="328712" y="133251"/>
                  </a:lnTo>
                  <a:lnTo>
                    <a:pt x="334665" y="140990"/>
                  </a:lnTo>
                  <a:lnTo>
                    <a:pt x="340618" y="148183"/>
                  </a:lnTo>
                  <a:lnTo>
                    <a:pt x="346521" y="154930"/>
                  </a:lnTo>
                  <a:lnTo>
                    <a:pt x="352474" y="161429"/>
                  </a:lnTo>
                  <a:lnTo>
                    <a:pt x="357435" y="167729"/>
                  </a:lnTo>
                  <a:lnTo>
                    <a:pt x="361751" y="173931"/>
                  </a:lnTo>
                  <a:lnTo>
                    <a:pt x="365621" y="180033"/>
                  </a:lnTo>
                  <a:lnTo>
                    <a:pt x="368151" y="185142"/>
                  </a:lnTo>
                  <a:lnTo>
                    <a:pt x="369887" y="189508"/>
                  </a:lnTo>
                  <a:lnTo>
                    <a:pt x="373310" y="201216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1" name="SMARTInkAnnotation45"/>
            <p:cNvSpPr/>
            <p:nvPr/>
          </p:nvSpPr>
          <p:spPr>
            <a:xfrm>
              <a:off x="446846027" y="448110769"/>
              <a:ext cx="196306" cy="249486"/>
            </a:xfrm>
            <a:custGeom>
              <a:avLst/>
              <a:gdLst/>
              <a:ahLst/>
              <a:cxnLst/>
              <a:rect l="0" t="0" r="0" b="0"/>
              <a:pathLst>
                <a:path w="196306" h="249486">
                  <a:moveTo>
                    <a:pt x="80219" y="79821"/>
                  </a:moveTo>
                  <a:lnTo>
                    <a:pt x="80219" y="75059"/>
                  </a:lnTo>
                  <a:lnTo>
                    <a:pt x="77589" y="67469"/>
                  </a:lnTo>
                  <a:lnTo>
                    <a:pt x="72529" y="55860"/>
                  </a:lnTo>
                  <a:lnTo>
                    <a:pt x="72132" y="51941"/>
                  </a:lnTo>
                  <a:lnTo>
                    <a:pt x="71835" y="46335"/>
                  </a:lnTo>
                  <a:lnTo>
                    <a:pt x="71636" y="39638"/>
                  </a:lnTo>
                  <a:lnTo>
                    <a:pt x="70545" y="34181"/>
                  </a:lnTo>
                  <a:lnTo>
                    <a:pt x="68809" y="29567"/>
                  </a:lnTo>
                  <a:lnTo>
                    <a:pt x="64244" y="21778"/>
                  </a:lnTo>
                  <a:lnTo>
                    <a:pt x="58887" y="14982"/>
                  </a:lnTo>
                  <a:lnTo>
                    <a:pt x="53231" y="8681"/>
                  </a:lnTo>
                  <a:lnTo>
                    <a:pt x="50304" y="5606"/>
                  </a:lnTo>
                  <a:lnTo>
                    <a:pt x="47377" y="3522"/>
                  </a:lnTo>
                  <a:lnTo>
                    <a:pt x="41474" y="1290"/>
                  </a:lnTo>
                  <a:lnTo>
                    <a:pt x="35570" y="248"/>
                  </a:lnTo>
                  <a:lnTo>
                    <a:pt x="32594" y="0"/>
                  </a:lnTo>
                  <a:lnTo>
                    <a:pt x="29617" y="794"/>
                  </a:lnTo>
                  <a:lnTo>
                    <a:pt x="23664" y="4365"/>
                  </a:lnTo>
                  <a:lnTo>
                    <a:pt x="17711" y="11856"/>
                  </a:lnTo>
                  <a:lnTo>
                    <a:pt x="14734" y="16669"/>
                  </a:lnTo>
                  <a:lnTo>
                    <a:pt x="12750" y="21828"/>
                  </a:lnTo>
                  <a:lnTo>
                    <a:pt x="11411" y="27285"/>
                  </a:lnTo>
                  <a:lnTo>
                    <a:pt x="10567" y="32891"/>
                  </a:lnTo>
                  <a:lnTo>
                    <a:pt x="8980" y="38596"/>
                  </a:lnTo>
                  <a:lnTo>
                    <a:pt x="6946" y="44400"/>
                  </a:lnTo>
                  <a:lnTo>
                    <a:pt x="4564" y="50254"/>
                  </a:lnTo>
                  <a:lnTo>
                    <a:pt x="2977" y="56158"/>
                  </a:lnTo>
                  <a:lnTo>
                    <a:pt x="1935" y="62061"/>
                  </a:lnTo>
                  <a:lnTo>
                    <a:pt x="1241" y="67965"/>
                  </a:lnTo>
                  <a:lnTo>
                    <a:pt x="794" y="74910"/>
                  </a:lnTo>
                  <a:lnTo>
                    <a:pt x="496" y="82500"/>
                  </a:lnTo>
                  <a:lnTo>
                    <a:pt x="149" y="98871"/>
                  </a:lnTo>
                  <a:lnTo>
                    <a:pt x="0" y="116086"/>
                  </a:lnTo>
                  <a:lnTo>
                    <a:pt x="1935" y="123825"/>
                  </a:lnTo>
                  <a:lnTo>
                    <a:pt x="5209" y="130969"/>
                  </a:lnTo>
                  <a:lnTo>
                    <a:pt x="9377" y="137715"/>
                  </a:lnTo>
                  <a:lnTo>
                    <a:pt x="13147" y="144214"/>
                  </a:lnTo>
                  <a:lnTo>
                    <a:pt x="19993" y="156716"/>
                  </a:lnTo>
                  <a:lnTo>
                    <a:pt x="24210" y="161826"/>
                  </a:lnTo>
                  <a:lnTo>
                    <a:pt x="28972" y="166241"/>
                  </a:lnTo>
                  <a:lnTo>
                    <a:pt x="34132" y="170160"/>
                  </a:lnTo>
                  <a:lnTo>
                    <a:pt x="38596" y="173781"/>
                  </a:lnTo>
                  <a:lnTo>
                    <a:pt x="42565" y="177204"/>
                  </a:lnTo>
                  <a:lnTo>
                    <a:pt x="46187" y="180479"/>
                  </a:lnTo>
                  <a:lnTo>
                    <a:pt x="50602" y="181620"/>
                  </a:lnTo>
                  <a:lnTo>
                    <a:pt x="55513" y="181421"/>
                  </a:lnTo>
                  <a:lnTo>
                    <a:pt x="60772" y="180280"/>
                  </a:lnTo>
                  <a:lnTo>
                    <a:pt x="65286" y="178544"/>
                  </a:lnTo>
                  <a:lnTo>
                    <a:pt x="69255" y="176411"/>
                  </a:lnTo>
                  <a:lnTo>
                    <a:pt x="72926" y="173980"/>
                  </a:lnTo>
                  <a:lnTo>
                    <a:pt x="76349" y="170358"/>
                  </a:lnTo>
                  <a:lnTo>
                    <a:pt x="79623" y="165993"/>
                  </a:lnTo>
                  <a:lnTo>
                    <a:pt x="82798" y="161081"/>
                  </a:lnTo>
                  <a:lnTo>
                    <a:pt x="85924" y="154831"/>
                  </a:lnTo>
                  <a:lnTo>
                    <a:pt x="88950" y="147687"/>
                  </a:lnTo>
                  <a:lnTo>
                    <a:pt x="92026" y="139948"/>
                  </a:lnTo>
                  <a:lnTo>
                    <a:pt x="94010" y="132804"/>
                  </a:lnTo>
                  <a:lnTo>
                    <a:pt x="95399" y="126057"/>
                  </a:lnTo>
                  <a:lnTo>
                    <a:pt x="96292" y="119558"/>
                  </a:lnTo>
                  <a:lnTo>
                    <a:pt x="97880" y="112266"/>
                  </a:lnTo>
                  <a:lnTo>
                    <a:pt x="99914" y="104427"/>
                  </a:lnTo>
                  <a:lnTo>
                    <a:pt x="102295" y="96242"/>
                  </a:lnTo>
                  <a:lnTo>
                    <a:pt x="103882" y="87759"/>
                  </a:lnTo>
                  <a:lnTo>
                    <a:pt x="104924" y="79176"/>
                  </a:lnTo>
                  <a:lnTo>
                    <a:pt x="105619" y="70445"/>
                  </a:lnTo>
                  <a:lnTo>
                    <a:pt x="106065" y="62656"/>
                  </a:lnTo>
                  <a:lnTo>
                    <a:pt x="106611" y="48716"/>
                  </a:lnTo>
                  <a:lnTo>
                    <a:pt x="106909" y="34429"/>
                  </a:lnTo>
                  <a:lnTo>
                    <a:pt x="105916" y="31700"/>
                  </a:lnTo>
                  <a:lnTo>
                    <a:pt x="104329" y="29865"/>
                  </a:lnTo>
                  <a:lnTo>
                    <a:pt x="98425" y="26442"/>
                  </a:lnTo>
                  <a:lnTo>
                    <a:pt x="98177" y="31055"/>
                  </a:lnTo>
                  <a:lnTo>
                    <a:pt x="100757" y="38645"/>
                  </a:lnTo>
                  <a:lnTo>
                    <a:pt x="102841" y="43408"/>
                  </a:lnTo>
                  <a:lnTo>
                    <a:pt x="104230" y="49609"/>
                  </a:lnTo>
                  <a:lnTo>
                    <a:pt x="105172" y="56703"/>
                  </a:lnTo>
                  <a:lnTo>
                    <a:pt x="105768" y="64393"/>
                  </a:lnTo>
                  <a:lnTo>
                    <a:pt x="107206" y="72529"/>
                  </a:lnTo>
                  <a:lnTo>
                    <a:pt x="109091" y="80913"/>
                  </a:lnTo>
                  <a:lnTo>
                    <a:pt x="119311" y="120501"/>
                  </a:lnTo>
                  <a:lnTo>
                    <a:pt x="123180" y="130720"/>
                  </a:lnTo>
                  <a:lnTo>
                    <a:pt x="127695" y="140543"/>
                  </a:lnTo>
                  <a:lnTo>
                    <a:pt x="132705" y="150068"/>
                  </a:lnTo>
                  <a:lnTo>
                    <a:pt x="137021" y="159395"/>
                  </a:lnTo>
                  <a:lnTo>
                    <a:pt x="140941" y="168572"/>
                  </a:lnTo>
                  <a:lnTo>
                    <a:pt x="144512" y="177701"/>
                  </a:lnTo>
                  <a:lnTo>
                    <a:pt x="148878" y="186729"/>
                  </a:lnTo>
                  <a:lnTo>
                    <a:pt x="153789" y="195758"/>
                  </a:lnTo>
                  <a:lnTo>
                    <a:pt x="158998" y="204738"/>
                  </a:lnTo>
                  <a:lnTo>
                    <a:pt x="164505" y="212725"/>
                  </a:lnTo>
                  <a:lnTo>
                    <a:pt x="170161" y="220017"/>
                  </a:lnTo>
                  <a:lnTo>
                    <a:pt x="175866" y="226863"/>
                  </a:lnTo>
                  <a:lnTo>
                    <a:pt x="180727" y="232420"/>
                  </a:lnTo>
                  <a:lnTo>
                    <a:pt x="196305" y="249485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144" name="SMARTInkAnnotation46"/>
            <p:cNvSpPr/>
            <p:nvPr/>
          </p:nvSpPr>
          <p:spPr>
            <a:xfrm>
              <a:off x="447086980" y="448056645"/>
              <a:ext cx="240904" cy="274837"/>
            </a:xfrm>
            <a:custGeom>
              <a:avLst/>
              <a:gdLst/>
              <a:ahLst/>
              <a:cxnLst/>
              <a:rect l="0" t="0" r="0" b="0"/>
              <a:pathLst>
                <a:path w="240904" h="274837">
                  <a:moveTo>
                    <a:pt x="0" y="0"/>
                  </a:moveTo>
                  <a:lnTo>
                    <a:pt x="7690" y="0"/>
                  </a:lnTo>
                  <a:lnTo>
                    <a:pt x="8384" y="5308"/>
                  </a:lnTo>
                  <a:lnTo>
                    <a:pt x="8583" y="9475"/>
                  </a:lnTo>
                  <a:lnTo>
                    <a:pt x="8781" y="19397"/>
                  </a:lnTo>
                  <a:lnTo>
                    <a:pt x="8831" y="24854"/>
                  </a:lnTo>
                  <a:lnTo>
                    <a:pt x="9872" y="30460"/>
                  </a:lnTo>
                  <a:lnTo>
                    <a:pt x="11509" y="36165"/>
                  </a:lnTo>
                  <a:lnTo>
                    <a:pt x="13643" y="41969"/>
                  </a:lnTo>
                  <a:lnTo>
                    <a:pt x="15032" y="49808"/>
                  </a:lnTo>
                  <a:lnTo>
                    <a:pt x="15974" y="58985"/>
                  </a:lnTo>
                  <a:lnTo>
                    <a:pt x="16619" y="69106"/>
                  </a:lnTo>
                  <a:lnTo>
                    <a:pt x="17314" y="90884"/>
                  </a:lnTo>
                  <a:lnTo>
                    <a:pt x="17760" y="132507"/>
                  </a:lnTo>
                  <a:lnTo>
                    <a:pt x="18802" y="142875"/>
                  </a:lnTo>
                  <a:lnTo>
                    <a:pt x="20439" y="153789"/>
                  </a:lnTo>
                  <a:lnTo>
                    <a:pt x="22572" y="165050"/>
                  </a:lnTo>
                  <a:lnTo>
                    <a:pt x="24954" y="175518"/>
                  </a:lnTo>
                  <a:lnTo>
                    <a:pt x="27583" y="185489"/>
                  </a:lnTo>
                  <a:lnTo>
                    <a:pt x="30262" y="195064"/>
                  </a:lnTo>
                  <a:lnTo>
                    <a:pt x="32097" y="204490"/>
                  </a:lnTo>
                  <a:lnTo>
                    <a:pt x="33288" y="213717"/>
                  </a:lnTo>
                  <a:lnTo>
                    <a:pt x="34131" y="222845"/>
                  </a:lnTo>
                  <a:lnTo>
                    <a:pt x="35620" y="230882"/>
                  </a:lnTo>
                  <a:lnTo>
                    <a:pt x="37654" y="238274"/>
                  </a:lnTo>
                  <a:lnTo>
                    <a:pt x="39985" y="245169"/>
                  </a:lnTo>
                  <a:lnTo>
                    <a:pt x="42515" y="250775"/>
                  </a:lnTo>
                  <a:lnTo>
                    <a:pt x="45244" y="255488"/>
                  </a:lnTo>
                  <a:lnTo>
                    <a:pt x="50850" y="263376"/>
                  </a:lnTo>
                  <a:lnTo>
                    <a:pt x="56654" y="270173"/>
                  </a:lnTo>
                  <a:lnTo>
                    <a:pt x="60772" y="274836"/>
                  </a:lnTo>
                  <a:lnTo>
                    <a:pt x="61367" y="274489"/>
                  </a:lnTo>
                  <a:lnTo>
                    <a:pt x="61764" y="273298"/>
                  </a:lnTo>
                  <a:lnTo>
                    <a:pt x="62260" y="266849"/>
                  </a:lnTo>
                  <a:lnTo>
                    <a:pt x="62409" y="260499"/>
                  </a:lnTo>
                  <a:lnTo>
                    <a:pt x="62508" y="204688"/>
                  </a:lnTo>
                  <a:lnTo>
                    <a:pt x="63500" y="195014"/>
                  </a:lnTo>
                  <a:lnTo>
                    <a:pt x="65137" y="184547"/>
                  </a:lnTo>
                  <a:lnTo>
                    <a:pt x="67270" y="173633"/>
                  </a:lnTo>
                  <a:lnTo>
                    <a:pt x="68659" y="163364"/>
                  </a:lnTo>
                  <a:lnTo>
                    <a:pt x="69602" y="153591"/>
                  </a:lnTo>
                  <a:lnTo>
                    <a:pt x="70197" y="144066"/>
                  </a:lnTo>
                  <a:lnTo>
                    <a:pt x="71586" y="135731"/>
                  </a:lnTo>
                  <a:lnTo>
                    <a:pt x="73521" y="128191"/>
                  </a:lnTo>
                  <a:lnTo>
                    <a:pt x="75803" y="121146"/>
                  </a:lnTo>
                  <a:lnTo>
                    <a:pt x="78333" y="114498"/>
                  </a:lnTo>
                  <a:lnTo>
                    <a:pt x="81012" y="108099"/>
                  </a:lnTo>
                  <a:lnTo>
                    <a:pt x="83741" y="101848"/>
                  </a:lnTo>
                  <a:lnTo>
                    <a:pt x="85626" y="96639"/>
                  </a:lnTo>
                  <a:lnTo>
                    <a:pt x="87660" y="88255"/>
                  </a:lnTo>
                  <a:lnTo>
                    <a:pt x="90190" y="84634"/>
                  </a:lnTo>
                  <a:lnTo>
                    <a:pt x="93861" y="81210"/>
                  </a:lnTo>
                  <a:lnTo>
                    <a:pt x="98276" y="77986"/>
                  </a:lnTo>
                  <a:lnTo>
                    <a:pt x="102245" y="75803"/>
                  </a:lnTo>
                  <a:lnTo>
                    <a:pt x="109290" y="73372"/>
                  </a:lnTo>
                  <a:lnTo>
                    <a:pt x="113506" y="72727"/>
                  </a:lnTo>
                  <a:lnTo>
                    <a:pt x="118368" y="72281"/>
                  </a:lnTo>
                  <a:lnTo>
                    <a:pt x="123527" y="71983"/>
                  </a:lnTo>
                  <a:lnTo>
                    <a:pt x="128984" y="72826"/>
                  </a:lnTo>
                  <a:lnTo>
                    <a:pt x="134640" y="74315"/>
                  </a:lnTo>
                  <a:lnTo>
                    <a:pt x="140345" y="76349"/>
                  </a:lnTo>
                  <a:lnTo>
                    <a:pt x="146149" y="79673"/>
                  </a:lnTo>
                  <a:lnTo>
                    <a:pt x="152003" y="83889"/>
                  </a:lnTo>
                  <a:lnTo>
                    <a:pt x="157907" y="88652"/>
                  </a:lnTo>
                  <a:lnTo>
                    <a:pt x="164802" y="93811"/>
                  </a:lnTo>
                  <a:lnTo>
                    <a:pt x="180380" y="104874"/>
                  </a:lnTo>
                  <a:lnTo>
                    <a:pt x="187722" y="110579"/>
                  </a:lnTo>
                  <a:lnTo>
                    <a:pt x="194618" y="116384"/>
                  </a:lnTo>
                  <a:lnTo>
                    <a:pt x="201166" y="122237"/>
                  </a:lnTo>
                  <a:lnTo>
                    <a:pt x="213767" y="134044"/>
                  </a:lnTo>
                  <a:lnTo>
                    <a:pt x="219918" y="139948"/>
                  </a:lnTo>
                  <a:lnTo>
                    <a:pt x="224979" y="145901"/>
                  </a:lnTo>
                  <a:lnTo>
                    <a:pt x="229344" y="151805"/>
                  </a:lnTo>
                  <a:lnTo>
                    <a:pt x="233263" y="157758"/>
                  </a:lnTo>
                  <a:lnTo>
                    <a:pt x="235893" y="163711"/>
                  </a:lnTo>
                  <a:lnTo>
                    <a:pt x="237629" y="169664"/>
                  </a:lnTo>
                  <a:lnTo>
                    <a:pt x="238770" y="175617"/>
                  </a:lnTo>
                  <a:lnTo>
                    <a:pt x="239564" y="180578"/>
                  </a:lnTo>
                  <a:lnTo>
                    <a:pt x="240407" y="188714"/>
                  </a:lnTo>
                  <a:lnTo>
                    <a:pt x="240655" y="193278"/>
                  </a:lnTo>
                  <a:lnTo>
                    <a:pt x="240903" y="203646"/>
                  </a:lnTo>
                  <a:lnTo>
                    <a:pt x="238968" y="208210"/>
                  </a:lnTo>
                  <a:lnTo>
                    <a:pt x="235744" y="212229"/>
                  </a:lnTo>
                  <a:lnTo>
                    <a:pt x="231577" y="215900"/>
                  </a:lnTo>
                  <a:lnTo>
                    <a:pt x="224284" y="222597"/>
                  </a:lnTo>
                  <a:lnTo>
                    <a:pt x="220960" y="225822"/>
                  </a:lnTo>
                  <a:lnTo>
                    <a:pt x="216743" y="228898"/>
                  </a:lnTo>
                  <a:lnTo>
                    <a:pt x="211981" y="231973"/>
                  </a:lnTo>
                  <a:lnTo>
                    <a:pt x="206822" y="235000"/>
                  </a:lnTo>
                  <a:lnTo>
                    <a:pt x="201365" y="238026"/>
                  </a:lnTo>
                  <a:lnTo>
                    <a:pt x="190054" y="244028"/>
                  </a:lnTo>
                  <a:lnTo>
                    <a:pt x="183257" y="247005"/>
                  </a:lnTo>
                  <a:lnTo>
                    <a:pt x="175766" y="250031"/>
                  </a:lnTo>
                  <a:lnTo>
                    <a:pt x="167779" y="253008"/>
                  </a:lnTo>
                  <a:lnTo>
                    <a:pt x="160486" y="254992"/>
                  </a:lnTo>
                  <a:lnTo>
                    <a:pt x="153591" y="256282"/>
                  </a:lnTo>
                  <a:lnTo>
                    <a:pt x="147042" y="257175"/>
                  </a:lnTo>
                  <a:lnTo>
                    <a:pt x="139700" y="258762"/>
                  </a:lnTo>
                  <a:lnTo>
                    <a:pt x="131862" y="260796"/>
                  </a:lnTo>
                  <a:lnTo>
                    <a:pt x="123627" y="263178"/>
                  </a:lnTo>
                  <a:lnTo>
                    <a:pt x="115143" y="264765"/>
                  </a:lnTo>
                  <a:lnTo>
                    <a:pt x="106511" y="265807"/>
                  </a:lnTo>
                  <a:lnTo>
                    <a:pt x="97830" y="266501"/>
                  </a:lnTo>
                  <a:lnTo>
                    <a:pt x="89991" y="266948"/>
                  </a:lnTo>
                  <a:lnTo>
                    <a:pt x="76051" y="267494"/>
                  </a:lnTo>
                  <a:lnTo>
                    <a:pt x="61764" y="267742"/>
                  </a:lnTo>
                  <a:lnTo>
                    <a:pt x="58043" y="266799"/>
                  </a:lnTo>
                  <a:lnTo>
                    <a:pt x="51296" y="263128"/>
                  </a:lnTo>
                  <a:lnTo>
                    <a:pt x="49064" y="260747"/>
                  </a:lnTo>
                  <a:lnTo>
                    <a:pt x="47575" y="258167"/>
                  </a:lnTo>
                  <a:lnTo>
                    <a:pt x="45938" y="252660"/>
                  </a:lnTo>
                  <a:lnTo>
                    <a:pt x="45045" y="244971"/>
                  </a:lnTo>
                  <a:lnTo>
                    <a:pt x="44649" y="241101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145" name="SMARTInkAnnotation47"/>
            <p:cNvSpPr/>
            <p:nvPr/>
          </p:nvSpPr>
          <p:spPr>
            <a:xfrm>
              <a:off x="447363800" y="448003067"/>
              <a:ext cx="491134" cy="310704"/>
            </a:xfrm>
            <a:custGeom>
              <a:avLst/>
              <a:gdLst/>
              <a:ahLst/>
              <a:cxnLst/>
              <a:rect l="0" t="0" r="0" b="0"/>
              <a:pathLst>
                <a:path w="491134" h="310704">
                  <a:moveTo>
                    <a:pt x="0" y="0"/>
                  </a:moveTo>
                  <a:lnTo>
                    <a:pt x="8831" y="0"/>
                  </a:lnTo>
                  <a:lnTo>
                    <a:pt x="8880" y="4713"/>
                  </a:lnTo>
                  <a:lnTo>
                    <a:pt x="11559" y="12353"/>
                  </a:lnTo>
                  <a:lnTo>
                    <a:pt x="13643" y="17165"/>
                  </a:lnTo>
                  <a:lnTo>
                    <a:pt x="15082" y="22374"/>
                  </a:lnTo>
                  <a:lnTo>
                    <a:pt x="15975" y="27781"/>
                  </a:lnTo>
                  <a:lnTo>
                    <a:pt x="16620" y="33437"/>
                  </a:lnTo>
                  <a:lnTo>
                    <a:pt x="17016" y="40134"/>
                  </a:lnTo>
                  <a:lnTo>
                    <a:pt x="17513" y="55513"/>
                  </a:lnTo>
                  <a:lnTo>
                    <a:pt x="17761" y="80962"/>
                  </a:lnTo>
                  <a:lnTo>
                    <a:pt x="16818" y="89694"/>
                  </a:lnTo>
                  <a:lnTo>
                    <a:pt x="15181" y="98474"/>
                  </a:lnTo>
                  <a:lnTo>
                    <a:pt x="13097" y="107305"/>
                  </a:lnTo>
                  <a:lnTo>
                    <a:pt x="11708" y="117177"/>
                  </a:lnTo>
                  <a:lnTo>
                    <a:pt x="10766" y="127744"/>
                  </a:lnTo>
                  <a:lnTo>
                    <a:pt x="10170" y="138708"/>
                  </a:lnTo>
                  <a:lnTo>
                    <a:pt x="9476" y="158899"/>
                  </a:lnTo>
                  <a:lnTo>
                    <a:pt x="9029" y="196106"/>
                  </a:lnTo>
                  <a:lnTo>
                    <a:pt x="8930" y="245269"/>
                  </a:lnTo>
                  <a:lnTo>
                    <a:pt x="9922" y="252809"/>
                  </a:lnTo>
                  <a:lnTo>
                    <a:pt x="11559" y="260796"/>
                  </a:lnTo>
                  <a:lnTo>
                    <a:pt x="13693" y="269131"/>
                  </a:lnTo>
                  <a:lnTo>
                    <a:pt x="16074" y="275629"/>
                  </a:lnTo>
                  <a:lnTo>
                    <a:pt x="18654" y="280987"/>
                  </a:lnTo>
                  <a:lnTo>
                    <a:pt x="24160" y="289570"/>
                  </a:lnTo>
                  <a:lnTo>
                    <a:pt x="29915" y="296713"/>
                  </a:lnTo>
                  <a:lnTo>
                    <a:pt x="43508" y="306288"/>
                  </a:lnTo>
                  <a:lnTo>
                    <a:pt x="51743" y="309761"/>
                  </a:lnTo>
                  <a:lnTo>
                    <a:pt x="55315" y="310703"/>
                  </a:lnTo>
                  <a:lnTo>
                    <a:pt x="59730" y="310306"/>
                  </a:lnTo>
                  <a:lnTo>
                    <a:pt x="69850" y="307231"/>
                  </a:lnTo>
                  <a:lnTo>
                    <a:pt x="81013" y="302567"/>
                  </a:lnTo>
                  <a:lnTo>
                    <a:pt x="92571" y="297210"/>
                  </a:lnTo>
                  <a:lnTo>
                    <a:pt x="104329" y="291504"/>
                  </a:lnTo>
                  <a:lnTo>
                    <a:pt x="116136" y="283021"/>
                  </a:lnTo>
                  <a:lnTo>
                    <a:pt x="122089" y="277961"/>
                  </a:lnTo>
                  <a:lnTo>
                    <a:pt x="129034" y="272603"/>
                  </a:lnTo>
                  <a:lnTo>
                    <a:pt x="136625" y="267097"/>
                  </a:lnTo>
                  <a:lnTo>
                    <a:pt x="144661" y="261392"/>
                  </a:lnTo>
                  <a:lnTo>
                    <a:pt x="152004" y="254645"/>
                  </a:lnTo>
                  <a:lnTo>
                    <a:pt x="158899" y="247154"/>
                  </a:lnTo>
                  <a:lnTo>
                    <a:pt x="165448" y="239167"/>
                  </a:lnTo>
                  <a:lnTo>
                    <a:pt x="171798" y="231874"/>
                  </a:lnTo>
                  <a:lnTo>
                    <a:pt x="178048" y="225028"/>
                  </a:lnTo>
                  <a:lnTo>
                    <a:pt x="184200" y="218479"/>
                  </a:lnTo>
                  <a:lnTo>
                    <a:pt x="191245" y="212129"/>
                  </a:lnTo>
                  <a:lnTo>
                    <a:pt x="198934" y="205928"/>
                  </a:lnTo>
                  <a:lnTo>
                    <a:pt x="207020" y="199777"/>
                  </a:lnTo>
                  <a:lnTo>
                    <a:pt x="214412" y="193724"/>
                  </a:lnTo>
                  <a:lnTo>
                    <a:pt x="221357" y="187672"/>
                  </a:lnTo>
                  <a:lnTo>
                    <a:pt x="227906" y="181669"/>
                  </a:lnTo>
                  <a:lnTo>
                    <a:pt x="240556" y="169713"/>
                  </a:lnTo>
                  <a:lnTo>
                    <a:pt x="246658" y="163760"/>
                  </a:lnTo>
                  <a:lnTo>
                    <a:pt x="251768" y="156765"/>
                  </a:lnTo>
                  <a:lnTo>
                    <a:pt x="256134" y="149175"/>
                  </a:lnTo>
                  <a:lnTo>
                    <a:pt x="270322" y="120303"/>
                  </a:lnTo>
                  <a:lnTo>
                    <a:pt x="272505" y="113953"/>
                  </a:lnTo>
                  <a:lnTo>
                    <a:pt x="273943" y="107702"/>
                  </a:lnTo>
                  <a:lnTo>
                    <a:pt x="274886" y="101550"/>
                  </a:lnTo>
                  <a:lnTo>
                    <a:pt x="275531" y="95498"/>
                  </a:lnTo>
                  <a:lnTo>
                    <a:pt x="275977" y="89446"/>
                  </a:lnTo>
                  <a:lnTo>
                    <a:pt x="276275" y="83443"/>
                  </a:lnTo>
                  <a:lnTo>
                    <a:pt x="275432" y="77440"/>
                  </a:lnTo>
                  <a:lnTo>
                    <a:pt x="273943" y="71487"/>
                  </a:lnTo>
                  <a:lnTo>
                    <a:pt x="271909" y="65534"/>
                  </a:lnTo>
                  <a:lnTo>
                    <a:pt x="267048" y="56257"/>
                  </a:lnTo>
                  <a:lnTo>
                    <a:pt x="264369" y="52387"/>
                  </a:lnTo>
                  <a:lnTo>
                    <a:pt x="261541" y="49808"/>
                  </a:lnTo>
                  <a:lnTo>
                    <a:pt x="258713" y="48071"/>
                  </a:lnTo>
                  <a:lnTo>
                    <a:pt x="255836" y="46930"/>
                  </a:lnTo>
                  <a:lnTo>
                    <a:pt x="242293" y="45343"/>
                  </a:lnTo>
                  <a:lnTo>
                    <a:pt x="237927" y="46087"/>
                  </a:lnTo>
                  <a:lnTo>
                    <a:pt x="230436" y="49609"/>
                  </a:lnTo>
                  <a:lnTo>
                    <a:pt x="223788" y="57100"/>
                  </a:lnTo>
                  <a:lnTo>
                    <a:pt x="220613" y="61863"/>
                  </a:lnTo>
                  <a:lnTo>
                    <a:pt x="216545" y="67022"/>
                  </a:lnTo>
                  <a:lnTo>
                    <a:pt x="211832" y="72479"/>
                  </a:lnTo>
                  <a:lnTo>
                    <a:pt x="206723" y="78085"/>
                  </a:lnTo>
                  <a:lnTo>
                    <a:pt x="202307" y="84782"/>
                  </a:lnTo>
                  <a:lnTo>
                    <a:pt x="198388" y="92224"/>
                  </a:lnTo>
                  <a:lnTo>
                    <a:pt x="194767" y="100211"/>
                  </a:lnTo>
                  <a:lnTo>
                    <a:pt x="192336" y="108446"/>
                  </a:lnTo>
                  <a:lnTo>
                    <a:pt x="190748" y="116979"/>
                  </a:lnTo>
                  <a:lnTo>
                    <a:pt x="189657" y="125611"/>
                  </a:lnTo>
                  <a:lnTo>
                    <a:pt x="188963" y="135334"/>
                  </a:lnTo>
                  <a:lnTo>
                    <a:pt x="188466" y="145752"/>
                  </a:lnTo>
                  <a:lnTo>
                    <a:pt x="187970" y="166985"/>
                  </a:lnTo>
                  <a:lnTo>
                    <a:pt x="187722" y="186333"/>
                  </a:lnTo>
                  <a:lnTo>
                    <a:pt x="188665" y="195659"/>
                  </a:lnTo>
                  <a:lnTo>
                    <a:pt x="190252" y="204837"/>
                  </a:lnTo>
                  <a:lnTo>
                    <a:pt x="192336" y="213965"/>
                  </a:lnTo>
                  <a:lnTo>
                    <a:pt x="194717" y="222002"/>
                  </a:lnTo>
                  <a:lnTo>
                    <a:pt x="197247" y="229344"/>
                  </a:lnTo>
                  <a:lnTo>
                    <a:pt x="199976" y="236240"/>
                  </a:lnTo>
                  <a:lnTo>
                    <a:pt x="202754" y="242838"/>
                  </a:lnTo>
                  <a:lnTo>
                    <a:pt x="208509" y="255438"/>
                  </a:lnTo>
                  <a:lnTo>
                    <a:pt x="212428" y="260548"/>
                  </a:lnTo>
                  <a:lnTo>
                    <a:pt x="222102" y="268932"/>
                  </a:lnTo>
                  <a:lnTo>
                    <a:pt x="235645" y="275977"/>
                  </a:lnTo>
                  <a:lnTo>
                    <a:pt x="243384" y="279201"/>
                  </a:lnTo>
                  <a:lnTo>
                    <a:pt x="252562" y="281384"/>
                  </a:lnTo>
                  <a:lnTo>
                    <a:pt x="262632" y="282823"/>
                  </a:lnTo>
                  <a:lnTo>
                    <a:pt x="273298" y="283815"/>
                  </a:lnTo>
                  <a:lnTo>
                    <a:pt x="284411" y="284460"/>
                  </a:lnTo>
                  <a:lnTo>
                    <a:pt x="307330" y="285154"/>
                  </a:lnTo>
                  <a:lnTo>
                    <a:pt x="318989" y="284361"/>
                  </a:lnTo>
                  <a:lnTo>
                    <a:pt x="330746" y="282823"/>
                  </a:lnTo>
                  <a:lnTo>
                    <a:pt x="342504" y="280838"/>
                  </a:lnTo>
                  <a:lnTo>
                    <a:pt x="354360" y="278507"/>
                  </a:lnTo>
                  <a:lnTo>
                    <a:pt x="378073" y="273248"/>
                  </a:lnTo>
                  <a:lnTo>
                    <a:pt x="388988" y="269478"/>
                  </a:lnTo>
                  <a:lnTo>
                    <a:pt x="399207" y="264963"/>
                  </a:lnTo>
                  <a:lnTo>
                    <a:pt x="409030" y="260003"/>
                  </a:lnTo>
                  <a:lnTo>
                    <a:pt x="418555" y="255687"/>
                  </a:lnTo>
                  <a:lnTo>
                    <a:pt x="427832" y="251817"/>
                  </a:lnTo>
                  <a:lnTo>
                    <a:pt x="437059" y="248245"/>
                  </a:lnTo>
                  <a:lnTo>
                    <a:pt x="445145" y="244872"/>
                  </a:lnTo>
                  <a:lnTo>
                    <a:pt x="459433" y="238472"/>
                  </a:lnTo>
                  <a:lnTo>
                    <a:pt x="465039" y="234404"/>
                  </a:lnTo>
                  <a:lnTo>
                    <a:pt x="469801" y="229691"/>
                  </a:lnTo>
                  <a:lnTo>
                    <a:pt x="473919" y="224532"/>
                  </a:lnTo>
                  <a:lnTo>
                    <a:pt x="477689" y="221158"/>
                  </a:lnTo>
                  <a:lnTo>
                    <a:pt x="481162" y="218876"/>
                  </a:lnTo>
                  <a:lnTo>
                    <a:pt x="491133" y="214312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254289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00" y="0"/>
            <a:ext cx="7498080" cy="1143000"/>
          </a:xfrm>
        </p:spPr>
        <p:txBody>
          <a:bodyPr/>
          <a:lstStyle/>
          <a:p>
            <a:r>
              <a:rPr lang="en-US" dirty="0" smtClean="0"/>
              <a:t>Inside the ISS</a:t>
            </a:r>
            <a:endParaRPr lang="en-US" dirty="0"/>
          </a:p>
        </p:txBody>
      </p:sp>
      <p:pic>
        <p:nvPicPr>
          <p:cNvPr id="4" name="InsidetheSpaceStation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071538" y="857232"/>
            <a:ext cx="8001024" cy="600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0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582726"/>
          </a:xfrm>
        </p:spPr>
        <p:txBody>
          <a:bodyPr>
            <a:normAutofit/>
          </a:bodyPr>
          <a:lstStyle/>
          <a:p>
            <a:r>
              <a:rPr lang="en-CA" sz="4400" b="1" dirty="0" smtClean="0">
                <a:latin typeface="+mn-lt"/>
              </a:rPr>
              <a:t>2.1 Getting There: </a:t>
            </a:r>
            <a:br>
              <a:rPr lang="en-CA" sz="4400" b="1" dirty="0" smtClean="0">
                <a:latin typeface="+mn-lt"/>
              </a:rPr>
            </a:br>
            <a:r>
              <a:rPr lang="en-CA" sz="4400" b="1" dirty="0" smtClean="0">
                <a:latin typeface="+mn-lt"/>
              </a:rPr>
              <a:t>Technologies for Space Transport</a:t>
            </a:r>
            <a:endParaRPr lang="en-CA" sz="44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57364"/>
            <a:ext cx="9144000" cy="1714512"/>
          </a:xfrm>
        </p:spPr>
        <p:txBody>
          <a:bodyPr>
            <a:normAutofit/>
          </a:bodyPr>
          <a:lstStyle/>
          <a:p>
            <a:r>
              <a:rPr lang="en-CA" sz="3600" dirty="0" smtClean="0"/>
              <a:t>Space transport technology began with </a:t>
            </a:r>
            <a:r>
              <a:rPr lang="en-CA" sz="3600" dirty="0" smtClean="0">
                <a:solidFill>
                  <a:srgbClr val="FF0000"/>
                </a:solidFill>
              </a:rPr>
              <a:t>simple rockets</a:t>
            </a:r>
            <a:r>
              <a:rPr lang="en-CA" sz="3600" dirty="0" smtClean="0"/>
              <a:t>, and today’s spacecraft are still launched using the same principles.</a:t>
            </a:r>
          </a:p>
          <a:p>
            <a:endParaRPr lang="en-CA" sz="3600" dirty="0"/>
          </a:p>
        </p:txBody>
      </p:sp>
      <p:pic>
        <p:nvPicPr>
          <p:cNvPr id="6" name="Picture 5" descr="iss2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3356992"/>
            <a:ext cx="5976664" cy="3501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928926" y="2841814"/>
            <a:ext cx="5429289" cy="40161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98080" cy="1143000"/>
          </a:xfrm>
        </p:spPr>
        <p:txBody>
          <a:bodyPr>
            <a:normAutofit/>
          </a:bodyPr>
          <a:lstStyle/>
          <a:p>
            <a:r>
              <a:rPr lang="en-CA" sz="4400" b="1" dirty="0" smtClean="0">
                <a:latin typeface="+mn-lt"/>
              </a:rPr>
              <a:t>Microgravity</a:t>
            </a:r>
            <a:endParaRPr lang="en-US" sz="44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28670"/>
            <a:ext cx="9144000" cy="5929330"/>
          </a:xfrm>
        </p:spPr>
        <p:txBody>
          <a:bodyPr>
            <a:normAutofit/>
          </a:bodyPr>
          <a:lstStyle/>
          <a:p>
            <a:r>
              <a:rPr lang="en-CA" sz="3200" dirty="0" smtClean="0"/>
              <a:t>There is almost as much gravity in orbit as there is on Earth; however gravity is effectively eliminated inside a spacecraft due to the </a:t>
            </a:r>
            <a:r>
              <a:rPr lang="en-CA" sz="3200" dirty="0" smtClean="0">
                <a:solidFill>
                  <a:srgbClr val="00B050"/>
                </a:solidFill>
              </a:rPr>
              <a:t>free-fall</a:t>
            </a:r>
            <a:r>
              <a:rPr lang="en-CA" sz="3200" dirty="0" smtClean="0"/>
              <a:t> effect of orbiting Earth.  The result is a feeling  of </a:t>
            </a:r>
            <a:r>
              <a:rPr lang="en-CA" sz="3200" dirty="0" smtClean="0">
                <a:solidFill>
                  <a:srgbClr val="FF0000"/>
                </a:solidFill>
              </a:rPr>
              <a:t>weightlessness.</a:t>
            </a:r>
          </a:p>
          <a:p>
            <a:endParaRPr lang="en-CA" sz="3200" dirty="0" smtClean="0"/>
          </a:p>
          <a:p>
            <a:pPr marL="0" indent="0">
              <a:buNone/>
            </a:pPr>
            <a:r>
              <a:rPr lang="en-CA" sz="3200" u="sng" dirty="0" smtClean="0"/>
              <a:t>Problems</a:t>
            </a:r>
            <a:r>
              <a:rPr lang="en-CA" sz="3200" dirty="0" smtClean="0"/>
              <a:t>:</a:t>
            </a:r>
          </a:p>
          <a:p>
            <a:r>
              <a:rPr lang="en-CA" sz="3200" dirty="0" smtClean="0"/>
              <a:t>Loss of bone density</a:t>
            </a:r>
          </a:p>
          <a:p>
            <a:r>
              <a:rPr lang="en-CA" sz="3200" dirty="0" smtClean="0"/>
              <a:t>Loss of muscle mass</a:t>
            </a:r>
          </a:p>
          <a:p>
            <a:r>
              <a:rPr lang="en-CA" sz="3200" dirty="0" smtClean="0"/>
              <a:t>Loss of red blood cells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6110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0"/>
            <a:ext cx="7572428" cy="6853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681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33688" cy="1643050"/>
          </a:xfrm>
        </p:spPr>
        <p:txBody>
          <a:bodyPr>
            <a:noAutofit/>
          </a:bodyPr>
          <a:lstStyle/>
          <a:p>
            <a:r>
              <a:rPr lang="en-CA" sz="4400" b="1" dirty="0" smtClean="0">
                <a:latin typeface="+mn-lt"/>
              </a:rPr>
              <a:t>2.3 Using Space Technology to Meet Human Needs on Earth</a:t>
            </a:r>
            <a:endParaRPr lang="en-CA" sz="44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43050"/>
            <a:ext cx="9144000" cy="52149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Satellites orbiting Earth transmit information to us about:</a:t>
            </a:r>
          </a:p>
          <a:p>
            <a:r>
              <a:rPr lang="en-CA" sz="4000" dirty="0" smtClean="0"/>
              <a:t> </a:t>
            </a:r>
            <a:r>
              <a:rPr lang="en-CA" sz="4000" dirty="0" smtClean="0">
                <a:solidFill>
                  <a:srgbClr val="FF0000"/>
                </a:solidFill>
              </a:rPr>
              <a:t>weather</a:t>
            </a:r>
          </a:p>
          <a:p>
            <a:r>
              <a:rPr lang="en-CA" sz="4000" dirty="0" smtClean="0">
                <a:solidFill>
                  <a:srgbClr val="FF0000"/>
                </a:solidFill>
              </a:rPr>
              <a:t>Agriculture</a:t>
            </a:r>
          </a:p>
          <a:p>
            <a:r>
              <a:rPr lang="en-CA" sz="4000" dirty="0" smtClean="0">
                <a:solidFill>
                  <a:srgbClr val="FF0000"/>
                </a:solidFill>
              </a:rPr>
              <a:t>natural resources </a:t>
            </a:r>
          </a:p>
          <a:p>
            <a:pPr marL="0" indent="0">
              <a:buNone/>
            </a:pPr>
            <a:r>
              <a:rPr lang="en-CA" sz="4000" dirty="0" smtClean="0"/>
              <a:t>We can also use space </a:t>
            </a:r>
          </a:p>
          <a:p>
            <a:pPr marL="0" indent="0">
              <a:buNone/>
            </a:pPr>
            <a:r>
              <a:rPr lang="en-CA" sz="4000" dirty="0" smtClean="0"/>
              <a:t>technology to locate our </a:t>
            </a:r>
          </a:p>
          <a:p>
            <a:pPr marL="0" indent="0">
              <a:buNone/>
            </a:pPr>
            <a:r>
              <a:rPr lang="en-CA" sz="4000" dirty="0" smtClean="0"/>
              <a:t>exact position on Earth.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9591" y="3974422"/>
            <a:ext cx="3424409" cy="2883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051"/>
            <a:ext cx="7886700" cy="1127795"/>
          </a:xfrm>
        </p:spPr>
        <p:txBody>
          <a:bodyPr>
            <a:normAutofit/>
          </a:bodyPr>
          <a:lstStyle/>
          <a:p>
            <a:r>
              <a:rPr lang="en-CA" sz="4400" b="1" dirty="0" smtClean="0">
                <a:latin typeface="+mn-lt"/>
              </a:rPr>
              <a:t>Launching Satellites/Probes</a:t>
            </a:r>
            <a:endParaRPr lang="en-CA" sz="4400" b="1" dirty="0">
              <a:latin typeface="+mn-lt"/>
            </a:endParaRPr>
          </a:p>
        </p:txBody>
      </p:sp>
      <p:pic>
        <p:nvPicPr>
          <p:cNvPr id="1026" name="Picture 2" descr="5_42_c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633" y="743124"/>
            <a:ext cx="8632734" cy="5911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6273225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b="1" dirty="0">
                <a:solidFill>
                  <a:srgbClr val="FF0000"/>
                </a:solidFill>
                <a:hlinkClick r:id="rId3"/>
              </a:rPr>
              <a:t>https://</a:t>
            </a:r>
            <a:r>
              <a:rPr lang="en-CA" sz="3200" b="1" dirty="0" smtClean="0">
                <a:solidFill>
                  <a:srgbClr val="FF0000"/>
                </a:solidFill>
                <a:hlinkClick r:id="rId3"/>
              </a:rPr>
              <a:t>www.youtube.com/watch?v=OmFHwQkCYlQ</a:t>
            </a:r>
            <a:r>
              <a:rPr lang="en-CA" sz="3200" b="1" dirty="0" smtClean="0">
                <a:solidFill>
                  <a:srgbClr val="FF0000"/>
                </a:solidFill>
              </a:rPr>
              <a:t> </a:t>
            </a:r>
            <a:endParaRPr lang="en-CA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2796"/>
            <a:ext cx="7886700" cy="1325563"/>
          </a:xfrm>
        </p:spPr>
        <p:txBody>
          <a:bodyPr>
            <a:normAutofit/>
          </a:bodyPr>
          <a:lstStyle/>
          <a:p>
            <a:r>
              <a:rPr lang="en-CA" sz="4400" b="1" dirty="0" smtClean="0">
                <a:latin typeface="+mn-lt"/>
              </a:rPr>
              <a:t>Geosynchronous</a:t>
            </a:r>
            <a:endParaRPr lang="en-US" sz="44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8359"/>
            <a:ext cx="9144000" cy="5476328"/>
          </a:xfrm>
        </p:spPr>
        <p:txBody>
          <a:bodyPr>
            <a:normAutofit fontScale="92500" lnSpcReduction="20000"/>
          </a:bodyPr>
          <a:lstStyle/>
          <a:p>
            <a:r>
              <a:rPr lang="en-CA" sz="3600" b="1" dirty="0" smtClean="0">
                <a:solidFill>
                  <a:srgbClr val="0070C0"/>
                </a:solidFill>
              </a:rPr>
              <a:t>36 000 km </a:t>
            </a:r>
            <a:r>
              <a:rPr lang="en-CA" sz="3600" dirty="0" smtClean="0"/>
              <a:t>above Earth, directly over the </a:t>
            </a:r>
            <a:r>
              <a:rPr lang="en-CA" sz="3600" b="1" dirty="0" smtClean="0">
                <a:solidFill>
                  <a:srgbClr val="0070C0"/>
                </a:solidFill>
              </a:rPr>
              <a:t>equator</a:t>
            </a:r>
          </a:p>
          <a:p>
            <a:endParaRPr lang="en-CA" sz="3600" dirty="0" smtClean="0"/>
          </a:p>
          <a:p>
            <a:r>
              <a:rPr lang="en-CA" sz="3600" dirty="0" smtClean="0"/>
              <a:t>move in the same direction as </a:t>
            </a:r>
            <a:r>
              <a:rPr lang="en-CA" sz="3600" b="1" dirty="0" smtClean="0">
                <a:solidFill>
                  <a:srgbClr val="0070C0"/>
                </a:solidFill>
              </a:rPr>
              <a:t>Earth rotates</a:t>
            </a:r>
          </a:p>
          <a:p>
            <a:endParaRPr lang="en-CA" sz="3600" dirty="0" smtClean="0"/>
          </a:p>
          <a:p>
            <a:r>
              <a:rPr lang="en-CA" sz="3600" dirty="0" smtClean="0"/>
              <a:t>orbit Earth once every </a:t>
            </a:r>
          </a:p>
          <a:p>
            <a:pPr marL="0" indent="0">
              <a:buNone/>
            </a:pPr>
            <a:r>
              <a:rPr lang="en-CA" sz="3600" b="1" dirty="0" smtClean="0">
                <a:solidFill>
                  <a:srgbClr val="0070C0"/>
                </a:solidFill>
              </a:rPr>
              <a:t>24 hours</a:t>
            </a:r>
          </a:p>
          <a:p>
            <a:pPr marL="0" indent="0">
              <a:buNone/>
            </a:pPr>
            <a:endParaRPr lang="en-CA" sz="3600" dirty="0" smtClean="0"/>
          </a:p>
          <a:p>
            <a:r>
              <a:rPr lang="en-CA" sz="3600" dirty="0" smtClean="0"/>
              <a:t>appear </a:t>
            </a:r>
            <a:r>
              <a:rPr lang="en-CA" sz="3600" b="1" dirty="0" smtClean="0">
                <a:solidFill>
                  <a:srgbClr val="0070C0"/>
                </a:solidFill>
              </a:rPr>
              <a:t>motionless</a:t>
            </a:r>
            <a:r>
              <a:rPr lang="en-CA" sz="3600" dirty="0" smtClean="0"/>
              <a:t> above </a:t>
            </a:r>
          </a:p>
          <a:p>
            <a:pPr marL="0" indent="0">
              <a:buNone/>
            </a:pPr>
            <a:r>
              <a:rPr lang="en-CA" sz="3600" dirty="0" smtClean="0"/>
              <a:t>the Earth. </a:t>
            </a:r>
            <a:r>
              <a:rPr lang="en-CA" sz="3600" b="1" dirty="0" smtClean="0">
                <a:solidFill>
                  <a:srgbClr val="FF0000"/>
                </a:solidFill>
              </a:rPr>
              <a:t>Why?</a:t>
            </a:r>
          </a:p>
          <a:p>
            <a:pPr marL="0" indent="0">
              <a:buNone/>
            </a:pPr>
            <a:endParaRPr lang="en-CA" sz="3600" dirty="0" smtClean="0"/>
          </a:p>
          <a:p>
            <a:r>
              <a:rPr lang="en-CA" sz="3600" dirty="0" smtClean="0"/>
              <a:t>tracked by </a:t>
            </a:r>
            <a:r>
              <a:rPr lang="en-CA" sz="3600" b="1" dirty="0" smtClean="0">
                <a:solidFill>
                  <a:srgbClr val="0070C0"/>
                </a:solidFill>
              </a:rPr>
              <a:t>stationary antennae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670" y="3995415"/>
            <a:ext cx="3810330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19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52"/>
            <a:ext cx="7886700" cy="1325563"/>
          </a:xfrm>
        </p:spPr>
        <p:txBody>
          <a:bodyPr>
            <a:normAutofit/>
          </a:bodyPr>
          <a:lstStyle/>
          <a:p>
            <a:r>
              <a:rPr lang="en-CA" sz="4400" b="1" dirty="0" smtClean="0">
                <a:latin typeface="+mn-lt"/>
              </a:rPr>
              <a:t>Low Earth Orbit</a:t>
            </a:r>
            <a:endParaRPr lang="en-US" sz="44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373216"/>
          </a:xfrm>
        </p:spPr>
        <p:txBody>
          <a:bodyPr>
            <a:normAutofit fontScale="92500" lnSpcReduction="10000"/>
          </a:bodyPr>
          <a:lstStyle/>
          <a:p>
            <a:r>
              <a:rPr lang="en-CA" sz="4400" dirty="0" smtClean="0">
                <a:solidFill>
                  <a:srgbClr val="FF0000"/>
                </a:solidFill>
              </a:rPr>
              <a:t>200-800 km </a:t>
            </a:r>
            <a:r>
              <a:rPr lang="en-CA" sz="4400" dirty="0" smtClean="0"/>
              <a:t>above Earth</a:t>
            </a:r>
          </a:p>
          <a:p>
            <a:r>
              <a:rPr lang="en-CA" sz="4400" dirty="0" smtClean="0"/>
              <a:t>orbit Earth once every </a:t>
            </a:r>
            <a:r>
              <a:rPr lang="en-CA" sz="4400" dirty="0" smtClean="0">
                <a:solidFill>
                  <a:srgbClr val="FF0000"/>
                </a:solidFill>
              </a:rPr>
              <a:t>1.5 hours</a:t>
            </a:r>
          </a:p>
          <a:p>
            <a:r>
              <a:rPr lang="en-CA" sz="4400" dirty="0" smtClean="0"/>
              <a:t>appear to </a:t>
            </a:r>
            <a:r>
              <a:rPr lang="en-CA" sz="4400" dirty="0" smtClean="0">
                <a:solidFill>
                  <a:srgbClr val="FF0000"/>
                </a:solidFill>
              </a:rPr>
              <a:t>move </a:t>
            </a:r>
          </a:p>
          <a:p>
            <a:pPr marL="0" indent="0">
              <a:buNone/>
            </a:pPr>
            <a:r>
              <a:rPr lang="en-CA" sz="4400" dirty="0" smtClean="0">
                <a:solidFill>
                  <a:srgbClr val="FF0000"/>
                </a:solidFill>
              </a:rPr>
              <a:t>across the sky in </a:t>
            </a:r>
          </a:p>
          <a:p>
            <a:pPr marL="0" indent="0">
              <a:buNone/>
            </a:pPr>
            <a:r>
              <a:rPr lang="en-CA" sz="4400" dirty="0" smtClean="0">
                <a:solidFill>
                  <a:srgbClr val="FF0000"/>
                </a:solidFill>
              </a:rPr>
              <a:t>minutes</a:t>
            </a:r>
          </a:p>
          <a:p>
            <a:r>
              <a:rPr lang="en-CA" sz="4400" dirty="0" smtClean="0"/>
              <a:t>tracked by </a:t>
            </a:r>
            <a:r>
              <a:rPr lang="en-CA" sz="4400" dirty="0" smtClean="0">
                <a:solidFill>
                  <a:srgbClr val="FF0000"/>
                </a:solidFill>
              </a:rPr>
              <a:t>moving </a:t>
            </a:r>
          </a:p>
          <a:p>
            <a:pPr marL="0" indent="0">
              <a:buNone/>
            </a:pPr>
            <a:r>
              <a:rPr lang="en-CA" sz="4400" dirty="0" smtClean="0">
                <a:solidFill>
                  <a:srgbClr val="FF0000"/>
                </a:solidFill>
              </a:rPr>
              <a:t>antennae</a:t>
            </a:r>
          </a:p>
          <a:p>
            <a:r>
              <a:rPr lang="en-CA" sz="4400" dirty="0" smtClean="0"/>
              <a:t>used for telecommunications—</a:t>
            </a:r>
            <a:r>
              <a:rPr lang="en-CA" sz="4400" dirty="0" smtClean="0">
                <a:solidFill>
                  <a:srgbClr val="FF0000"/>
                </a:solidFill>
              </a:rPr>
              <a:t>eliminates lag in conversations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2695228"/>
            <a:ext cx="3048782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7" y="0"/>
            <a:ext cx="7498080" cy="1143000"/>
          </a:xfrm>
        </p:spPr>
        <p:txBody>
          <a:bodyPr>
            <a:normAutofit/>
          </a:bodyPr>
          <a:lstStyle/>
          <a:p>
            <a:r>
              <a:rPr lang="en-CA" sz="4400" b="1" dirty="0" smtClean="0">
                <a:latin typeface="+mn-lt"/>
              </a:rPr>
              <a:t>“Space Age” Materials</a:t>
            </a:r>
            <a:endParaRPr lang="en-CA" sz="44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718" y="980728"/>
            <a:ext cx="9154717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dirty="0" smtClean="0"/>
              <a:t>Many concepts designed for use in space have found applications on Earth.  These include materials used for communication, medicine, entertainment, and transportation.</a:t>
            </a:r>
          </a:p>
          <a:p>
            <a:pPr marL="0" indent="0">
              <a:buNone/>
            </a:pPr>
            <a:endParaRPr lang="en-CA" sz="3200" dirty="0"/>
          </a:p>
        </p:txBody>
      </p:sp>
      <p:sp>
        <p:nvSpPr>
          <p:cNvPr id="4" name="Rectangle 3"/>
          <p:cNvSpPr/>
          <p:nvPr/>
        </p:nvSpPr>
        <p:spPr>
          <a:xfrm>
            <a:off x="-8925" y="2718229"/>
            <a:ext cx="913781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u="sng" dirty="0" smtClean="0">
                <a:solidFill>
                  <a:srgbClr val="FF0000"/>
                </a:solidFill>
              </a:rPr>
              <a:t>The different materials which are used to make spacesuit are: </a:t>
            </a:r>
          </a:p>
          <a:p>
            <a:pPr>
              <a:buFont typeface="Arial" pitchFamily="34" charset="0"/>
              <a:buChar char="•"/>
            </a:pPr>
            <a:r>
              <a:rPr lang="en-CA" sz="2400" dirty="0" smtClean="0">
                <a:solidFill>
                  <a:prstClr val="black"/>
                </a:solidFill>
              </a:rPr>
              <a:t>Nylon tricot </a:t>
            </a:r>
          </a:p>
          <a:p>
            <a:pPr>
              <a:buFont typeface="Arial" pitchFamily="34" charset="0"/>
              <a:buChar char="•"/>
            </a:pPr>
            <a:r>
              <a:rPr lang="en-CA" sz="2400" dirty="0" smtClean="0">
                <a:solidFill>
                  <a:prstClr val="black"/>
                </a:solidFill>
              </a:rPr>
              <a:t>Spandex </a:t>
            </a:r>
          </a:p>
          <a:p>
            <a:pPr>
              <a:buFont typeface="Arial" pitchFamily="34" charset="0"/>
              <a:buChar char="•"/>
            </a:pPr>
            <a:r>
              <a:rPr lang="en-CA" sz="2400" dirty="0" smtClean="0">
                <a:solidFill>
                  <a:prstClr val="black"/>
                </a:solidFill>
              </a:rPr>
              <a:t>Urethane-coated Nylon </a:t>
            </a:r>
          </a:p>
          <a:p>
            <a:pPr>
              <a:buFont typeface="Arial" pitchFamily="34" charset="0"/>
              <a:buChar char="•"/>
            </a:pPr>
            <a:r>
              <a:rPr lang="en-CA" sz="2400" dirty="0" smtClean="0">
                <a:solidFill>
                  <a:prstClr val="black"/>
                </a:solidFill>
              </a:rPr>
              <a:t>Dacron </a:t>
            </a:r>
          </a:p>
          <a:p>
            <a:pPr>
              <a:buFont typeface="Arial" pitchFamily="34" charset="0"/>
              <a:buChar char="•"/>
            </a:pPr>
            <a:r>
              <a:rPr lang="en-CA" sz="2400" dirty="0" smtClean="0">
                <a:solidFill>
                  <a:prstClr val="black"/>
                </a:solidFill>
              </a:rPr>
              <a:t>Neoprene-coated Nylon </a:t>
            </a:r>
          </a:p>
          <a:p>
            <a:pPr>
              <a:buFont typeface="Arial" pitchFamily="34" charset="0"/>
              <a:buChar char="•"/>
            </a:pPr>
            <a:r>
              <a:rPr lang="en-CA" sz="2400" dirty="0" smtClean="0">
                <a:solidFill>
                  <a:prstClr val="black"/>
                </a:solidFill>
              </a:rPr>
              <a:t>Mylar </a:t>
            </a:r>
          </a:p>
          <a:p>
            <a:pPr>
              <a:buFont typeface="Arial" pitchFamily="34" charset="0"/>
              <a:buChar char="•"/>
            </a:pPr>
            <a:r>
              <a:rPr lang="en-CA" sz="2400" dirty="0" err="1" smtClean="0">
                <a:solidFill>
                  <a:prstClr val="black"/>
                </a:solidFill>
              </a:rPr>
              <a:t>Gortex</a:t>
            </a:r>
            <a:r>
              <a:rPr lang="en-CA" sz="2400" dirty="0" smtClean="0">
                <a:solidFill>
                  <a:prstClr val="black"/>
                </a:solidFill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en-CA" sz="2400" dirty="0" smtClean="0">
                <a:solidFill>
                  <a:prstClr val="black"/>
                </a:solidFill>
              </a:rPr>
              <a:t>Kevlar (material in bullet-proof vests) </a:t>
            </a:r>
          </a:p>
          <a:p>
            <a:pPr>
              <a:buFont typeface="Arial" pitchFamily="34" charset="0"/>
              <a:buChar char="•"/>
            </a:pPr>
            <a:r>
              <a:rPr lang="en-CA" sz="2400" dirty="0" err="1" smtClean="0">
                <a:solidFill>
                  <a:prstClr val="black"/>
                </a:solidFill>
              </a:rPr>
              <a:t>Nomex</a:t>
            </a:r>
            <a:r>
              <a:rPr lang="en-CA" sz="2400" dirty="0" smtClean="0">
                <a:solidFill>
                  <a:prstClr val="black"/>
                </a:solidFill>
              </a:rPr>
              <a:t> </a:t>
            </a:r>
          </a:p>
          <a:p>
            <a:r>
              <a:rPr lang="en-CA" sz="2400" dirty="0" smtClean="0">
                <a:solidFill>
                  <a:srgbClr val="FF0000"/>
                </a:solidFill>
              </a:rPr>
              <a:t>All of the layers are sewn and cemented together to form the suit.</a:t>
            </a:r>
            <a:endParaRPr lang="en-CA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64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7112" y="2000240"/>
            <a:ext cx="6746887" cy="485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3419871" cy="2274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-180528" y="4797152"/>
            <a:ext cx="4788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800" dirty="0">
                <a:solidFill>
                  <a:prstClr val="black"/>
                </a:solidFill>
                <a:hlinkClick r:id="rId4"/>
              </a:rPr>
              <a:t>https://</a:t>
            </a:r>
            <a:r>
              <a:rPr lang="en-CA" sz="2800" dirty="0" smtClean="0">
                <a:solidFill>
                  <a:prstClr val="black"/>
                </a:solidFill>
                <a:hlinkClick r:id="rId4"/>
              </a:rPr>
              <a:t>www.youtube.com/watch?v=V1dvzsls8Rg</a:t>
            </a:r>
            <a:r>
              <a:rPr lang="en-CA" sz="2800" dirty="0" smtClean="0">
                <a:solidFill>
                  <a:prstClr val="black"/>
                </a:solidFill>
              </a:rPr>
              <a:t> </a:t>
            </a:r>
            <a:endParaRPr lang="en-CA" sz="28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35896" y="404664"/>
            <a:ext cx="45494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400" b="1" dirty="0" smtClean="0">
                <a:solidFill>
                  <a:srgbClr val="FF0000"/>
                </a:solidFill>
              </a:rPr>
              <a:t>Space Shuttle Tiles</a:t>
            </a:r>
            <a:endParaRPr lang="en-CA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4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48" y="0"/>
            <a:ext cx="9123852" cy="1325563"/>
          </a:xfrm>
        </p:spPr>
        <p:txBody>
          <a:bodyPr>
            <a:normAutofit/>
          </a:bodyPr>
          <a:lstStyle/>
          <a:p>
            <a:pPr algn="ctr"/>
            <a:r>
              <a:rPr lang="en-CA" sz="7200" b="1" dirty="0" smtClean="0">
                <a:solidFill>
                  <a:srgbClr val="FF0000"/>
                </a:solidFill>
                <a:latin typeface="+mn-lt"/>
              </a:rPr>
              <a:t>Assignment</a:t>
            </a:r>
            <a:endParaRPr lang="en-US" sz="7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8880" y="1412776"/>
            <a:ext cx="8926808" cy="5328592"/>
          </a:xfrm>
        </p:spPr>
        <p:txBody>
          <a:bodyPr>
            <a:normAutofit/>
          </a:bodyPr>
          <a:lstStyle/>
          <a:p>
            <a:pPr marL="1143000" indent="-1143000">
              <a:buFont typeface="+mj-lt"/>
              <a:buAutoNum type="arabicPeriod"/>
            </a:pPr>
            <a:r>
              <a:rPr lang="en-CA" sz="6000" dirty="0" smtClean="0"/>
              <a:t>read pages 408-431</a:t>
            </a:r>
          </a:p>
          <a:p>
            <a:pPr marL="1143000" indent="-1143000">
              <a:buFont typeface="+mj-lt"/>
              <a:buAutoNum type="arabicPeriod"/>
            </a:pPr>
            <a:endParaRPr lang="en-CA" sz="6000" dirty="0" smtClean="0"/>
          </a:p>
          <a:p>
            <a:pPr marL="1143000" indent="-1143000">
              <a:buFont typeface="+mj-lt"/>
              <a:buAutoNum type="arabicPeriod"/>
            </a:pPr>
            <a:r>
              <a:rPr lang="en-CA" sz="6000" dirty="0" smtClean="0"/>
              <a:t>pg. 433 #1-9</a:t>
            </a:r>
          </a:p>
          <a:p>
            <a:pPr marL="1143000" indent="-1143000">
              <a:buFont typeface="+mj-lt"/>
              <a:buAutoNum type="arabicPeriod"/>
            </a:pPr>
            <a:endParaRPr lang="en-CA" sz="6000" dirty="0"/>
          </a:p>
          <a:p>
            <a:pPr marL="1143000" indent="-1143000">
              <a:buFont typeface="+mj-lt"/>
              <a:buAutoNum type="arabicPeriod"/>
            </a:pPr>
            <a:r>
              <a:rPr lang="en-CA" sz="6000" dirty="0" smtClean="0"/>
              <a:t>Space Puzzle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90071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>
            <a:normAutofit/>
          </a:bodyPr>
          <a:lstStyle/>
          <a:p>
            <a:r>
              <a:rPr lang="en-CA" sz="4400" b="1" dirty="0" smtClean="0">
                <a:latin typeface="+mn-lt"/>
              </a:rPr>
              <a:t>Rocket Science</a:t>
            </a:r>
            <a:endParaRPr lang="en-US" sz="4400" b="1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285860"/>
            <a:ext cx="9144000" cy="5572140"/>
          </a:xfrm>
        </p:spPr>
        <p:txBody>
          <a:bodyPr>
            <a:normAutofit lnSpcReduction="10000"/>
          </a:bodyPr>
          <a:lstStyle/>
          <a:p>
            <a:r>
              <a:rPr lang="en-CA" sz="4000" dirty="0" smtClean="0"/>
              <a:t>A rocket is a tube that contains </a:t>
            </a:r>
            <a:r>
              <a:rPr lang="en-CA" sz="4000" dirty="0" smtClean="0">
                <a:solidFill>
                  <a:srgbClr val="FF0000"/>
                </a:solidFill>
              </a:rPr>
              <a:t>combustible material </a:t>
            </a:r>
            <a:r>
              <a:rPr lang="en-CA" sz="4000" dirty="0" smtClean="0"/>
              <a:t>in one end and a </a:t>
            </a:r>
            <a:r>
              <a:rPr lang="en-CA" sz="4000" dirty="0" smtClean="0">
                <a:solidFill>
                  <a:srgbClr val="FF0000"/>
                </a:solidFill>
              </a:rPr>
              <a:t>payload </a:t>
            </a:r>
            <a:r>
              <a:rPr lang="en-CA" sz="4000" dirty="0" smtClean="0"/>
              <a:t>in the other end; it moves by the </a:t>
            </a:r>
            <a:r>
              <a:rPr lang="en-CA" sz="4000" dirty="0" smtClean="0">
                <a:solidFill>
                  <a:srgbClr val="FF0000"/>
                </a:solidFill>
              </a:rPr>
              <a:t>action-reaction principle</a:t>
            </a:r>
            <a:r>
              <a:rPr lang="en-CA" sz="4000" dirty="0" smtClean="0"/>
              <a:t>.</a:t>
            </a:r>
          </a:p>
          <a:p>
            <a:r>
              <a:rPr lang="en-CA" sz="4000" dirty="0" smtClean="0"/>
              <a:t>The </a:t>
            </a:r>
            <a:r>
              <a:rPr lang="en-CA" sz="4000" dirty="0" smtClean="0">
                <a:solidFill>
                  <a:srgbClr val="0070C0"/>
                </a:solidFill>
              </a:rPr>
              <a:t>payload</a:t>
            </a:r>
            <a:r>
              <a:rPr lang="en-CA" sz="4000" dirty="0" smtClean="0"/>
              <a:t> can be an </a:t>
            </a:r>
            <a:r>
              <a:rPr lang="en-CA" sz="4000" dirty="0" smtClean="0">
                <a:solidFill>
                  <a:srgbClr val="0070C0"/>
                </a:solidFill>
              </a:rPr>
              <a:t>explosive, a measuring device, or even a person</a:t>
            </a:r>
            <a:r>
              <a:rPr lang="en-CA" sz="4000" dirty="0" smtClean="0"/>
              <a:t>.</a:t>
            </a:r>
          </a:p>
          <a:p>
            <a:r>
              <a:rPr lang="en-CA" sz="4000" dirty="0" smtClean="0">
                <a:solidFill>
                  <a:srgbClr val="00B050"/>
                </a:solidFill>
              </a:rPr>
              <a:t>Staged</a:t>
            </a:r>
            <a:r>
              <a:rPr lang="en-CA" sz="4000" dirty="0" smtClean="0"/>
              <a:t> rockets can fly faster and higher because a </a:t>
            </a:r>
            <a:r>
              <a:rPr lang="en-CA" sz="4000" dirty="0" smtClean="0">
                <a:solidFill>
                  <a:srgbClr val="00B050"/>
                </a:solidFill>
              </a:rPr>
              <a:t>section</a:t>
            </a:r>
            <a:r>
              <a:rPr lang="en-CA" sz="4000" dirty="0" smtClean="0"/>
              <a:t> of the rocket drops off after its fuel is used up (makes it lighter each time).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an0009.bmp"/>
          <p:cNvPicPr>
            <a:picLocks noChangeAspect="1"/>
          </p:cNvPicPr>
          <p:nvPr/>
        </p:nvPicPr>
        <p:blipFill rotWithShape="1">
          <a:blip r:embed="rId2" cstate="print"/>
          <a:srcRect l="7853" t="2229"/>
          <a:stretch/>
        </p:blipFill>
        <p:spPr>
          <a:xfrm rot="16200000">
            <a:off x="1535999" y="-257212"/>
            <a:ext cx="6072002" cy="8156529"/>
          </a:xfrm>
          <a:prstGeom prst="rect">
            <a:avLst/>
          </a:prstGeom>
        </p:spPr>
      </p:pic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CA" sz="4000" b="1" dirty="0" smtClean="0">
                <a:latin typeface="+mn-lt"/>
              </a:rPr>
              <a:t>Action-Reaction Principle (Newton’s 3</a:t>
            </a:r>
            <a:r>
              <a:rPr lang="en-CA" sz="4000" b="1" baseline="30000" dirty="0" smtClean="0">
                <a:latin typeface="+mn-lt"/>
              </a:rPr>
              <a:t>rd</a:t>
            </a:r>
            <a:r>
              <a:rPr lang="en-CA" sz="4000" b="1" dirty="0" smtClean="0">
                <a:latin typeface="+mn-lt"/>
              </a:rPr>
              <a:t> Law)</a:t>
            </a:r>
            <a:endParaRPr lang="en-US" sz="40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7498080" cy="1143000"/>
          </a:xfrm>
        </p:spPr>
        <p:txBody>
          <a:bodyPr>
            <a:normAutofit/>
          </a:bodyPr>
          <a:lstStyle/>
          <a:p>
            <a:r>
              <a:rPr lang="en-CA" sz="4400" b="1" dirty="0" smtClean="0">
                <a:latin typeface="+mn-lt"/>
              </a:rPr>
              <a:t>Rocket Science Cont’d</a:t>
            </a:r>
            <a:endParaRPr lang="en-US" sz="4400" b="1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2348880"/>
            <a:ext cx="8855370" cy="3632824"/>
          </a:xfrm>
        </p:spPr>
        <p:txBody>
          <a:bodyPr>
            <a:noAutofit/>
          </a:bodyPr>
          <a:lstStyle/>
          <a:p>
            <a:r>
              <a:rPr lang="en-CA" sz="4000" dirty="0" smtClean="0">
                <a:solidFill>
                  <a:srgbClr val="00B050"/>
                </a:solidFill>
              </a:rPr>
              <a:t>Liquid fuel </a:t>
            </a:r>
            <a:r>
              <a:rPr lang="en-CA" sz="4000" dirty="0" smtClean="0"/>
              <a:t>gives a higher exhaust velocity but </a:t>
            </a:r>
            <a:r>
              <a:rPr lang="en-CA" sz="4000" dirty="0" smtClean="0">
                <a:solidFill>
                  <a:srgbClr val="00B050"/>
                </a:solidFill>
              </a:rPr>
              <a:t>solid fuels </a:t>
            </a:r>
            <a:r>
              <a:rPr lang="en-CA" sz="4000" dirty="0" smtClean="0"/>
              <a:t>can also be used (more fuel in less space).</a:t>
            </a:r>
          </a:p>
          <a:p>
            <a:r>
              <a:rPr lang="en-CA" sz="4000" dirty="0" smtClean="0"/>
              <a:t>In order to escape Earth’s gravity a rocket must reach at least </a:t>
            </a:r>
            <a:r>
              <a:rPr lang="en-CA" sz="4000" dirty="0" smtClean="0">
                <a:solidFill>
                  <a:srgbClr val="FF0000"/>
                </a:solidFill>
              </a:rPr>
              <a:t>8 km/s!</a:t>
            </a:r>
          </a:p>
          <a:p>
            <a:r>
              <a:rPr lang="en-CA" sz="4000" dirty="0" smtClean="0"/>
              <a:t>The first artificial satellite launched into orbit was the Russian </a:t>
            </a:r>
            <a:r>
              <a:rPr lang="en-CA" sz="4000" i="1" dirty="0" smtClean="0"/>
              <a:t>Sputnik 1</a:t>
            </a:r>
            <a:r>
              <a:rPr lang="en-CA" sz="4000" dirty="0" smtClean="0"/>
              <a:t> in 1957.</a:t>
            </a:r>
          </a:p>
          <a:p>
            <a:pPr>
              <a:buNone/>
            </a:pPr>
            <a:endParaRPr lang="en-CA" sz="4000" dirty="0" smtClean="0"/>
          </a:p>
        </p:txBody>
      </p:sp>
      <p:pic>
        <p:nvPicPr>
          <p:cNvPr id="7" name="rockets.asf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766560" y="0"/>
            <a:ext cx="2377440" cy="22117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>
                <p:cTn id="7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an0010.bmp"/>
          <p:cNvPicPr>
            <a:picLocks noChangeAspect="1"/>
          </p:cNvPicPr>
          <p:nvPr/>
        </p:nvPicPr>
        <p:blipFill rotWithShape="1">
          <a:blip r:embed="rId2" cstate="print"/>
          <a:srcRect l="7029" t="3839" b="4925"/>
          <a:stretch/>
        </p:blipFill>
        <p:spPr>
          <a:xfrm rot="10800000">
            <a:off x="4995158" y="33874"/>
            <a:ext cx="3681298" cy="673032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7504" y="0"/>
            <a:ext cx="5362378" cy="1143000"/>
          </a:xfrm>
        </p:spPr>
        <p:txBody>
          <a:bodyPr>
            <a:noAutofit/>
          </a:bodyPr>
          <a:lstStyle/>
          <a:p>
            <a:r>
              <a:rPr lang="en-CA" sz="4400" b="1" dirty="0" smtClean="0">
                <a:latin typeface="+mn-lt"/>
              </a:rPr>
              <a:t>Liquid Fuelled Rockets</a:t>
            </a:r>
            <a:endParaRPr lang="en-US" sz="4400" b="1" dirty="0">
              <a:latin typeface="+mn-lt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7" y="1142054"/>
            <a:ext cx="4599622" cy="5632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662" y="0"/>
            <a:ext cx="7498080" cy="1143000"/>
          </a:xfrm>
        </p:spPr>
        <p:txBody>
          <a:bodyPr/>
          <a:lstStyle/>
          <a:p>
            <a:r>
              <a:rPr lang="en-US" dirty="0" smtClean="0"/>
              <a:t>Rockets in the 20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  <a:endParaRPr lang="en-US" dirty="0"/>
          </a:p>
        </p:txBody>
      </p:sp>
      <p:pic>
        <p:nvPicPr>
          <p:cNvPr id="4" name="rockets.asf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071537" y="928670"/>
            <a:ext cx="7905773" cy="592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5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Challenger Disaster - 1986</a:t>
            </a:r>
            <a:endParaRPr lang="en-CA" dirty="0"/>
          </a:p>
        </p:txBody>
      </p:sp>
      <p:pic>
        <p:nvPicPr>
          <p:cNvPr id="4" name="challenger disaster.asf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214414" y="1285860"/>
            <a:ext cx="7429552" cy="557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88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latin typeface="+mn-lt"/>
              </a:rPr>
              <a:t>Alternative Transportation Technologies</a:t>
            </a:r>
            <a:endParaRPr lang="en-US" sz="44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5301208"/>
          </a:xfrm>
        </p:spPr>
        <p:txBody>
          <a:bodyPr>
            <a:normAutofit/>
          </a:bodyPr>
          <a:lstStyle/>
          <a:p>
            <a:r>
              <a:rPr lang="en-US" sz="3600" dirty="0" smtClean="0">
                <a:hlinkClick r:id="rId2"/>
              </a:rPr>
              <a:t>http://apod.nasa.gov/apod/ap070722.html</a:t>
            </a:r>
            <a:endParaRPr lang="en-US" sz="3600" dirty="0" smtClean="0"/>
          </a:p>
          <a:p>
            <a:r>
              <a:rPr lang="en-US" sz="3600" dirty="0" smtClean="0"/>
              <a:t>Read pg 413 and describe the two other space transport technologies discussed:</a:t>
            </a:r>
          </a:p>
          <a:p>
            <a:pPr marL="596646" indent="-514350">
              <a:buFont typeface="+mj-lt"/>
              <a:buAutoNum type="arabicPeriod"/>
            </a:pPr>
            <a:r>
              <a:rPr lang="en-US" sz="3600" dirty="0" smtClean="0"/>
              <a:t>_</a:t>
            </a:r>
          </a:p>
          <a:p>
            <a:pPr marL="596646" indent="-514350">
              <a:buFont typeface="+mj-lt"/>
              <a:buAutoNum type="arabicPeriod"/>
            </a:pPr>
            <a:endParaRPr lang="en-US" sz="3600" dirty="0" smtClean="0"/>
          </a:p>
          <a:p>
            <a:pPr marL="596646" indent="-514350">
              <a:buFont typeface="+mj-lt"/>
              <a:buAutoNum type="arabicPeriod"/>
            </a:pPr>
            <a:endParaRPr lang="en-US" sz="3600" dirty="0" smtClean="0"/>
          </a:p>
          <a:p>
            <a:pPr marL="596646" indent="-514350">
              <a:buFont typeface="+mj-lt"/>
              <a:buAutoNum type="arabicPeriod"/>
            </a:pPr>
            <a:endParaRPr lang="en-US" sz="3600" dirty="0" smtClean="0"/>
          </a:p>
          <a:p>
            <a:pPr marL="596646" indent="-514350">
              <a:buFont typeface="+mj-lt"/>
              <a:buAutoNum type="arabicPeriod"/>
            </a:pPr>
            <a:r>
              <a:rPr lang="en-US" sz="3600" dirty="0" smtClean="0"/>
              <a:t>_</a:t>
            </a:r>
          </a:p>
          <a:p>
            <a:pPr marL="596646" indent="-514350">
              <a:buFont typeface="+mj-lt"/>
              <a:buAutoNum type="arabicPeriod"/>
            </a:pPr>
            <a:endParaRPr lang="en-US" sz="3600" dirty="0" smtClean="0"/>
          </a:p>
          <a:p>
            <a:pPr marL="596646" indent="-514350">
              <a:buFont typeface="+mj-lt"/>
              <a:buAutoNum type="arabicPeriod"/>
            </a:pPr>
            <a:endParaRPr lang="en-US" sz="3600" dirty="0" smtClean="0"/>
          </a:p>
          <a:p>
            <a:pPr marL="596646" indent="-514350">
              <a:buFont typeface="+mj-lt"/>
              <a:buAutoNum type="arabicPeriod"/>
            </a:pPr>
            <a:endParaRPr lang="en-US" sz="3600" dirty="0" smtClean="0"/>
          </a:p>
          <a:p>
            <a:pPr marL="596646" indent="-514350">
              <a:buFont typeface="+mj-lt"/>
              <a:buAutoNum type="arabicPeriod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4315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</TotalTime>
  <Words>703</Words>
  <Application>Microsoft Office PowerPoint</Application>
  <PresentationFormat>On-screen Show (4:3)</PresentationFormat>
  <Paragraphs>133</Paragraphs>
  <Slides>28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Impact</vt:lpstr>
      <vt:lpstr>Times New Roman</vt:lpstr>
      <vt:lpstr>Office Theme</vt:lpstr>
      <vt:lpstr>PowerPoint Presentation</vt:lpstr>
      <vt:lpstr>2.1 Getting There:  Technologies for Space Transport</vt:lpstr>
      <vt:lpstr>Rocket Science</vt:lpstr>
      <vt:lpstr>Action-Reaction Principle (Newton’s 3rd Law)</vt:lpstr>
      <vt:lpstr>Rocket Science Cont’d</vt:lpstr>
      <vt:lpstr>Liquid Fuelled Rockets</vt:lpstr>
      <vt:lpstr>Rockets in the 20th Century</vt:lpstr>
      <vt:lpstr>Challenger Disaster - 1986</vt:lpstr>
      <vt:lpstr>Alternative Transportation Technologies</vt:lpstr>
      <vt:lpstr>2.2 Surviving There:  Technologies for Living in Space</vt:lpstr>
      <vt:lpstr>PowerPoint Presentation</vt:lpstr>
      <vt:lpstr>Life on the ISS</vt:lpstr>
      <vt:lpstr>PowerPoint Presentation</vt:lpstr>
      <vt:lpstr>PowerPoint Presentation</vt:lpstr>
      <vt:lpstr>Modern Space Suits</vt:lpstr>
      <vt:lpstr>PowerPoint Presentation</vt:lpstr>
      <vt:lpstr>Clean Water ‘aint Easy!</vt:lpstr>
      <vt:lpstr>PowerPoint Presentation</vt:lpstr>
      <vt:lpstr>Inside the ISS</vt:lpstr>
      <vt:lpstr>Microgravity</vt:lpstr>
      <vt:lpstr>PowerPoint Presentation</vt:lpstr>
      <vt:lpstr>2.3 Using Space Technology to Meet Human Needs on Earth</vt:lpstr>
      <vt:lpstr>Launching Satellites/Probes</vt:lpstr>
      <vt:lpstr>Geosynchronous</vt:lpstr>
      <vt:lpstr>Low Earth Orbit</vt:lpstr>
      <vt:lpstr>“Space Age” Materials</vt:lpstr>
      <vt:lpstr>PowerPoint Presentation</vt:lpstr>
      <vt:lpstr>Assignment</vt:lpstr>
    </vt:vector>
  </TitlesOfParts>
  <Company>Lethbridge School District #51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There: Technologies for Space Transport</dc:title>
  <dc:creator>Jaime Roberts</dc:creator>
  <cp:lastModifiedBy>Patrick Shackleford</cp:lastModifiedBy>
  <cp:revision>25</cp:revision>
  <dcterms:created xsi:type="dcterms:W3CDTF">2009-05-27T17:00:27Z</dcterms:created>
  <dcterms:modified xsi:type="dcterms:W3CDTF">2014-06-09T15:08:28Z</dcterms:modified>
</cp:coreProperties>
</file>