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71" r:id="rId2"/>
    <p:sldId id="273" r:id="rId3"/>
    <p:sldId id="275" r:id="rId4"/>
    <p:sldId id="276" r:id="rId5"/>
    <p:sldId id="277" r:id="rId6"/>
    <p:sldId id="279" r:id="rId7"/>
    <p:sldId id="292" r:id="rId8"/>
    <p:sldId id="283" r:id="rId9"/>
    <p:sldId id="278" r:id="rId10"/>
    <p:sldId id="282" r:id="rId11"/>
    <p:sldId id="280" r:id="rId12"/>
    <p:sldId id="284" r:id="rId13"/>
    <p:sldId id="281" r:id="rId14"/>
    <p:sldId id="287" r:id="rId15"/>
    <p:sldId id="288" r:id="rId16"/>
    <p:sldId id="289" r:id="rId17"/>
    <p:sldId id="291" r:id="rId18"/>
    <p:sldId id="290" r:id="rId19"/>
    <p:sldId id="294" r:id="rId20"/>
    <p:sldId id="295" r:id="rId21"/>
    <p:sldId id="293" r:id="rId22"/>
    <p:sldId id="296" r:id="rId23"/>
    <p:sldId id="297" r:id="rId24"/>
    <p:sldId id="298" r:id="rId25"/>
    <p:sldId id="299" r:id="rId26"/>
    <p:sldId id="300" r:id="rId27"/>
    <p:sldId id="301" r:id="rId28"/>
    <p:sldId id="303" r:id="rId29"/>
    <p:sldId id="304" r:id="rId30"/>
    <p:sldId id="302" r:id="rId31"/>
    <p:sldId id="30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40405-B432-4612-BCD9-D1381A520119}" type="datetimeFigureOut">
              <a:rPr lang="en-CA" smtClean="0"/>
              <a:t>04/06/2012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98ED8-9631-4249-8655-161F02D65B1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309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8ED8-9631-4249-8655-161F02D65B11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5803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8ED8-9631-4249-8655-161F02D65B11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5803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8ED8-9631-4249-8655-161F02D65B11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002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8ED8-9631-4249-8655-161F02D65B11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800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98ED8-9631-4249-8655-161F02D65B11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7703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E718-D561-493E-A183-D683FC1FFEEA}" type="datetimeFigureOut">
              <a:rPr lang="en-CA" smtClean="0"/>
              <a:t>04/06/2012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5BF0-FBD5-4D54-ABF0-F9E4522F24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89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E718-D561-493E-A183-D683FC1FFEEA}" type="datetimeFigureOut">
              <a:rPr lang="en-CA" smtClean="0"/>
              <a:t>04/06/2012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5BF0-FBD5-4D54-ABF0-F9E4522F24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593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E718-D561-493E-A183-D683FC1FFEEA}" type="datetimeFigureOut">
              <a:rPr lang="en-CA" smtClean="0"/>
              <a:t>04/06/2012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5BF0-FBD5-4D54-ABF0-F9E4522F24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8703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E718-D561-493E-A183-D683FC1FFEEA}" type="datetimeFigureOut">
              <a:rPr lang="en-CA" smtClean="0"/>
              <a:t>04/06/2012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5BF0-FBD5-4D54-ABF0-F9E4522F24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0840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E718-D561-493E-A183-D683FC1FFEEA}" type="datetimeFigureOut">
              <a:rPr lang="en-CA" smtClean="0"/>
              <a:t>04/06/2012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5BF0-FBD5-4D54-ABF0-F9E4522F24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597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E718-D561-493E-A183-D683FC1FFEEA}" type="datetimeFigureOut">
              <a:rPr lang="en-CA" smtClean="0"/>
              <a:t>04/06/2012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5BF0-FBD5-4D54-ABF0-F9E4522F24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322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E718-D561-493E-A183-D683FC1FFEEA}" type="datetimeFigureOut">
              <a:rPr lang="en-CA" smtClean="0"/>
              <a:t>04/06/2012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5BF0-FBD5-4D54-ABF0-F9E4522F24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9553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E718-D561-493E-A183-D683FC1FFEEA}" type="datetimeFigureOut">
              <a:rPr lang="en-CA" smtClean="0"/>
              <a:t>04/06/2012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5BF0-FBD5-4D54-ABF0-F9E4522F24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179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E718-D561-493E-A183-D683FC1FFEEA}" type="datetimeFigureOut">
              <a:rPr lang="en-CA" smtClean="0"/>
              <a:t>04/06/2012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5BF0-FBD5-4D54-ABF0-F9E4522F24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703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E718-D561-493E-A183-D683FC1FFEEA}" type="datetimeFigureOut">
              <a:rPr lang="en-CA" smtClean="0"/>
              <a:t>04/06/2012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5BF0-FBD5-4D54-ABF0-F9E4522F24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448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4E718-D561-493E-A183-D683FC1FFEEA}" type="datetimeFigureOut">
              <a:rPr lang="en-CA" smtClean="0"/>
              <a:t>04/06/2012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95BF0-FBD5-4D54-ABF0-F9E4522F24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947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4E718-D561-493E-A183-D683FC1FFEEA}" type="datetimeFigureOut">
              <a:rPr lang="en-CA" smtClean="0"/>
              <a:t>04/06/2012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95BF0-FBD5-4D54-ABF0-F9E4522F24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661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workhelper.net/wp-content/uploads/2011/04/Homologous-Features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helseavose.files.wordpress.com/2012/01/evolution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9"/>
          <a:stretch/>
        </p:blipFill>
        <p:spPr bwMode="auto">
          <a:xfrm>
            <a:off x="827584" y="260648"/>
            <a:ext cx="7272808" cy="420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140968"/>
            <a:ext cx="8229600" cy="1143000"/>
          </a:xfrm>
        </p:spPr>
        <p:txBody>
          <a:bodyPr>
            <a:normAutofit/>
          </a:bodyPr>
          <a:lstStyle/>
          <a:p>
            <a:r>
              <a:rPr lang="en-CA" sz="5400" b="1" dirty="0" smtClean="0">
                <a:solidFill>
                  <a:schemeClr val="accent2">
                    <a:lumMod val="75000"/>
                  </a:schemeClr>
                </a:solidFill>
              </a:rPr>
              <a:t>EVOLUTION !!</a:t>
            </a:r>
            <a:endParaRPr lang="en-CA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5656" y="2852936"/>
            <a:ext cx="6048672" cy="2160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755576" y="4365104"/>
            <a:ext cx="766748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800" b="1" dirty="0"/>
              <a:t>The process by which </a:t>
            </a:r>
            <a:r>
              <a:rPr lang="en-CA" sz="2800" b="1" dirty="0" smtClean="0"/>
              <a:t>living organisms </a:t>
            </a:r>
            <a:r>
              <a:rPr lang="en-CA" sz="2800" b="1" dirty="0"/>
              <a:t>are </a:t>
            </a:r>
            <a:r>
              <a:rPr lang="en-CA" sz="2800" b="1" dirty="0" smtClean="0"/>
              <a:t>thought</a:t>
            </a:r>
          </a:p>
          <a:p>
            <a:pPr algn="ctr"/>
            <a:r>
              <a:rPr lang="en-CA" sz="2800" b="1" dirty="0" smtClean="0"/>
              <a:t>to </a:t>
            </a:r>
            <a:r>
              <a:rPr lang="en-CA" sz="2800" b="1" dirty="0"/>
              <a:t>have developed and </a:t>
            </a:r>
            <a:r>
              <a:rPr lang="en-CA" sz="2800" b="1" dirty="0" smtClean="0"/>
              <a:t>diversified </a:t>
            </a:r>
            <a:r>
              <a:rPr lang="en-CA" sz="2800" b="1" dirty="0"/>
              <a:t>from </a:t>
            </a:r>
            <a:r>
              <a:rPr lang="en-CA" sz="2800" b="1" dirty="0" smtClean="0"/>
              <a:t>earlier</a:t>
            </a:r>
          </a:p>
          <a:p>
            <a:pPr algn="ctr"/>
            <a:r>
              <a:rPr lang="en-CA" sz="2800" b="1" dirty="0" smtClean="0"/>
              <a:t>forms </a:t>
            </a:r>
            <a:r>
              <a:rPr lang="en-CA" sz="2800" b="1" dirty="0"/>
              <a:t>during the history of the earth</a:t>
            </a:r>
          </a:p>
        </p:txBody>
      </p:sp>
    </p:spTree>
    <p:extLst>
      <p:ext uri="{BB962C8B-B14F-4D97-AF65-F5344CB8AC3E}">
        <p14:creationId xmlns:p14="http://schemas.microsoft.com/office/powerpoint/2010/main" val="68499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CA" sz="6000" b="1" dirty="0" smtClean="0">
                <a:solidFill>
                  <a:schemeClr val="accent2">
                    <a:lumMod val="75000"/>
                  </a:schemeClr>
                </a:solidFill>
              </a:rPr>
              <a:t>TAXONOMY</a:t>
            </a:r>
            <a:endParaRPr lang="en-CA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b="1" dirty="0" smtClean="0"/>
              <a:t>Our Entire Classification System:</a:t>
            </a:r>
          </a:p>
          <a:p>
            <a:pPr>
              <a:buFont typeface="Wingdings" pitchFamily="2" charset="2"/>
              <a:buChar char="à"/>
            </a:pPr>
            <a:endParaRPr lang="en-CA" sz="1200" b="1" dirty="0" smtClean="0">
              <a:sym typeface="Wingdings" pitchFamily="2" charset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77073" y="1815763"/>
            <a:ext cx="5459423" cy="4781589"/>
            <a:chOff x="179512" y="980728"/>
            <a:chExt cx="5112568" cy="5688632"/>
          </a:xfrm>
        </p:grpSpPr>
        <p:pic>
          <p:nvPicPr>
            <p:cNvPr id="5" name="Picture 2" descr="http://1.bp.blogspot.com/-4nzUSoDc4Z8/TfqTNKqoZSI/AAAAAAAAAPk/SbhImbptiyo/s1600/Taxonomy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268760"/>
              <a:ext cx="4752528" cy="521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79512" y="4941168"/>
              <a:ext cx="2714600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83968" y="4757788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944" y="4005064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51920" y="3284984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35896" y="2492896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19872" y="1844824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03848" y="980728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87824" y="1268760"/>
              <a:ext cx="100811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911808" y="3573016"/>
            <a:ext cx="4134786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800" b="1" dirty="0" smtClean="0"/>
              <a:t>Contains Seven Levels,      </a:t>
            </a:r>
          </a:p>
          <a:p>
            <a:pPr algn="ctr"/>
            <a:r>
              <a:rPr lang="en-CA" sz="2800" b="1" dirty="0" smtClean="0"/>
              <a:t>called </a:t>
            </a:r>
            <a:r>
              <a:rPr lang="en-CA" sz="3600" b="1" u="sng" dirty="0" smtClean="0">
                <a:solidFill>
                  <a:schemeClr val="accent2">
                    <a:lumMod val="75000"/>
                  </a:schemeClr>
                </a:solidFill>
              </a:rPr>
              <a:t>TAXA</a:t>
            </a:r>
          </a:p>
          <a:p>
            <a:endParaRPr lang="en-CA" dirty="0"/>
          </a:p>
        </p:txBody>
      </p:sp>
      <p:sp>
        <p:nvSpPr>
          <p:cNvPr id="14" name="Curved Right Arrow 13"/>
          <p:cNvSpPr/>
          <p:nvPr/>
        </p:nvSpPr>
        <p:spPr>
          <a:xfrm rot="17364886">
            <a:off x="3689148" y="4582802"/>
            <a:ext cx="576064" cy="1211032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5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CA" sz="6000" b="1" dirty="0" smtClean="0">
                <a:solidFill>
                  <a:schemeClr val="accent2">
                    <a:lumMod val="75000"/>
                  </a:schemeClr>
                </a:solidFill>
              </a:rPr>
              <a:t>TAXONOMY</a:t>
            </a:r>
            <a:endParaRPr lang="en-CA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b="1" dirty="0" smtClean="0"/>
              <a:t>Our Entire Classification System:</a:t>
            </a:r>
          </a:p>
          <a:p>
            <a:pPr>
              <a:buFont typeface="Wingdings" pitchFamily="2" charset="2"/>
              <a:buChar char="à"/>
            </a:pPr>
            <a:endParaRPr lang="en-CA" sz="1200" b="1" dirty="0" smtClean="0">
              <a:sym typeface="Wingdings" pitchFamily="2" charset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80729" y="1905272"/>
            <a:ext cx="5459423" cy="4781589"/>
            <a:chOff x="179512" y="980728"/>
            <a:chExt cx="5112568" cy="5688632"/>
          </a:xfrm>
        </p:grpSpPr>
        <p:pic>
          <p:nvPicPr>
            <p:cNvPr id="5" name="Picture 2" descr="http://1.bp.blogspot.com/-4nzUSoDc4Z8/TfqTNKqoZSI/AAAAAAAAAPk/SbhImbptiyo/s1600/Taxonomy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268760"/>
              <a:ext cx="4752528" cy="521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79512" y="4941168"/>
              <a:ext cx="2714600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83968" y="4757788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067944" y="4005064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851920" y="3284984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635896" y="2492896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19872" y="1844824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203848" y="980728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87824" y="1268760"/>
              <a:ext cx="100811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7" name="Notched Right Arrow 16"/>
          <p:cNvSpPr/>
          <p:nvPr/>
        </p:nvSpPr>
        <p:spPr>
          <a:xfrm rot="5400000">
            <a:off x="3230398" y="4006559"/>
            <a:ext cx="4320481" cy="666979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Rectangle 17"/>
          <p:cNvSpPr/>
          <p:nvPr/>
        </p:nvSpPr>
        <p:spPr>
          <a:xfrm>
            <a:off x="5812751" y="3379238"/>
            <a:ext cx="1782026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800" b="1" dirty="0" smtClean="0"/>
              <a:t>Increasing </a:t>
            </a:r>
          </a:p>
          <a:p>
            <a:pPr algn="ctr"/>
            <a:r>
              <a:rPr lang="en-CA" sz="2800" b="1" dirty="0" smtClean="0"/>
              <a:t>Specificity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29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CA" sz="5400" b="1" dirty="0" smtClean="0">
                <a:solidFill>
                  <a:schemeClr val="accent2">
                    <a:lumMod val="75000"/>
                  </a:schemeClr>
                </a:solidFill>
              </a:rPr>
              <a:t>TAXONOMY</a:t>
            </a:r>
            <a:r>
              <a:rPr lang="en-CA" sz="5400" b="1" dirty="0" smtClean="0"/>
              <a:t> = KINGDOMS</a:t>
            </a:r>
            <a:endParaRPr lang="en-CA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3928" y="1600200"/>
            <a:ext cx="3970784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600" b="1" dirty="0" smtClean="0"/>
          </a:p>
          <a:p>
            <a:pPr marL="0" indent="0" algn="ctr">
              <a:buNone/>
            </a:pPr>
            <a:endParaRPr lang="en-C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5400" b="1" dirty="0" smtClean="0">
                <a:solidFill>
                  <a:schemeClr val="accent2">
                    <a:lumMod val="75000"/>
                  </a:schemeClr>
                </a:solidFill>
              </a:rPr>
              <a:t>There are </a:t>
            </a:r>
          </a:p>
          <a:p>
            <a:pPr marL="0" indent="0" algn="ctr">
              <a:buNone/>
            </a:pPr>
            <a:r>
              <a:rPr lang="en-CA" sz="5400" b="1" dirty="0" smtClean="0">
                <a:solidFill>
                  <a:schemeClr val="accent2">
                    <a:lumMod val="75000"/>
                  </a:schemeClr>
                </a:solidFill>
              </a:rPr>
              <a:t>6 Kingdoms</a:t>
            </a:r>
            <a:endParaRPr lang="en-CA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739457"/>
              </p:ext>
            </p:extLst>
          </p:nvPr>
        </p:nvGraphicFramePr>
        <p:xfrm>
          <a:off x="467544" y="1412776"/>
          <a:ext cx="4680520" cy="51251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2248"/>
                <a:gridCol w="2448272"/>
              </a:tblGrid>
              <a:tr h="732621">
                <a:tc>
                  <a:txBody>
                    <a:bodyPr/>
                    <a:lstStyle/>
                    <a:p>
                      <a:pPr algn="ctr"/>
                      <a:endParaRPr lang="en-CA" sz="5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KINGDOM</a:t>
                      </a:r>
                      <a:endParaRPr lang="en-CA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621">
                <a:tc>
                  <a:txBody>
                    <a:bodyPr/>
                    <a:lstStyle/>
                    <a:p>
                      <a:pPr algn="ctr"/>
                      <a:endParaRPr lang="en-CA" sz="900" b="1" smtClean="0"/>
                    </a:p>
                    <a:p>
                      <a:pPr algn="ctr"/>
                      <a:r>
                        <a:rPr lang="en-CA" b="1" smtClean="0"/>
                        <a:t>EUBACTERIA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621">
                <a:tc>
                  <a:txBody>
                    <a:bodyPr/>
                    <a:lstStyle/>
                    <a:p>
                      <a:pPr algn="ctr"/>
                      <a:endParaRPr lang="en-CA" sz="900" b="1" dirty="0" smtClean="0"/>
                    </a:p>
                    <a:p>
                      <a:pPr algn="ctr"/>
                      <a:r>
                        <a:rPr lang="en-CA" b="1" dirty="0" smtClean="0"/>
                        <a:t>ARCHAEBACTERIA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621">
                <a:tc>
                  <a:txBody>
                    <a:bodyPr/>
                    <a:lstStyle/>
                    <a:p>
                      <a:pPr algn="ctr"/>
                      <a:endParaRPr lang="en-CA" sz="900" b="1" dirty="0" smtClean="0"/>
                    </a:p>
                    <a:p>
                      <a:pPr algn="ctr"/>
                      <a:r>
                        <a:rPr lang="en-CA" b="1" dirty="0" smtClean="0"/>
                        <a:t>PROTISTA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621">
                <a:tc>
                  <a:txBody>
                    <a:bodyPr/>
                    <a:lstStyle/>
                    <a:p>
                      <a:pPr algn="ctr"/>
                      <a:endParaRPr lang="en-CA" sz="900" b="1" smtClean="0"/>
                    </a:p>
                    <a:p>
                      <a:pPr algn="ctr"/>
                      <a:r>
                        <a:rPr lang="en-CA" b="1" smtClean="0"/>
                        <a:t>FUNGI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383">
                <a:tc>
                  <a:txBody>
                    <a:bodyPr/>
                    <a:lstStyle/>
                    <a:p>
                      <a:pPr algn="ctr"/>
                      <a:endParaRPr lang="en-CA" sz="900" b="1" dirty="0" smtClean="0"/>
                    </a:p>
                    <a:p>
                      <a:pPr algn="ctr"/>
                      <a:r>
                        <a:rPr lang="en-CA" b="1" dirty="0" smtClean="0"/>
                        <a:t>PLANTAE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621">
                <a:tc>
                  <a:txBody>
                    <a:bodyPr/>
                    <a:lstStyle/>
                    <a:p>
                      <a:pPr algn="ctr"/>
                      <a:endParaRPr lang="en-CA" sz="900" b="1" dirty="0" smtClean="0"/>
                    </a:p>
                    <a:p>
                      <a:pPr algn="ctr"/>
                      <a:r>
                        <a:rPr lang="en-CA" b="1" dirty="0" smtClean="0"/>
                        <a:t>ANIMALIA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MARTInkAnnotation0"/>
          <p:cNvSpPr/>
          <p:nvPr/>
        </p:nvSpPr>
        <p:spPr>
          <a:xfrm>
            <a:off x="2652150" y="2527102"/>
            <a:ext cx="481965" cy="526852"/>
          </a:xfrm>
          <a:custGeom>
            <a:avLst/>
            <a:gdLst/>
            <a:ahLst/>
            <a:cxnLst/>
            <a:rect l="0" t="0" r="0" b="0"/>
            <a:pathLst>
              <a:path w="481965" h="526852">
                <a:moveTo>
                  <a:pt x="8897" y="0"/>
                </a:moveTo>
                <a:lnTo>
                  <a:pt x="0" y="0"/>
                </a:lnTo>
                <a:lnTo>
                  <a:pt x="4718" y="4740"/>
                </a:lnTo>
                <a:lnTo>
                  <a:pt x="7103" y="6136"/>
                </a:lnTo>
                <a:lnTo>
                  <a:pt x="20706" y="11023"/>
                </a:lnTo>
                <a:lnTo>
                  <a:pt x="25699" y="13302"/>
                </a:lnTo>
                <a:lnTo>
                  <a:pt x="30021" y="16806"/>
                </a:lnTo>
                <a:lnTo>
                  <a:pt x="41835" y="30225"/>
                </a:lnTo>
                <a:lnTo>
                  <a:pt x="51979" y="37576"/>
                </a:lnTo>
                <a:lnTo>
                  <a:pt x="65747" y="44151"/>
                </a:lnTo>
                <a:lnTo>
                  <a:pt x="80797" y="51372"/>
                </a:lnTo>
                <a:lnTo>
                  <a:pt x="94100" y="61196"/>
                </a:lnTo>
                <a:lnTo>
                  <a:pt x="101418" y="65602"/>
                </a:lnTo>
                <a:lnTo>
                  <a:pt x="109273" y="69532"/>
                </a:lnTo>
                <a:lnTo>
                  <a:pt x="117486" y="73143"/>
                </a:lnTo>
                <a:lnTo>
                  <a:pt x="125938" y="77536"/>
                </a:lnTo>
                <a:lnTo>
                  <a:pt x="134549" y="82448"/>
                </a:lnTo>
                <a:lnTo>
                  <a:pt x="143267" y="87707"/>
                </a:lnTo>
                <a:lnTo>
                  <a:pt x="153047" y="92206"/>
                </a:lnTo>
                <a:lnTo>
                  <a:pt x="163536" y="96197"/>
                </a:lnTo>
                <a:lnTo>
                  <a:pt x="218367" y="114472"/>
                </a:lnTo>
                <a:lnTo>
                  <a:pt x="233872" y="118978"/>
                </a:lnTo>
                <a:lnTo>
                  <a:pt x="249169" y="122975"/>
                </a:lnTo>
                <a:lnTo>
                  <a:pt x="264329" y="126632"/>
                </a:lnTo>
                <a:lnTo>
                  <a:pt x="279396" y="131054"/>
                </a:lnTo>
                <a:lnTo>
                  <a:pt x="294401" y="135986"/>
                </a:lnTo>
                <a:lnTo>
                  <a:pt x="309366" y="141259"/>
                </a:lnTo>
                <a:lnTo>
                  <a:pt x="323311" y="145766"/>
                </a:lnTo>
                <a:lnTo>
                  <a:pt x="336577" y="149763"/>
                </a:lnTo>
                <a:lnTo>
                  <a:pt x="349389" y="153420"/>
                </a:lnTo>
                <a:lnTo>
                  <a:pt x="361900" y="157842"/>
                </a:lnTo>
                <a:lnTo>
                  <a:pt x="374208" y="162775"/>
                </a:lnTo>
                <a:lnTo>
                  <a:pt x="386384" y="168048"/>
                </a:lnTo>
                <a:lnTo>
                  <a:pt x="397476" y="172555"/>
                </a:lnTo>
                <a:lnTo>
                  <a:pt x="417739" y="180209"/>
                </a:lnTo>
                <a:lnTo>
                  <a:pt x="426318" y="184631"/>
                </a:lnTo>
                <a:lnTo>
                  <a:pt x="441141" y="194837"/>
                </a:lnTo>
                <a:lnTo>
                  <a:pt x="454344" y="203341"/>
                </a:lnTo>
                <a:lnTo>
                  <a:pt x="465834" y="210428"/>
                </a:lnTo>
                <a:lnTo>
                  <a:pt x="474249" y="216885"/>
                </a:lnTo>
                <a:lnTo>
                  <a:pt x="476889" y="219996"/>
                </a:lnTo>
                <a:lnTo>
                  <a:pt x="478649" y="223062"/>
                </a:lnTo>
                <a:lnTo>
                  <a:pt x="479823" y="226099"/>
                </a:lnTo>
                <a:lnTo>
                  <a:pt x="481475" y="239853"/>
                </a:lnTo>
                <a:lnTo>
                  <a:pt x="481964" y="251756"/>
                </a:lnTo>
                <a:lnTo>
                  <a:pt x="480049" y="256141"/>
                </a:lnTo>
                <a:lnTo>
                  <a:pt x="467872" y="271795"/>
                </a:lnTo>
                <a:lnTo>
                  <a:pt x="457294" y="283186"/>
                </a:lnTo>
                <a:lnTo>
                  <a:pt x="440183" y="300755"/>
                </a:lnTo>
                <a:lnTo>
                  <a:pt x="432351" y="306667"/>
                </a:lnTo>
                <a:lnTo>
                  <a:pt x="423161" y="312593"/>
                </a:lnTo>
                <a:lnTo>
                  <a:pt x="413065" y="318528"/>
                </a:lnTo>
                <a:lnTo>
                  <a:pt x="403358" y="325461"/>
                </a:lnTo>
                <a:lnTo>
                  <a:pt x="393910" y="333060"/>
                </a:lnTo>
                <a:lnTo>
                  <a:pt x="384635" y="341102"/>
                </a:lnTo>
                <a:lnTo>
                  <a:pt x="374483" y="348448"/>
                </a:lnTo>
                <a:lnTo>
                  <a:pt x="363746" y="355330"/>
                </a:lnTo>
                <a:lnTo>
                  <a:pt x="313257" y="385373"/>
                </a:lnTo>
                <a:lnTo>
                  <a:pt x="301101" y="393837"/>
                </a:lnTo>
                <a:lnTo>
                  <a:pt x="290020" y="402456"/>
                </a:lnTo>
                <a:lnTo>
                  <a:pt x="279656" y="411179"/>
                </a:lnTo>
                <a:lnTo>
                  <a:pt x="269770" y="419971"/>
                </a:lnTo>
                <a:lnTo>
                  <a:pt x="250849" y="437677"/>
                </a:lnTo>
                <a:lnTo>
                  <a:pt x="241635" y="445573"/>
                </a:lnTo>
                <a:lnTo>
                  <a:pt x="232517" y="452822"/>
                </a:lnTo>
                <a:lnTo>
                  <a:pt x="223461" y="459639"/>
                </a:lnTo>
                <a:lnTo>
                  <a:pt x="210753" y="472505"/>
                </a:lnTo>
                <a:lnTo>
                  <a:pt x="198021" y="488259"/>
                </a:lnTo>
                <a:lnTo>
                  <a:pt x="184830" y="502471"/>
                </a:lnTo>
                <a:lnTo>
                  <a:pt x="182740" y="505637"/>
                </a:lnTo>
                <a:lnTo>
                  <a:pt x="180419" y="511800"/>
                </a:lnTo>
                <a:lnTo>
                  <a:pt x="180791" y="514833"/>
                </a:lnTo>
                <a:lnTo>
                  <a:pt x="182033" y="517847"/>
                </a:lnTo>
                <a:lnTo>
                  <a:pt x="186413" y="525072"/>
                </a:lnTo>
                <a:lnTo>
                  <a:pt x="187764" y="525665"/>
                </a:lnTo>
                <a:lnTo>
                  <a:pt x="196420" y="52685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SMARTInkAnnotation1"/>
          <p:cNvSpPr/>
          <p:nvPr/>
        </p:nvSpPr>
        <p:spPr>
          <a:xfrm>
            <a:off x="3214687" y="2662858"/>
            <a:ext cx="239278" cy="346288"/>
          </a:xfrm>
          <a:custGeom>
            <a:avLst/>
            <a:gdLst/>
            <a:ahLst/>
            <a:cxnLst/>
            <a:rect l="0" t="0" r="0" b="0"/>
            <a:pathLst>
              <a:path w="239278" h="346288">
                <a:moveTo>
                  <a:pt x="0" y="87486"/>
                </a:moveTo>
                <a:lnTo>
                  <a:pt x="0" y="95174"/>
                </a:lnTo>
                <a:lnTo>
                  <a:pt x="4741" y="105528"/>
                </a:lnTo>
                <a:lnTo>
                  <a:pt x="7068" y="115679"/>
                </a:lnTo>
                <a:lnTo>
                  <a:pt x="7689" y="121164"/>
                </a:lnTo>
                <a:lnTo>
                  <a:pt x="9095" y="126805"/>
                </a:lnTo>
                <a:lnTo>
                  <a:pt x="11024" y="132550"/>
                </a:lnTo>
                <a:lnTo>
                  <a:pt x="13303" y="138364"/>
                </a:lnTo>
                <a:lnTo>
                  <a:pt x="15814" y="144225"/>
                </a:lnTo>
                <a:lnTo>
                  <a:pt x="21250" y="156029"/>
                </a:lnTo>
                <a:lnTo>
                  <a:pt x="29888" y="173830"/>
                </a:lnTo>
                <a:lnTo>
                  <a:pt x="32824" y="180767"/>
                </a:lnTo>
                <a:lnTo>
                  <a:pt x="35774" y="188369"/>
                </a:lnTo>
                <a:lnTo>
                  <a:pt x="41696" y="204752"/>
                </a:lnTo>
                <a:lnTo>
                  <a:pt x="47636" y="221955"/>
                </a:lnTo>
                <a:lnTo>
                  <a:pt x="49617" y="229718"/>
                </a:lnTo>
                <a:lnTo>
                  <a:pt x="50937" y="236878"/>
                </a:lnTo>
                <a:lnTo>
                  <a:pt x="51817" y="243635"/>
                </a:lnTo>
                <a:lnTo>
                  <a:pt x="53397" y="251116"/>
                </a:lnTo>
                <a:lnTo>
                  <a:pt x="55441" y="259081"/>
                </a:lnTo>
                <a:lnTo>
                  <a:pt x="57797" y="267367"/>
                </a:lnTo>
                <a:lnTo>
                  <a:pt x="60360" y="274875"/>
                </a:lnTo>
                <a:lnTo>
                  <a:pt x="63060" y="281865"/>
                </a:lnTo>
                <a:lnTo>
                  <a:pt x="65853" y="288509"/>
                </a:lnTo>
                <a:lnTo>
                  <a:pt x="68706" y="294923"/>
                </a:lnTo>
                <a:lnTo>
                  <a:pt x="74523" y="307342"/>
                </a:lnTo>
                <a:lnTo>
                  <a:pt x="80416" y="316830"/>
                </a:lnTo>
                <a:lnTo>
                  <a:pt x="86342" y="324353"/>
                </a:lnTo>
                <a:lnTo>
                  <a:pt x="92283" y="331005"/>
                </a:lnTo>
                <a:lnTo>
                  <a:pt x="94265" y="334168"/>
                </a:lnTo>
                <a:lnTo>
                  <a:pt x="96466" y="340328"/>
                </a:lnTo>
                <a:lnTo>
                  <a:pt x="98045" y="342368"/>
                </a:lnTo>
                <a:lnTo>
                  <a:pt x="100090" y="343727"/>
                </a:lnTo>
                <a:lnTo>
                  <a:pt x="106743" y="346287"/>
                </a:lnTo>
                <a:lnTo>
                  <a:pt x="102293" y="341659"/>
                </a:lnTo>
                <a:lnTo>
                  <a:pt x="100938" y="338294"/>
                </a:lnTo>
                <a:lnTo>
                  <a:pt x="99432" y="329263"/>
                </a:lnTo>
                <a:lnTo>
                  <a:pt x="96117" y="318635"/>
                </a:lnTo>
                <a:lnTo>
                  <a:pt x="93844" y="313023"/>
                </a:lnTo>
                <a:lnTo>
                  <a:pt x="91336" y="307297"/>
                </a:lnTo>
                <a:lnTo>
                  <a:pt x="85904" y="295643"/>
                </a:lnTo>
                <a:lnTo>
                  <a:pt x="82074" y="288765"/>
                </a:lnTo>
                <a:lnTo>
                  <a:pt x="77536" y="281203"/>
                </a:lnTo>
                <a:lnTo>
                  <a:pt x="72527" y="273185"/>
                </a:lnTo>
                <a:lnTo>
                  <a:pt x="68195" y="264864"/>
                </a:lnTo>
                <a:lnTo>
                  <a:pt x="64315" y="256339"/>
                </a:lnTo>
                <a:lnTo>
                  <a:pt x="60736" y="247679"/>
                </a:lnTo>
                <a:lnTo>
                  <a:pt x="57358" y="238930"/>
                </a:lnTo>
                <a:lnTo>
                  <a:pt x="50959" y="221271"/>
                </a:lnTo>
                <a:lnTo>
                  <a:pt x="47863" y="211402"/>
                </a:lnTo>
                <a:lnTo>
                  <a:pt x="35766" y="169694"/>
                </a:lnTo>
                <a:lnTo>
                  <a:pt x="32774" y="160150"/>
                </a:lnTo>
                <a:lnTo>
                  <a:pt x="30779" y="149819"/>
                </a:lnTo>
                <a:lnTo>
                  <a:pt x="29449" y="138963"/>
                </a:lnTo>
                <a:lnTo>
                  <a:pt x="28563" y="127757"/>
                </a:lnTo>
                <a:lnTo>
                  <a:pt x="27972" y="117310"/>
                </a:lnTo>
                <a:lnTo>
                  <a:pt x="27315" y="97764"/>
                </a:lnTo>
                <a:lnTo>
                  <a:pt x="26893" y="68092"/>
                </a:lnTo>
                <a:lnTo>
                  <a:pt x="26836" y="55384"/>
                </a:lnTo>
                <a:lnTo>
                  <a:pt x="28805" y="49218"/>
                </a:lnTo>
                <a:lnTo>
                  <a:pt x="32102" y="43122"/>
                </a:lnTo>
                <a:lnTo>
                  <a:pt x="36284" y="37074"/>
                </a:lnTo>
                <a:lnTo>
                  <a:pt x="43577" y="27708"/>
                </a:lnTo>
                <a:lnTo>
                  <a:pt x="46910" y="23821"/>
                </a:lnTo>
                <a:lnTo>
                  <a:pt x="52110" y="20238"/>
                </a:lnTo>
                <a:lnTo>
                  <a:pt x="58552" y="16857"/>
                </a:lnTo>
                <a:lnTo>
                  <a:pt x="65824" y="13611"/>
                </a:lnTo>
                <a:lnTo>
                  <a:pt x="73649" y="10455"/>
                </a:lnTo>
                <a:lnTo>
                  <a:pt x="90280" y="4302"/>
                </a:lnTo>
                <a:lnTo>
                  <a:pt x="99874" y="2264"/>
                </a:lnTo>
                <a:lnTo>
                  <a:pt x="110239" y="906"/>
                </a:lnTo>
                <a:lnTo>
                  <a:pt x="121118" y="0"/>
                </a:lnTo>
                <a:lnTo>
                  <a:pt x="131347" y="389"/>
                </a:lnTo>
                <a:lnTo>
                  <a:pt x="141143" y="1640"/>
                </a:lnTo>
                <a:lnTo>
                  <a:pt x="150650" y="3466"/>
                </a:lnTo>
                <a:lnTo>
                  <a:pt x="159965" y="4683"/>
                </a:lnTo>
                <a:lnTo>
                  <a:pt x="169151" y="5495"/>
                </a:lnTo>
                <a:lnTo>
                  <a:pt x="178252" y="6036"/>
                </a:lnTo>
                <a:lnTo>
                  <a:pt x="186303" y="7389"/>
                </a:lnTo>
                <a:lnTo>
                  <a:pt x="193655" y="9283"/>
                </a:lnTo>
                <a:lnTo>
                  <a:pt x="200541" y="11538"/>
                </a:lnTo>
                <a:lnTo>
                  <a:pt x="206124" y="14034"/>
                </a:lnTo>
                <a:lnTo>
                  <a:pt x="210838" y="16690"/>
                </a:lnTo>
                <a:lnTo>
                  <a:pt x="214973" y="19452"/>
                </a:lnTo>
                <a:lnTo>
                  <a:pt x="222213" y="25168"/>
                </a:lnTo>
                <a:lnTo>
                  <a:pt x="225533" y="28081"/>
                </a:lnTo>
                <a:lnTo>
                  <a:pt x="231867" y="36610"/>
                </a:lnTo>
                <a:lnTo>
                  <a:pt x="236998" y="46023"/>
                </a:lnTo>
                <a:lnTo>
                  <a:pt x="239277" y="53513"/>
                </a:lnTo>
                <a:lnTo>
                  <a:pt x="238893" y="57892"/>
                </a:lnTo>
                <a:lnTo>
                  <a:pt x="235821" y="68049"/>
                </a:lnTo>
                <a:lnTo>
                  <a:pt x="233612" y="73536"/>
                </a:lnTo>
                <a:lnTo>
                  <a:pt x="231148" y="79178"/>
                </a:lnTo>
                <a:lnTo>
                  <a:pt x="228513" y="84924"/>
                </a:lnTo>
                <a:lnTo>
                  <a:pt x="224772" y="90738"/>
                </a:lnTo>
                <a:lnTo>
                  <a:pt x="220293" y="96600"/>
                </a:lnTo>
                <a:lnTo>
                  <a:pt x="215323" y="102491"/>
                </a:lnTo>
                <a:lnTo>
                  <a:pt x="210025" y="108403"/>
                </a:lnTo>
                <a:lnTo>
                  <a:pt x="198847" y="120264"/>
                </a:lnTo>
                <a:lnTo>
                  <a:pt x="192096" y="125213"/>
                </a:lnTo>
                <a:lnTo>
                  <a:pt x="184619" y="129504"/>
                </a:lnTo>
                <a:lnTo>
                  <a:pt x="176658" y="133357"/>
                </a:lnTo>
                <a:lnTo>
                  <a:pt x="168374" y="136919"/>
                </a:lnTo>
                <a:lnTo>
                  <a:pt x="159874" y="140284"/>
                </a:lnTo>
                <a:lnTo>
                  <a:pt x="142493" y="146670"/>
                </a:lnTo>
                <a:lnTo>
                  <a:pt x="124846" y="152816"/>
                </a:lnTo>
                <a:lnTo>
                  <a:pt x="116965" y="154852"/>
                </a:lnTo>
                <a:lnTo>
                  <a:pt x="109727" y="156209"/>
                </a:lnTo>
                <a:lnTo>
                  <a:pt x="102917" y="157114"/>
                </a:lnTo>
                <a:lnTo>
                  <a:pt x="97385" y="157717"/>
                </a:lnTo>
                <a:lnTo>
                  <a:pt x="92705" y="158119"/>
                </a:lnTo>
                <a:lnTo>
                  <a:pt x="88592" y="158387"/>
                </a:lnTo>
                <a:lnTo>
                  <a:pt x="81377" y="158685"/>
                </a:lnTo>
                <a:lnTo>
                  <a:pt x="71438" y="15892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SMARTInkAnnotation2"/>
          <p:cNvSpPr/>
          <p:nvPr/>
        </p:nvSpPr>
        <p:spPr>
          <a:xfrm>
            <a:off x="3509738" y="2625328"/>
            <a:ext cx="69669" cy="178439"/>
          </a:xfrm>
          <a:custGeom>
            <a:avLst/>
            <a:gdLst/>
            <a:ahLst/>
            <a:cxnLst/>
            <a:rect l="0" t="0" r="0" b="0"/>
            <a:pathLst>
              <a:path w="69669" h="178439">
                <a:moveTo>
                  <a:pt x="17489" y="62508"/>
                </a:moveTo>
                <a:lnTo>
                  <a:pt x="8926" y="62508"/>
                </a:lnTo>
                <a:lnTo>
                  <a:pt x="8667" y="67248"/>
                </a:lnTo>
                <a:lnTo>
                  <a:pt x="7639" y="69637"/>
                </a:lnTo>
                <a:lnTo>
                  <a:pt x="5961" y="72221"/>
                </a:lnTo>
                <a:lnTo>
                  <a:pt x="3851" y="74936"/>
                </a:lnTo>
                <a:lnTo>
                  <a:pt x="2443" y="77739"/>
                </a:lnTo>
                <a:lnTo>
                  <a:pt x="1505" y="80599"/>
                </a:lnTo>
                <a:lnTo>
                  <a:pt x="879" y="83499"/>
                </a:lnTo>
                <a:lnTo>
                  <a:pt x="463" y="86424"/>
                </a:lnTo>
                <a:lnTo>
                  <a:pt x="185" y="89365"/>
                </a:lnTo>
                <a:lnTo>
                  <a:pt x="0" y="92319"/>
                </a:lnTo>
                <a:lnTo>
                  <a:pt x="868" y="96273"/>
                </a:lnTo>
                <a:lnTo>
                  <a:pt x="2440" y="100893"/>
                </a:lnTo>
                <a:lnTo>
                  <a:pt x="4479" y="105957"/>
                </a:lnTo>
                <a:lnTo>
                  <a:pt x="5839" y="110325"/>
                </a:lnTo>
                <a:lnTo>
                  <a:pt x="6745" y="114230"/>
                </a:lnTo>
                <a:lnTo>
                  <a:pt x="7350" y="117825"/>
                </a:lnTo>
                <a:lnTo>
                  <a:pt x="8745" y="122207"/>
                </a:lnTo>
                <a:lnTo>
                  <a:pt x="10668" y="127112"/>
                </a:lnTo>
                <a:lnTo>
                  <a:pt x="12941" y="132366"/>
                </a:lnTo>
                <a:lnTo>
                  <a:pt x="16441" y="136861"/>
                </a:lnTo>
                <a:lnTo>
                  <a:pt x="20759" y="140850"/>
                </a:lnTo>
                <a:lnTo>
                  <a:pt x="25622" y="144502"/>
                </a:lnTo>
                <a:lnTo>
                  <a:pt x="29856" y="147928"/>
                </a:lnTo>
                <a:lnTo>
                  <a:pt x="33671" y="151204"/>
                </a:lnTo>
                <a:lnTo>
                  <a:pt x="37206" y="154381"/>
                </a:lnTo>
                <a:lnTo>
                  <a:pt x="43780" y="160557"/>
                </a:lnTo>
                <a:lnTo>
                  <a:pt x="60344" y="176819"/>
                </a:lnTo>
                <a:lnTo>
                  <a:pt x="61934" y="177411"/>
                </a:lnTo>
                <a:lnTo>
                  <a:pt x="63986" y="177806"/>
                </a:lnTo>
                <a:lnTo>
                  <a:pt x="69668" y="178438"/>
                </a:lnTo>
                <a:lnTo>
                  <a:pt x="69142" y="177498"/>
                </a:lnTo>
                <a:lnTo>
                  <a:pt x="67799" y="175879"/>
                </a:lnTo>
                <a:lnTo>
                  <a:pt x="65912" y="173807"/>
                </a:lnTo>
                <a:lnTo>
                  <a:pt x="61168" y="168860"/>
                </a:lnTo>
                <a:lnTo>
                  <a:pt x="58515" y="166151"/>
                </a:lnTo>
                <a:lnTo>
                  <a:pt x="55753" y="162361"/>
                </a:lnTo>
                <a:lnTo>
                  <a:pt x="52921" y="157850"/>
                </a:lnTo>
                <a:lnTo>
                  <a:pt x="50039" y="152858"/>
                </a:lnTo>
                <a:lnTo>
                  <a:pt x="44192" y="142020"/>
                </a:lnTo>
                <a:lnTo>
                  <a:pt x="32354" y="118894"/>
                </a:lnTo>
                <a:lnTo>
                  <a:pt x="29383" y="112005"/>
                </a:lnTo>
                <a:lnTo>
                  <a:pt x="26410" y="104436"/>
                </a:lnTo>
                <a:lnTo>
                  <a:pt x="23437" y="96413"/>
                </a:lnTo>
                <a:lnTo>
                  <a:pt x="21454" y="89080"/>
                </a:lnTo>
                <a:lnTo>
                  <a:pt x="20132" y="82207"/>
                </a:lnTo>
                <a:lnTo>
                  <a:pt x="19251" y="75640"/>
                </a:lnTo>
                <a:lnTo>
                  <a:pt x="18663" y="69279"/>
                </a:lnTo>
                <a:lnTo>
                  <a:pt x="18272" y="63053"/>
                </a:lnTo>
                <a:lnTo>
                  <a:pt x="17836" y="50844"/>
                </a:lnTo>
                <a:lnTo>
                  <a:pt x="17643" y="38803"/>
                </a:lnTo>
                <a:lnTo>
                  <a:pt x="19576" y="32814"/>
                </a:lnTo>
                <a:lnTo>
                  <a:pt x="22849" y="26837"/>
                </a:lnTo>
                <a:lnTo>
                  <a:pt x="27015" y="20868"/>
                </a:lnTo>
                <a:lnTo>
                  <a:pt x="32769" y="15896"/>
                </a:lnTo>
                <a:lnTo>
                  <a:pt x="39582" y="11590"/>
                </a:lnTo>
                <a:lnTo>
                  <a:pt x="62137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SMARTInkAnnotation3"/>
          <p:cNvSpPr/>
          <p:nvPr/>
        </p:nvSpPr>
        <p:spPr>
          <a:xfrm>
            <a:off x="3670102" y="2616398"/>
            <a:ext cx="8930" cy="1"/>
          </a:xfrm>
          <a:custGeom>
            <a:avLst/>
            <a:gdLst/>
            <a:ahLst/>
            <a:cxnLst/>
            <a:rect l="0" t="0" r="0" b="0"/>
            <a:pathLst>
              <a:path w="8930" h="1">
                <a:moveTo>
                  <a:pt x="8929" y="0"/>
                </a:move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SMARTInkAnnotation4"/>
          <p:cNvSpPr/>
          <p:nvPr/>
        </p:nvSpPr>
        <p:spPr>
          <a:xfrm>
            <a:off x="3643313" y="2589823"/>
            <a:ext cx="220760" cy="185406"/>
          </a:xfrm>
          <a:custGeom>
            <a:avLst/>
            <a:gdLst/>
            <a:ahLst/>
            <a:cxnLst/>
            <a:rect l="0" t="0" r="0" b="0"/>
            <a:pathLst>
              <a:path w="220760" h="185406">
                <a:moveTo>
                  <a:pt x="17859" y="106943"/>
                </a:moveTo>
                <a:lnTo>
                  <a:pt x="17859" y="141495"/>
                </a:lnTo>
                <a:lnTo>
                  <a:pt x="19843" y="146844"/>
                </a:lnTo>
                <a:lnTo>
                  <a:pt x="23150" y="152395"/>
                </a:lnTo>
                <a:lnTo>
                  <a:pt x="27340" y="158080"/>
                </a:lnTo>
                <a:lnTo>
                  <a:pt x="31125" y="162863"/>
                </a:lnTo>
                <a:lnTo>
                  <a:pt x="34640" y="167043"/>
                </a:lnTo>
                <a:lnTo>
                  <a:pt x="37976" y="170822"/>
                </a:lnTo>
                <a:lnTo>
                  <a:pt x="43177" y="174333"/>
                </a:lnTo>
                <a:lnTo>
                  <a:pt x="49620" y="177667"/>
                </a:lnTo>
                <a:lnTo>
                  <a:pt x="56893" y="180881"/>
                </a:lnTo>
                <a:lnTo>
                  <a:pt x="64717" y="183024"/>
                </a:lnTo>
                <a:lnTo>
                  <a:pt x="72910" y="184453"/>
                </a:lnTo>
                <a:lnTo>
                  <a:pt x="81348" y="185405"/>
                </a:lnTo>
                <a:lnTo>
                  <a:pt x="90943" y="185048"/>
                </a:lnTo>
                <a:lnTo>
                  <a:pt x="101308" y="183817"/>
                </a:lnTo>
                <a:lnTo>
                  <a:pt x="112187" y="182005"/>
                </a:lnTo>
                <a:lnTo>
                  <a:pt x="123408" y="179805"/>
                </a:lnTo>
                <a:lnTo>
                  <a:pt x="146460" y="174714"/>
                </a:lnTo>
                <a:lnTo>
                  <a:pt x="157171" y="170975"/>
                </a:lnTo>
                <a:lnTo>
                  <a:pt x="167288" y="166498"/>
                </a:lnTo>
                <a:lnTo>
                  <a:pt x="177010" y="161529"/>
                </a:lnTo>
                <a:lnTo>
                  <a:pt x="185475" y="156232"/>
                </a:lnTo>
                <a:lnTo>
                  <a:pt x="193103" y="150716"/>
                </a:lnTo>
                <a:lnTo>
                  <a:pt x="200173" y="145055"/>
                </a:lnTo>
                <a:lnTo>
                  <a:pt x="205878" y="138304"/>
                </a:lnTo>
                <a:lnTo>
                  <a:pt x="210673" y="130827"/>
                </a:lnTo>
                <a:lnTo>
                  <a:pt x="214863" y="122865"/>
                </a:lnTo>
                <a:lnTo>
                  <a:pt x="217656" y="114581"/>
                </a:lnTo>
                <a:lnTo>
                  <a:pt x="219517" y="106082"/>
                </a:lnTo>
                <a:lnTo>
                  <a:pt x="220759" y="97439"/>
                </a:lnTo>
                <a:lnTo>
                  <a:pt x="220595" y="88701"/>
                </a:lnTo>
                <a:lnTo>
                  <a:pt x="219492" y="79899"/>
                </a:lnTo>
                <a:lnTo>
                  <a:pt x="217765" y="71054"/>
                </a:lnTo>
                <a:lnTo>
                  <a:pt x="214630" y="62181"/>
                </a:lnTo>
                <a:lnTo>
                  <a:pt x="210555" y="53289"/>
                </a:lnTo>
                <a:lnTo>
                  <a:pt x="205854" y="44384"/>
                </a:lnTo>
                <a:lnTo>
                  <a:pt x="200736" y="36464"/>
                </a:lnTo>
                <a:lnTo>
                  <a:pt x="195340" y="29199"/>
                </a:lnTo>
                <a:lnTo>
                  <a:pt x="189757" y="22371"/>
                </a:lnTo>
                <a:lnTo>
                  <a:pt x="182067" y="16827"/>
                </a:lnTo>
                <a:lnTo>
                  <a:pt x="172972" y="12139"/>
                </a:lnTo>
                <a:lnTo>
                  <a:pt x="162939" y="8022"/>
                </a:lnTo>
                <a:lnTo>
                  <a:pt x="153274" y="5276"/>
                </a:lnTo>
                <a:lnTo>
                  <a:pt x="143854" y="3446"/>
                </a:lnTo>
                <a:lnTo>
                  <a:pt x="134598" y="2226"/>
                </a:lnTo>
                <a:lnTo>
                  <a:pt x="124458" y="1413"/>
                </a:lnTo>
                <a:lnTo>
                  <a:pt x="113730" y="871"/>
                </a:lnTo>
                <a:lnTo>
                  <a:pt x="92218" y="268"/>
                </a:lnTo>
                <a:lnTo>
                  <a:pt x="72735" y="0"/>
                </a:lnTo>
                <a:lnTo>
                  <a:pt x="63373" y="921"/>
                </a:lnTo>
                <a:lnTo>
                  <a:pt x="54155" y="2527"/>
                </a:lnTo>
                <a:lnTo>
                  <a:pt x="45033" y="4590"/>
                </a:lnTo>
                <a:lnTo>
                  <a:pt x="36967" y="6958"/>
                </a:lnTo>
                <a:lnTo>
                  <a:pt x="29605" y="9528"/>
                </a:lnTo>
                <a:lnTo>
                  <a:pt x="22713" y="12234"/>
                </a:lnTo>
                <a:lnTo>
                  <a:pt x="17126" y="15030"/>
                </a:lnTo>
                <a:lnTo>
                  <a:pt x="12410" y="17886"/>
                </a:lnTo>
                <a:lnTo>
                  <a:pt x="0" y="2657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reeform 9"/>
          <p:cNvSpPr/>
          <p:nvPr/>
        </p:nvSpPr>
        <p:spPr>
          <a:xfrm>
            <a:off x="3634383" y="2625328"/>
            <a:ext cx="2646" cy="1"/>
          </a:xfrm>
          <a:custGeom>
            <a:avLst/>
            <a:gdLst/>
            <a:ahLst/>
            <a:cxnLst/>
            <a:rect l="0" t="0" r="0" b="0"/>
            <a:pathLst>
              <a:path w="2646" h="1">
                <a:moveTo>
                  <a:pt x="0" y="0"/>
                </a:moveTo>
                <a:lnTo>
                  <a:pt x="2645" y="0"/>
                </a:lnTo>
                <a:close/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SMARTInkAnnotation6"/>
          <p:cNvSpPr/>
          <p:nvPr/>
        </p:nvSpPr>
        <p:spPr>
          <a:xfrm>
            <a:off x="3857625" y="2491383"/>
            <a:ext cx="115922" cy="227933"/>
          </a:xfrm>
          <a:custGeom>
            <a:avLst/>
            <a:gdLst/>
            <a:ahLst/>
            <a:cxnLst/>
            <a:rect l="0" t="0" r="0" b="0"/>
            <a:pathLst>
              <a:path w="115922" h="227933">
                <a:moveTo>
                  <a:pt x="0" y="0"/>
                </a:moveTo>
                <a:lnTo>
                  <a:pt x="0" y="12428"/>
                </a:lnTo>
                <a:lnTo>
                  <a:pt x="992" y="16223"/>
                </a:lnTo>
                <a:lnTo>
                  <a:pt x="2646" y="20737"/>
                </a:lnTo>
                <a:lnTo>
                  <a:pt x="4740" y="25731"/>
                </a:lnTo>
                <a:lnTo>
                  <a:pt x="7129" y="31044"/>
                </a:lnTo>
                <a:lnTo>
                  <a:pt x="12429" y="42240"/>
                </a:lnTo>
                <a:lnTo>
                  <a:pt x="15231" y="48996"/>
                </a:lnTo>
                <a:lnTo>
                  <a:pt x="18092" y="56476"/>
                </a:lnTo>
                <a:lnTo>
                  <a:pt x="20991" y="64440"/>
                </a:lnTo>
                <a:lnTo>
                  <a:pt x="23916" y="71733"/>
                </a:lnTo>
                <a:lnTo>
                  <a:pt x="26858" y="78580"/>
                </a:lnTo>
                <a:lnTo>
                  <a:pt x="29811" y="85129"/>
                </a:lnTo>
                <a:lnTo>
                  <a:pt x="32773" y="93463"/>
                </a:lnTo>
                <a:lnTo>
                  <a:pt x="35739" y="102989"/>
                </a:lnTo>
                <a:lnTo>
                  <a:pt x="41681" y="123163"/>
                </a:lnTo>
                <a:lnTo>
                  <a:pt x="47629" y="142052"/>
                </a:lnTo>
                <a:lnTo>
                  <a:pt x="51596" y="150263"/>
                </a:lnTo>
                <a:lnTo>
                  <a:pt x="56226" y="157722"/>
                </a:lnTo>
                <a:lnTo>
                  <a:pt x="61296" y="164679"/>
                </a:lnTo>
                <a:lnTo>
                  <a:pt x="65669" y="171302"/>
                </a:lnTo>
                <a:lnTo>
                  <a:pt x="69576" y="177701"/>
                </a:lnTo>
                <a:lnTo>
                  <a:pt x="73173" y="183952"/>
                </a:lnTo>
                <a:lnTo>
                  <a:pt x="77556" y="190103"/>
                </a:lnTo>
                <a:lnTo>
                  <a:pt x="82461" y="196188"/>
                </a:lnTo>
                <a:lnTo>
                  <a:pt x="87717" y="202230"/>
                </a:lnTo>
                <a:lnTo>
                  <a:pt x="96201" y="211588"/>
                </a:lnTo>
                <a:lnTo>
                  <a:pt x="99853" y="215473"/>
                </a:lnTo>
                <a:lnTo>
                  <a:pt x="103280" y="218063"/>
                </a:lnTo>
                <a:lnTo>
                  <a:pt x="106556" y="219789"/>
                </a:lnTo>
                <a:lnTo>
                  <a:pt x="109733" y="220940"/>
                </a:lnTo>
                <a:lnTo>
                  <a:pt x="111851" y="222699"/>
                </a:lnTo>
                <a:lnTo>
                  <a:pt x="113262" y="224865"/>
                </a:lnTo>
                <a:lnTo>
                  <a:pt x="114203" y="227300"/>
                </a:lnTo>
                <a:lnTo>
                  <a:pt x="114831" y="227932"/>
                </a:lnTo>
                <a:lnTo>
                  <a:pt x="115249" y="227361"/>
                </a:lnTo>
                <a:lnTo>
                  <a:pt x="115838" y="221817"/>
                </a:lnTo>
                <a:lnTo>
                  <a:pt x="115921" y="219315"/>
                </a:lnTo>
                <a:lnTo>
                  <a:pt x="114984" y="217648"/>
                </a:lnTo>
                <a:lnTo>
                  <a:pt x="113366" y="216536"/>
                </a:lnTo>
                <a:lnTo>
                  <a:pt x="111297" y="215795"/>
                </a:lnTo>
                <a:lnTo>
                  <a:pt x="109916" y="214308"/>
                </a:lnTo>
                <a:lnTo>
                  <a:pt x="108996" y="212325"/>
                </a:lnTo>
                <a:lnTo>
                  <a:pt x="107156" y="20538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SMARTInkAnnotation7"/>
          <p:cNvSpPr/>
          <p:nvPr/>
        </p:nvSpPr>
        <p:spPr>
          <a:xfrm>
            <a:off x="3929617" y="2491383"/>
            <a:ext cx="204829" cy="169506"/>
          </a:xfrm>
          <a:custGeom>
            <a:avLst/>
            <a:gdLst/>
            <a:ahLst/>
            <a:cxnLst/>
            <a:rect l="0" t="0" r="0" b="0"/>
            <a:pathLst>
              <a:path w="204829" h="169506">
                <a:moveTo>
                  <a:pt x="70883" y="0"/>
                </a:moveTo>
                <a:lnTo>
                  <a:pt x="61985" y="0"/>
                </a:lnTo>
                <a:lnTo>
                  <a:pt x="61953" y="42240"/>
                </a:lnTo>
                <a:lnTo>
                  <a:pt x="60961" y="48003"/>
                </a:lnTo>
                <a:lnTo>
                  <a:pt x="59307" y="53830"/>
                </a:lnTo>
                <a:lnTo>
                  <a:pt x="57213" y="59699"/>
                </a:lnTo>
                <a:lnTo>
                  <a:pt x="54824" y="65597"/>
                </a:lnTo>
                <a:lnTo>
                  <a:pt x="52240" y="71512"/>
                </a:lnTo>
                <a:lnTo>
                  <a:pt x="46722" y="83377"/>
                </a:lnTo>
                <a:lnTo>
                  <a:pt x="40962" y="95265"/>
                </a:lnTo>
                <a:lnTo>
                  <a:pt x="37045" y="101213"/>
                </a:lnTo>
                <a:lnTo>
                  <a:pt x="32449" y="107162"/>
                </a:lnTo>
                <a:lnTo>
                  <a:pt x="27401" y="113113"/>
                </a:lnTo>
                <a:lnTo>
                  <a:pt x="23043" y="119065"/>
                </a:lnTo>
                <a:lnTo>
                  <a:pt x="19146" y="125017"/>
                </a:lnTo>
                <a:lnTo>
                  <a:pt x="15555" y="130970"/>
                </a:lnTo>
                <a:lnTo>
                  <a:pt x="12170" y="135930"/>
                </a:lnTo>
                <a:lnTo>
                  <a:pt x="8920" y="140229"/>
                </a:lnTo>
                <a:lnTo>
                  <a:pt x="5762" y="144088"/>
                </a:lnTo>
                <a:lnTo>
                  <a:pt x="3656" y="147652"/>
                </a:lnTo>
                <a:lnTo>
                  <a:pt x="2252" y="151021"/>
                </a:lnTo>
                <a:lnTo>
                  <a:pt x="1316" y="154258"/>
                </a:lnTo>
                <a:lnTo>
                  <a:pt x="693" y="157409"/>
                </a:lnTo>
                <a:lnTo>
                  <a:pt x="277" y="160502"/>
                </a:lnTo>
                <a:lnTo>
                  <a:pt x="0" y="163556"/>
                </a:lnTo>
                <a:lnTo>
                  <a:pt x="1799" y="165592"/>
                </a:lnTo>
                <a:lnTo>
                  <a:pt x="4983" y="166949"/>
                </a:lnTo>
                <a:lnTo>
                  <a:pt x="9091" y="167854"/>
                </a:lnTo>
                <a:lnTo>
                  <a:pt x="13813" y="168457"/>
                </a:lnTo>
                <a:lnTo>
                  <a:pt x="18945" y="168859"/>
                </a:lnTo>
                <a:lnTo>
                  <a:pt x="24352" y="169128"/>
                </a:lnTo>
                <a:lnTo>
                  <a:pt x="38296" y="169425"/>
                </a:lnTo>
                <a:lnTo>
                  <a:pt x="46181" y="169505"/>
                </a:lnTo>
                <a:lnTo>
                  <a:pt x="54415" y="168566"/>
                </a:lnTo>
                <a:lnTo>
                  <a:pt x="62881" y="166948"/>
                </a:lnTo>
                <a:lnTo>
                  <a:pt x="71501" y="164876"/>
                </a:lnTo>
                <a:lnTo>
                  <a:pt x="81217" y="163495"/>
                </a:lnTo>
                <a:lnTo>
                  <a:pt x="91663" y="162575"/>
                </a:lnTo>
                <a:lnTo>
                  <a:pt x="102596" y="161962"/>
                </a:lnTo>
                <a:lnTo>
                  <a:pt x="112861" y="160560"/>
                </a:lnTo>
                <a:lnTo>
                  <a:pt x="122680" y="158634"/>
                </a:lnTo>
                <a:lnTo>
                  <a:pt x="132203" y="156357"/>
                </a:lnTo>
                <a:lnTo>
                  <a:pt x="140537" y="153848"/>
                </a:lnTo>
                <a:lnTo>
                  <a:pt x="148077" y="151182"/>
                </a:lnTo>
                <a:lnTo>
                  <a:pt x="155088" y="148413"/>
                </a:lnTo>
                <a:lnTo>
                  <a:pt x="161746" y="146567"/>
                </a:lnTo>
                <a:lnTo>
                  <a:pt x="168169" y="145336"/>
                </a:lnTo>
                <a:lnTo>
                  <a:pt x="174436" y="144516"/>
                </a:lnTo>
                <a:lnTo>
                  <a:pt x="180598" y="142977"/>
                </a:lnTo>
                <a:lnTo>
                  <a:pt x="186690" y="140958"/>
                </a:lnTo>
                <a:lnTo>
                  <a:pt x="204828" y="133945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SMARTInkAnnotation8"/>
          <p:cNvSpPr/>
          <p:nvPr/>
        </p:nvSpPr>
        <p:spPr>
          <a:xfrm>
            <a:off x="4136252" y="2428875"/>
            <a:ext cx="257155" cy="204728"/>
          </a:xfrm>
          <a:custGeom>
            <a:avLst/>
            <a:gdLst/>
            <a:ahLst/>
            <a:cxnLst/>
            <a:rect l="0" t="0" r="0" b="0"/>
            <a:pathLst>
              <a:path w="257155" h="204728">
                <a:moveTo>
                  <a:pt x="123209" y="53578"/>
                </a:moveTo>
                <a:lnTo>
                  <a:pt x="118469" y="53578"/>
                </a:lnTo>
                <a:lnTo>
                  <a:pt x="117072" y="52586"/>
                </a:lnTo>
                <a:lnTo>
                  <a:pt x="116141" y="50932"/>
                </a:lnTo>
                <a:lnTo>
                  <a:pt x="114647" y="45890"/>
                </a:lnTo>
                <a:lnTo>
                  <a:pt x="109648" y="40276"/>
                </a:lnTo>
                <a:lnTo>
                  <a:pt x="107223" y="38757"/>
                </a:lnTo>
                <a:lnTo>
                  <a:pt x="101882" y="37069"/>
                </a:lnTo>
                <a:lnTo>
                  <a:pt x="96202" y="36319"/>
                </a:lnTo>
                <a:lnTo>
                  <a:pt x="93298" y="36119"/>
                </a:lnTo>
                <a:lnTo>
                  <a:pt x="89378" y="36977"/>
                </a:lnTo>
                <a:lnTo>
                  <a:pt x="84780" y="38542"/>
                </a:lnTo>
                <a:lnTo>
                  <a:pt x="79730" y="40578"/>
                </a:lnTo>
                <a:lnTo>
                  <a:pt x="75372" y="42927"/>
                </a:lnTo>
                <a:lnTo>
                  <a:pt x="63504" y="50973"/>
                </a:lnTo>
                <a:lnTo>
                  <a:pt x="58601" y="53826"/>
                </a:lnTo>
                <a:lnTo>
                  <a:pt x="53348" y="56720"/>
                </a:lnTo>
                <a:lnTo>
                  <a:pt x="47862" y="60633"/>
                </a:lnTo>
                <a:lnTo>
                  <a:pt x="42220" y="65227"/>
                </a:lnTo>
                <a:lnTo>
                  <a:pt x="36474" y="70274"/>
                </a:lnTo>
                <a:lnTo>
                  <a:pt x="31651" y="75623"/>
                </a:lnTo>
                <a:lnTo>
                  <a:pt x="27444" y="81173"/>
                </a:lnTo>
                <a:lnTo>
                  <a:pt x="23647" y="86857"/>
                </a:lnTo>
                <a:lnTo>
                  <a:pt x="20123" y="93624"/>
                </a:lnTo>
                <a:lnTo>
                  <a:pt x="16782" y="101111"/>
                </a:lnTo>
                <a:lnTo>
                  <a:pt x="13562" y="109079"/>
                </a:lnTo>
                <a:lnTo>
                  <a:pt x="10424" y="116376"/>
                </a:lnTo>
                <a:lnTo>
                  <a:pt x="4291" y="129775"/>
                </a:lnTo>
                <a:lnTo>
                  <a:pt x="2258" y="137118"/>
                </a:lnTo>
                <a:lnTo>
                  <a:pt x="903" y="144990"/>
                </a:lnTo>
                <a:lnTo>
                  <a:pt x="0" y="153215"/>
                </a:lnTo>
                <a:lnTo>
                  <a:pt x="390" y="159690"/>
                </a:lnTo>
                <a:lnTo>
                  <a:pt x="1642" y="164999"/>
                </a:lnTo>
                <a:lnTo>
                  <a:pt x="3469" y="169531"/>
                </a:lnTo>
                <a:lnTo>
                  <a:pt x="5679" y="174536"/>
                </a:lnTo>
                <a:lnTo>
                  <a:pt x="10781" y="185389"/>
                </a:lnTo>
                <a:lnTo>
                  <a:pt x="14523" y="190069"/>
                </a:lnTo>
                <a:lnTo>
                  <a:pt x="19001" y="194182"/>
                </a:lnTo>
                <a:lnTo>
                  <a:pt x="23972" y="197915"/>
                </a:lnTo>
                <a:lnTo>
                  <a:pt x="28277" y="200404"/>
                </a:lnTo>
                <a:lnTo>
                  <a:pt x="35707" y="203170"/>
                </a:lnTo>
                <a:lnTo>
                  <a:pt x="40070" y="203908"/>
                </a:lnTo>
                <a:lnTo>
                  <a:pt x="44962" y="204399"/>
                </a:lnTo>
                <a:lnTo>
                  <a:pt x="50209" y="204727"/>
                </a:lnTo>
                <a:lnTo>
                  <a:pt x="54698" y="203953"/>
                </a:lnTo>
                <a:lnTo>
                  <a:pt x="62333" y="200448"/>
                </a:lnTo>
                <a:lnTo>
                  <a:pt x="64766" y="198124"/>
                </a:lnTo>
                <a:lnTo>
                  <a:pt x="66388" y="195582"/>
                </a:lnTo>
                <a:lnTo>
                  <a:pt x="67469" y="192896"/>
                </a:lnTo>
                <a:lnTo>
                  <a:pt x="68189" y="189121"/>
                </a:lnTo>
                <a:lnTo>
                  <a:pt x="68669" y="184620"/>
                </a:lnTo>
                <a:lnTo>
                  <a:pt x="68990" y="179634"/>
                </a:lnTo>
                <a:lnTo>
                  <a:pt x="70196" y="174327"/>
                </a:lnTo>
                <a:lnTo>
                  <a:pt x="71992" y="168803"/>
                </a:lnTo>
                <a:lnTo>
                  <a:pt x="74181" y="163137"/>
                </a:lnTo>
                <a:lnTo>
                  <a:pt x="75641" y="157375"/>
                </a:lnTo>
                <a:lnTo>
                  <a:pt x="76615" y="151550"/>
                </a:lnTo>
                <a:lnTo>
                  <a:pt x="77263" y="145681"/>
                </a:lnTo>
                <a:lnTo>
                  <a:pt x="78688" y="138793"/>
                </a:lnTo>
                <a:lnTo>
                  <a:pt x="80630" y="131224"/>
                </a:lnTo>
                <a:lnTo>
                  <a:pt x="82916" y="123201"/>
                </a:lnTo>
                <a:lnTo>
                  <a:pt x="84441" y="115869"/>
                </a:lnTo>
                <a:lnTo>
                  <a:pt x="85457" y="108995"/>
                </a:lnTo>
                <a:lnTo>
                  <a:pt x="86135" y="102429"/>
                </a:lnTo>
                <a:lnTo>
                  <a:pt x="86587" y="97060"/>
                </a:lnTo>
                <a:lnTo>
                  <a:pt x="86888" y="92488"/>
                </a:lnTo>
                <a:lnTo>
                  <a:pt x="87222" y="84762"/>
                </a:lnTo>
                <a:lnTo>
                  <a:pt x="87411" y="74834"/>
                </a:lnTo>
                <a:lnTo>
                  <a:pt x="87480" y="64327"/>
                </a:lnTo>
                <a:lnTo>
                  <a:pt x="88475" y="64713"/>
                </a:lnTo>
                <a:lnTo>
                  <a:pt x="94617" y="69996"/>
                </a:lnTo>
                <a:lnTo>
                  <a:pt x="99918" y="75096"/>
                </a:lnTo>
                <a:lnTo>
                  <a:pt x="102721" y="78837"/>
                </a:lnTo>
                <a:lnTo>
                  <a:pt x="105582" y="83316"/>
                </a:lnTo>
                <a:lnTo>
                  <a:pt x="108481" y="88286"/>
                </a:lnTo>
                <a:lnTo>
                  <a:pt x="113391" y="93584"/>
                </a:lnTo>
                <a:lnTo>
                  <a:pt x="119640" y="99100"/>
                </a:lnTo>
                <a:lnTo>
                  <a:pt x="126783" y="104762"/>
                </a:lnTo>
                <a:lnTo>
                  <a:pt x="133529" y="110521"/>
                </a:lnTo>
                <a:lnTo>
                  <a:pt x="140011" y="116345"/>
                </a:lnTo>
                <a:lnTo>
                  <a:pt x="146316" y="122212"/>
                </a:lnTo>
                <a:lnTo>
                  <a:pt x="153497" y="128107"/>
                </a:lnTo>
                <a:lnTo>
                  <a:pt x="161260" y="134022"/>
                </a:lnTo>
                <a:lnTo>
                  <a:pt x="169413" y="139949"/>
                </a:lnTo>
                <a:lnTo>
                  <a:pt x="176832" y="145885"/>
                </a:lnTo>
                <a:lnTo>
                  <a:pt x="183762" y="151827"/>
                </a:lnTo>
                <a:lnTo>
                  <a:pt x="190367" y="157773"/>
                </a:lnTo>
                <a:lnTo>
                  <a:pt x="195762" y="163721"/>
                </a:lnTo>
                <a:lnTo>
                  <a:pt x="200351" y="169671"/>
                </a:lnTo>
                <a:lnTo>
                  <a:pt x="204402" y="175621"/>
                </a:lnTo>
                <a:lnTo>
                  <a:pt x="208096" y="179589"/>
                </a:lnTo>
                <a:lnTo>
                  <a:pt x="211550" y="182234"/>
                </a:lnTo>
                <a:lnTo>
                  <a:pt x="218034" y="186164"/>
                </a:lnTo>
                <a:lnTo>
                  <a:pt x="224223" y="191219"/>
                </a:lnTo>
                <a:lnTo>
                  <a:pt x="230205" y="196317"/>
                </a:lnTo>
                <a:lnTo>
                  <a:pt x="225577" y="186932"/>
                </a:lnTo>
                <a:lnTo>
                  <a:pt x="223204" y="183160"/>
                </a:lnTo>
                <a:lnTo>
                  <a:pt x="220630" y="179654"/>
                </a:lnTo>
                <a:lnTo>
                  <a:pt x="217922" y="176324"/>
                </a:lnTo>
                <a:lnTo>
                  <a:pt x="215124" y="171127"/>
                </a:lnTo>
                <a:lnTo>
                  <a:pt x="212267" y="164686"/>
                </a:lnTo>
                <a:lnTo>
                  <a:pt x="209370" y="157416"/>
                </a:lnTo>
                <a:lnTo>
                  <a:pt x="203505" y="141400"/>
                </a:lnTo>
                <a:lnTo>
                  <a:pt x="200552" y="132962"/>
                </a:lnTo>
                <a:lnTo>
                  <a:pt x="198584" y="124360"/>
                </a:lnTo>
                <a:lnTo>
                  <a:pt x="197271" y="115649"/>
                </a:lnTo>
                <a:lnTo>
                  <a:pt x="196396" y="106865"/>
                </a:lnTo>
                <a:lnTo>
                  <a:pt x="195813" y="98032"/>
                </a:lnTo>
                <a:lnTo>
                  <a:pt x="195424" y="89167"/>
                </a:lnTo>
                <a:lnTo>
                  <a:pt x="194992" y="71380"/>
                </a:lnTo>
                <a:lnTo>
                  <a:pt x="194800" y="53552"/>
                </a:lnTo>
                <a:lnTo>
                  <a:pt x="196734" y="46616"/>
                </a:lnTo>
                <a:lnTo>
                  <a:pt x="200007" y="40999"/>
                </a:lnTo>
                <a:lnTo>
                  <a:pt x="204173" y="36262"/>
                </a:lnTo>
                <a:lnTo>
                  <a:pt x="208935" y="31120"/>
                </a:lnTo>
                <a:lnTo>
                  <a:pt x="219517" y="20115"/>
                </a:lnTo>
                <a:lnTo>
                  <a:pt x="225118" y="15394"/>
                </a:lnTo>
                <a:lnTo>
                  <a:pt x="230836" y="11255"/>
                </a:lnTo>
                <a:lnTo>
                  <a:pt x="236632" y="7503"/>
                </a:lnTo>
                <a:lnTo>
                  <a:pt x="241488" y="5002"/>
                </a:lnTo>
                <a:lnTo>
                  <a:pt x="245718" y="3335"/>
                </a:lnTo>
                <a:lnTo>
                  <a:pt x="257154" y="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SMARTInkAnnotation9"/>
          <p:cNvSpPr/>
          <p:nvPr/>
        </p:nvSpPr>
        <p:spPr>
          <a:xfrm>
            <a:off x="4375547" y="2393737"/>
            <a:ext cx="276821" cy="285170"/>
          </a:xfrm>
          <a:custGeom>
            <a:avLst/>
            <a:gdLst/>
            <a:ahLst/>
            <a:cxnLst/>
            <a:rect l="0" t="0" r="0" b="0"/>
            <a:pathLst>
              <a:path w="276821" h="285170">
                <a:moveTo>
                  <a:pt x="0" y="61927"/>
                </a:moveTo>
                <a:lnTo>
                  <a:pt x="12429" y="61927"/>
                </a:lnTo>
                <a:lnTo>
                  <a:pt x="15231" y="62919"/>
                </a:lnTo>
                <a:lnTo>
                  <a:pt x="20990" y="66667"/>
                </a:lnTo>
                <a:lnTo>
                  <a:pt x="29503" y="71640"/>
                </a:lnTo>
                <a:lnTo>
                  <a:pt x="39901" y="77158"/>
                </a:lnTo>
                <a:lnTo>
                  <a:pt x="104193" y="109556"/>
                </a:lnTo>
                <a:lnTo>
                  <a:pt x="111134" y="112531"/>
                </a:lnTo>
                <a:lnTo>
                  <a:pt x="118738" y="115507"/>
                </a:lnTo>
                <a:lnTo>
                  <a:pt x="126784" y="118483"/>
                </a:lnTo>
                <a:lnTo>
                  <a:pt x="134131" y="121459"/>
                </a:lnTo>
                <a:lnTo>
                  <a:pt x="141015" y="124435"/>
                </a:lnTo>
                <a:lnTo>
                  <a:pt x="147588" y="127412"/>
                </a:lnTo>
                <a:lnTo>
                  <a:pt x="152962" y="129396"/>
                </a:lnTo>
                <a:lnTo>
                  <a:pt x="161580" y="131601"/>
                </a:lnTo>
                <a:lnTo>
                  <a:pt x="166258" y="132189"/>
                </a:lnTo>
                <a:lnTo>
                  <a:pt x="171362" y="132581"/>
                </a:lnTo>
                <a:lnTo>
                  <a:pt x="176749" y="132842"/>
                </a:lnTo>
                <a:lnTo>
                  <a:pt x="181333" y="131032"/>
                </a:lnTo>
                <a:lnTo>
                  <a:pt x="185380" y="127841"/>
                </a:lnTo>
                <a:lnTo>
                  <a:pt x="192524" y="119995"/>
                </a:lnTo>
                <a:lnTo>
                  <a:pt x="199006" y="113201"/>
                </a:lnTo>
                <a:lnTo>
                  <a:pt x="202124" y="109008"/>
                </a:lnTo>
                <a:lnTo>
                  <a:pt x="205194" y="104229"/>
                </a:lnTo>
                <a:lnTo>
                  <a:pt x="208234" y="99058"/>
                </a:lnTo>
                <a:lnTo>
                  <a:pt x="210260" y="92634"/>
                </a:lnTo>
                <a:lnTo>
                  <a:pt x="211611" y="85375"/>
                </a:lnTo>
                <a:lnTo>
                  <a:pt x="212511" y="77559"/>
                </a:lnTo>
                <a:lnTo>
                  <a:pt x="213111" y="69372"/>
                </a:lnTo>
                <a:lnTo>
                  <a:pt x="213512" y="60937"/>
                </a:lnTo>
                <a:lnTo>
                  <a:pt x="213956" y="44620"/>
                </a:lnTo>
                <a:lnTo>
                  <a:pt x="214154" y="30753"/>
                </a:lnTo>
                <a:lnTo>
                  <a:pt x="213214" y="25270"/>
                </a:lnTo>
                <a:lnTo>
                  <a:pt x="209525" y="16531"/>
                </a:lnTo>
                <a:lnTo>
                  <a:pt x="207224" y="9340"/>
                </a:lnTo>
                <a:lnTo>
                  <a:pt x="205490" y="0"/>
                </a:lnTo>
                <a:lnTo>
                  <a:pt x="205404" y="6663"/>
                </a:lnTo>
                <a:lnTo>
                  <a:pt x="205385" y="29906"/>
                </a:lnTo>
                <a:lnTo>
                  <a:pt x="206376" y="37603"/>
                </a:lnTo>
                <a:lnTo>
                  <a:pt x="208030" y="45711"/>
                </a:lnTo>
                <a:lnTo>
                  <a:pt x="210123" y="54093"/>
                </a:lnTo>
                <a:lnTo>
                  <a:pt x="211520" y="63650"/>
                </a:lnTo>
                <a:lnTo>
                  <a:pt x="212451" y="73990"/>
                </a:lnTo>
                <a:lnTo>
                  <a:pt x="213071" y="84852"/>
                </a:lnTo>
                <a:lnTo>
                  <a:pt x="213761" y="107504"/>
                </a:lnTo>
                <a:lnTo>
                  <a:pt x="214203" y="154384"/>
                </a:lnTo>
                <a:lnTo>
                  <a:pt x="215232" y="166229"/>
                </a:lnTo>
                <a:lnTo>
                  <a:pt x="216910" y="178094"/>
                </a:lnTo>
                <a:lnTo>
                  <a:pt x="219020" y="189974"/>
                </a:lnTo>
                <a:lnTo>
                  <a:pt x="221420" y="200869"/>
                </a:lnTo>
                <a:lnTo>
                  <a:pt x="224012" y="211110"/>
                </a:lnTo>
                <a:lnTo>
                  <a:pt x="226731" y="220913"/>
                </a:lnTo>
                <a:lnTo>
                  <a:pt x="232400" y="239744"/>
                </a:lnTo>
                <a:lnTo>
                  <a:pt x="235300" y="248933"/>
                </a:lnTo>
                <a:lnTo>
                  <a:pt x="238226" y="256050"/>
                </a:lnTo>
                <a:lnTo>
                  <a:pt x="241168" y="261788"/>
                </a:lnTo>
                <a:lnTo>
                  <a:pt x="244123" y="266605"/>
                </a:lnTo>
                <a:lnTo>
                  <a:pt x="250051" y="274603"/>
                </a:lnTo>
                <a:lnTo>
                  <a:pt x="253021" y="278125"/>
                </a:lnTo>
                <a:lnTo>
                  <a:pt x="256985" y="280473"/>
                </a:lnTo>
                <a:lnTo>
                  <a:pt x="261612" y="282038"/>
                </a:lnTo>
                <a:lnTo>
                  <a:pt x="276820" y="28516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SMARTInkAnnotation10"/>
          <p:cNvSpPr/>
          <p:nvPr/>
        </p:nvSpPr>
        <p:spPr>
          <a:xfrm>
            <a:off x="4688086" y="2339578"/>
            <a:ext cx="124330" cy="174106"/>
          </a:xfrm>
          <a:custGeom>
            <a:avLst/>
            <a:gdLst/>
            <a:ahLst/>
            <a:cxnLst/>
            <a:rect l="0" t="0" r="0" b="0"/>
            <a:pathLst>
              <a:path w="124330" h="174106">
                <a:moveTo>
                  <a:pt x="17859" y="0"/>
                </a:moveTo>
                <a:lnTo>
                  <a:pt x="13119" y="0"/>
                </a:lnTo>
                <a:lnTo>
                  <a:pt x="11722" y="1985"/>
                </a:lnTo>
                <a:lnTo>
                  <a:pt x="10792" y="5292"/>
                </a:lnTo>
                <a:lnTo>
                  <a:pt x="10170" y="9481"/>
                </a:lnTo>
                <a:lnTo>
                  <a:pt x="9757" y="13266"/>
                </a:lnTo>
                <a:lnTo>
                  <a:pt x="9481" y="16781"/>
                </a:lnTo>
                <a:lnTo>
                  <a:pt x="9297" y="20117"/>
                </a:lnTo>
                <a:lnTo>
                  <a:pt x="8183" y="24326"/>
                </a:lnTo>
                <a:lnTo>
                  <a:pt x="6447" y="29116"/>
                </a:lnTo>
                <a:lnTo>
                  <a:pt x="4298" y="34293"/>
                </a:lnTo>
                <a:lnTo>
                  <a:pt x="2865" y="40721"/>
                </a:lnTo>
                <a:lnTo>
                  <a:pt x="1910" y="47983"/>
                </a:lnTo>
                <a:lnTo>
                  <a:pt x="1274" y="55802"/>
                </a:lnTo>
                <a:lnTo>
                  <a:pt x="849" y="62998"/>
                </a:lnTo>
                <a:lnTo>
                  <a:pt x="377" y="76286"/>
                </a:lnTo>
                <a:lnTo>
                  <a:pt x="50" y="114079"/>
                </a:lnTo>
                <a:lnTo>
                  <a:pt x="33" y="120701"/>
                </a:lnTo>
                <a:lnTo>
                  <a:pt x="1014" y="127100"/>
                </a:lnTo>
                <a:lnTo>
                  <a:pt x="2660" y="133351"/>
                </a:lnTo>
                <a:lnTo>
                  <a:pt x="4750" y="139502"/>
                </a:lnTo>
                <a:lnTo>
                  <a:pt x="7135" y="145587"/>
                </a:lnTo>
                <a:lnTo>
                  <a:pt x="9718" y="151629"/>
                </a:lnTo>
                <a:lnTo>
                  <a:pt x="12431" y="157641"/>
                </a:lnTo>
                <a:lnTo>
                  <a:pt x="16225" y="161648"/>
                </a:lnTo>
                <a:lnTo>
                  <a:pt x="20739" y="164320"/>
                </a:lnTo>
                <a:lnTo>
                  <a:pt x="25731" y="166101"/>
                </a:lnTo>
                <a:lnTo>
                  <a:pt x="31045" y="168281"/>
                </a:lnTo>
                <a:lnTo>
                  <a:pt x="36572" y="170727"/>
                </a:lnTo>
                <a:lnTo>
                  <a:pt x="42240" y="173349"/>
                </a:lnTo>
                <a:lnTo>
                  <a:pt x="48996" y="174105"/>
                </a:lnTo>
                <a:lnTo>
                  <a:pt x="56476" y="173617"/>
                </a:lnTo>
                <a:lnTo>
                  <a:pt x="64440" y="172299"/>
                </a:lnTo>
                <a:lnTo>
                  <a:pt x="71733" y="170429"/>
                </a:lnTo>
                <a:lnTo>
                  <a:pt x="78580" y="168189"/>
                </a:lnTo>
                <a:lnTo>
                  <a:pt x="85129" y="165704"/>
                </a:lnTo>
                <a:lnTo>
                  <a:pt x="91479" y="162063"/>
                </a:lnTo>
                <a:lnTo>
                  <a:pt x="97697" y="157651"/>
                </a:lnTo>
                <a:lnTo>
                  <a:pt x="103827" y="152726"/>
                </a:lnTo>
                <a:lnTo>
                  <a:pt x="108905" y="146466"/>
                </a:lnTo>
                <a:lnTo>
                  <a:pt x="113283" y="139316"/>
                </a:lnTo>
                <a:lnTo>
                  <a:pt x="117194" y="131572"/>
                </a:lnTo>
                <a:lnTo>
                  <a:pt x="119802" y="124426"/>
                </a:lnTo>
                <a:lnTo>
                  <a:pt x="121539" y="117677"/>
                </a:lnTo>
                <a:lnTo>
                  <a:pt x="122698" y="111193"/>
                </a:lnTo>
                <a:lnTo>
                  <a:pt x="123471" y="104887"/>
                </a:lnTo>
                <a:lnTo>
                  <a:pt x="123985" y="98698"/>
                </a:lnTo>
                <a:lnTo>
                  <a:pt x="124329" y="92588"/>
                </a:lnTo>
                <a:lnTo>
                  <a:pt x="122573" y="86530"/>
                </a:lnTo>
                <a:lnTo>
                  <a:pt x="119419" y="80507"/>
                </a:lnTo>
                <a:lnTo>
                  <a:pt x="115331" y="74507"/>
                </a:lnTo>
                <a:lnTo>
                  <a:pt x="110622" y="69515"/>
                </a:lnTo>
                <a:lnTo>
                  <a:pt x="105498" y="65195"/>
                </a:lnTo>
                <a:lnTo>
                  <a:pt x="100097" y="61323"/>
                </a:lnTo>
                <a:lnTo>
                  <a:pt x="94512" y="57749"/>
                </a:lnTo>
                <a:lnTo>
                  <a:pt x="88806" y="54375"/>
                </a:lnTo>
                <a:lnTo>
                  <a:pt x="83016" y="51132"/>
                </a:lnTo>
                <a:lnTo>
                  <a:pt x="76180" y="48971"/>
                </a:lnTo>
                <a:lnTo>
                  <a:pt x="68646" y="47530"/>
                </a:lnTo>
                <a:lnTo>
                  <a:pt x="60647" y="46570"/>
                </a:lnTo>
                <a:lnTo>
                  <a:pt x="53330" y="45929"/>
                </a:lnTo>
                <a:lnTo>
                  <a:pt x="46467" y="45502"/>
                </a:lnTo>
                <a:lnTo>
                  <a:pt x="33551" y="45028"/>
                </a:lnTo>
                <a:lnTo>
                  <a:pt x="10360" y="44682"/>
                </a:lnTo>
                <a:lnTo>
                  <a:pt x="0" y="4464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SMARTInkAnnotation11"/>
          <p:cNvSpPr/>
          <p:nvPr/>
        </p:nvSpPr>
        <p:spPr>
          <a:xfrm>
            <a:off x="4804207" y="2206916"/>
            <a:ext cx="133911" cy="284468"/>
          </a:xfrm>
          <a:custGeom>
            <a:avLst/>
            <a:gdLst/>
            <a:ahLst/>
            <a:cxnLst/>
            <a:rect l="0" t="0" r="0" b="0"/>
            <a:pathLst>
              <a:path w="133911" h="284468">
                <a:moveTo>
                  <a:pt x="17824" y="25506"/>
                </a:moveTo>
                <a:lnTo>
                  <a:pt x="17824" y="20765"/>
                </a:lnTo>
                <a:lnTo>
                  <a:pt x="16832" y="18377"/>
                </a:lnTo>
                <a:lnTo>
                  <a:pt x="13084" y="13077"/>
                </a:lnTo>
                <a:lnTo>
                  <a:pt x="10136" y="9256"/>
                </a:lnTo>
                <a:lnTo>
                  <a:pt x="8730" y="8719"/>
                </a:lnTo>
                <a:lnTo>
                  <a:pt x="6800" y="8362"/>
                </a:lnTo>
                <a:lnTo>
                  <a:pt x="4522" y="8123"/>
                </a:lnTo>
                <a:lnTo>
                  <a:pt x="3003" y="6972"/>
                </a:lnTo>
                <a:lnTo>
                  <a:pt x="1990" y="5213"/>
                </a:lnTo>
                <a:lnTo>
                  <a:pt x="365" y="0"/>
                </a:lnTo>
                <a:lnTo>
                  <a:pt x="231" y="565"/>
                </a:lnTo>
                <a:lnTo>
                  <a:pt x="18" y="8600"/>
                </a:lnTo>
                <a:lnTo>
                  <a:pt x="0" y="11258"/>
                </a:lnTo>
                <a:lnTo>
                  <a:pt x="981" y="14023"/>
                </a:lnTo>
                <a:lnTo>
                  <a:pt x="4716" y="19741"/>
                </a:lnTo>
                <a:lnTo>
                  <a:pt x="7101" y="23647"/>
                </a:lnTo>
                <a:lnTo>
                  <a:pt x="9683" y="28236"/>
                </a:lnTo>
                <a:lnTo>
                  <a:pt x="12397" y="33279"/>
                </a:lnTo>
                <a:lnTo>
                  <a:pt x="15198" y="39617"/>
                </a:lnTo>
                <a:lnTo>
                  <a:pt x="18058" y="46820"/>
                </a:lnTo>
                <a:lnTo>
                  <a:pt x="20957" y="54598"/>
                </a:lnTo>
                <a:lnTo>
                  <a:pt x="24873" y="62760"/>
                </a:lnTo>
                <a:lnTo>
                  <a:pt x="29469" y="71178"/>
                </a:lnTo>
                <a:lnTo>
                  <a:pt x="34517" y="79766"/>
                </a:lnTo>
                <a:lnTo>
                  <a:pt x="38875" y="89461"/>
                </a:lnTo>
                <a:lnTo>
                  <a:pt x="42772" y="99893"/>
                </a:lnTo>
                <a:lnTo>
                  <a:pt x="46362" y="110816"/>
                </a:lnTo>
                <a:lnTo>
                  <a:pt x="49748" y="122067"/>
                </a:lnTo>
                <a:lnTo>
                  <a:pt x="56156" y="145151"/>
                </a:lnTo>
                <a:lnTo>
                  <a:pt x="60246" y="156863"/>
                </a:lnTo>
                <a:lnTo>
                  <a:pt x="64957" y="168640"/>
                </a:lnTo>
                <a:lnTo>
                  <a:pt x="70082" y="180460"/>
                </a:lnTo>
                <a:lnTo>
                  <a:pt x="74491" y="191316"/>
                </a:lnTo>
                <a:lnTo>
                  <a:pt x="82035" y="211316"/>
                </a:lnTo>
                <a:lnTo>
                  <a:pt x="86429" y="220817"/>
                </a:lnTo>
                <a:lnTo>
                  <a:pt x="91341" y="230127"/>
                </a:lnTo>
                <a:lnTo>
                  <a:pt x="101100" y="247418"/>
                </a:lnTo>
                <a:lnTo>
                  <a:pt x="108745" y="261717"/>
                </a:lnTo>
                <a:lnTo>
                  <a:pt x="112172" y="267316"/>
                </a:lnTo>
                <a:lnTo>
                  <a:pt x="115450" y="272040"/>
                </a:lnTo>
                <a:lnTo>
                  <a:pt x="118627" y="276183"/>
                </a:lnTo>
                <a:lnTo>
                  <a:pt x="121737" y="278944"/>
                </a:lnTo>
                <a:lnTo>
                  <a:pt x="124802" y="280785"/>
                </a:lnTo>
                <a:lnTo>
                  <a:pt x="133910" y="28446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SMARTInkAnnotation12"/>
          <p:cNvSpPr/>
          <p:nvPr/>
        </p:nvSpPr>
        <p:spPr>
          <a:xfrm>
            <a:off x="4822140" y="2233033"/>
            <a:ext cx="419588" cy="195264"/>
          </a:xfrm>
          <a:custGeom>
            <a:avLst/>
            <a:gdLst/>
            <a:ahLst/>
            <a:cxnLst/>
            <a:rect l="0" t="0" r="0" b="0"/>
            <a:pathLst>
              <a:path w="419588" h="195264">
                <a:moveTo>
                  <a:pt x="8821" y="151194"/>
                </a:moveTo>
                <a:lnTo>
                  <a:pt x="0" y="151194"/>
                </a:lnTo>
                <a:lnTo>
                  <a:pt x="25625" y="151194"/>
                </a:lnTo>
                <a:lnTo>
                  <a:pt x="36464" y="153839"/>
                </a:lnTo>
                <a:lnTo>
                  <a:pt x="42132" y="155934"/>
                </a:lnTo>
                <a:lnTo>
                  <a:pt x="49880" y="157330"/>
                </a:lnTo>
                <a:lnTo>
                  <a:pt x="59014" y="158262"/>
                </a:lnTo>
                <a:lnTo>
                  <a:pt x="69073" y="158882"/>
                </a:lnTo>
                <a:lnTo>
                  <a:pt x="88185" y="159572"/>
                </a:lnTo>
                <a:lnTo>
                  <a:pt x="97449" y="159756"/>
                </a:lnTo>
                <a:lnTo>
                  <a:pt x="106602" y="158886"/>
                </a:lnTo>
                <a:lnTo>
                  <a:pt x="115680" y="157314"/>
                </a:lnTo>
                <a:lnTo>
                  <a:pt x="124709" y="155274"/>
                </a:lnTo>
                <a:lnTo>
                  <a:pt x="133704" y="152921"/>
                </a:lnTo>
                <a:lnTo>
                  <a:pt x="142678" y="150361"/>
                </a:lnTo>
                <a:lnTo>
                  <a:pt x="160586" y="144870"/>
                </a:lnTo>
                <a:lnTo>
                  <a:pt x="178468" y="139123"/>
                </a:lnTo>
                <a:lnTo>
                  <a:pt x="186411" y="135209"/>
                </a:lnTo>
                <a:lnTo>
                  <a:pt x="193691" y="130615"/>
                </a:lnTo>
                <a:lnTo>
                  <a:pt x="200529" y="125568"/>
                </a:lnTo>
                <a:lnTo>
                  <a:pt x="207071" y="119227"/>
                </a:lnTo>
                <a:lnTo>
                  <a:pt x="213417" y="112023"/>
                </a:lnTo>
                <a:lnTo>
                  <a:pt x="219632" y="104244"/>
                </a:lnTo>
                <a:lnTo>
                  <a:pt x="223776" y="97074"/>
                </a:lnTo>
                <a:lnTo>
                  <a:pt x="226538" y="90309"/>
                </a:lnTo>
                <a:lnTo>
                  <a:pt x="228380" y="83815"/>
                </a:lnTo>
                <a:lnTo>
                  <a:pt x="229608" y="76509"/>
                </a:lnTo>
                <a:lnTo>
                  <a:pt x="230426" y="68661"/>
                </a:lnTo>
                <a:lnTo>
                  <a:pt x="230972" y="60453"/>
                </a:lnTo>
                <a:lnTo>
                  <a:pt x="231336" y="52005"/>
                </a:lnTo>
                <a:lnTo>
                  <a:pt x="231740" y="34680"/>
                </a:lnTo>
                <a:lnTo>
                  <a:pt x="230855" y="27877"/>
                </a:lnTo>
                <a:lnTo>
                  <a:pt x="229273" y="22350"/>
                </a:lnTo>
                <a:lnTo>
                  <a:pt x="227227" y="17673"/>
                </a:lnTo>
                <a:lnTo>
                  <a:pt x="223878" y="13562"/>
                </a:lnTo>
                <a:lnTo>
                  <a:pt x="219661" y="9830"/>
                </a:lnTo>
                <a:lnTo>
                  <a:pt x="214865" y="6349"/>
                </a:lnTo>
                <a:lnTo>
                  <a:pt x="204245" y="2482"/>
                </a:lnTo>
                <a:lnTo>
                  <a:pt x="192911" y="764"/>
                </a:lnTo>
                <a:lnTo>
                  <a:pt x="181258" y="0"/>
                </a:lnTo>
                <a:lnTo>
                  <a:pt x="175373" y="1780"/>
                </a:lnTo>
                <a:lnTo>
                  <a:pt x="169465" y="4952"/>
                </a:lnTo>
                <a:lnTo>
                  <a:pt x="163542" y="9051"/>
                </a:lnTo>
                <a:lnTo>
                  <a:pt x="156617" y="12775"/>
                </a:lnTo>
                <a:lnTo>
                  <a:pt x="149024" y="16251"/>
                </a:lnTo>
                <a:lnTo>
                  <a:pt x="140985" y="19560"/>
                </a:lnTo>
                <a:lnTo>
                  <a:pt x="133641" y="23750"/>
                </a:lnTo>
                <a:lnTo>
                  <a:pt x="126761" y="28528"/>
                </a:lnTo>
                <a:lnTo>
                  <a:pt x="120190" y="33698"/>
                </a:lnTo>
                <a:lnTo>
                  <a:pt x="113825" y="40121"/>
                </a:lnTo>
                <a:lnTo>
                  <a:pt x="107597" y="47380"/>
                </a:lnTo>
                <a:lnTo>
                  <a:pt x="101461" y="55195"/>
                </a:lnTo>
                <a:lnTo>
                  <a:pt x="96378" y="62390"/>
                </a:lnTo>
                <a:lnTo>
                  <a:pt x="91997" y="69171"/>
                </a:lnTo>
                <a:lnTo>
                  <a:pt x="88084" y="75676"/>
                </a:lnTo>
                <a:lnTo>
                  <a:pt x="85476" y="82989"/>
                </a:lnTo>
                <a:lnTo>
                  <a:pt x="83737" y="90841"/>
                </a:lnTo>
                <a:lnTo>
                  <a:pt x="82577" y="99052"/>
                </a:lnTo>
                <a:lnTo>
                  <a:pt x="82797" y="106511"/>
                </a:lnTo>
                <a:lnTo>
                  <a:pt x="83935" y="113468"/>
                </a:lnTo>
                <a:lnTo>
                  <a:pt x="85686" y="120090"/>
                </a:lnTo>
                <a:lnTo>
                  <a:pt x="89830" y="127481"/>
                </a:lnTo>
                <a:lnTo>
                  <a:pt x="95569" y="135385"/>
                </a:lnTo>
                <a:lnTo>
                  <a:pt x="102372" y="143631"/>
                </a:lnTo>
                <a:lnTo>
                  <a:pt x="110876" y="151113"/>
                </a:lnTo>
                <a:lnTo>
                  <a:pt x="120514" y="158085"/>
                </a:lnTo>
                <a:lnTo>
                  <a:pt x="130908" y="164717"/>
                </a:lnTo>
                <a:lnTo>
                  <a:pt x="142798" y="170132"/>
                </a:lnTo>
                <a:lnTo>
                  <a:pt x="155686" y="174733"/>
                </a:lnTo>
                <a:lnTo>
                  <a:pt x="169239" y="178792"/>
                </a:lnTo>
                <a:lnTo>
                  <a:pt x="184228" y="182491"/>
                </a:lnTo>
                <a:lnTo>
                  <a:pt x="200172" y="185950"/>
                </a:lnTo>
                <a:lnTo>
                  <a:pt x="216756" y="189247"/>
                </a:lnTo>
                <a:lnTo>
                  <a:pt x="233765" y="191445"/>
                </a:lnTo>
                <a:lnTo>
                  <a:pt x="251057" y="192911"/>
                </a:lnTo>
                <a:lnTo>
                  <a:pt x="268538" y="193888"/>
                </a:lnTo>
                <a:lnTo>
                  <a:pt x="301191" y="194973"/>
                </a:lnTo>
                <a:lnTo>
                  <a:pt x="316843" y="195263"/>
                </a:lnTo>
                <a:lnTo>
                  <a:pt x="331247" y="194464"/>
                </a:lnTo>
                <a:lnTo>
                  <a:pt x="344819" y="192939"/>
                </a:lnTo>
                <a:lnTo>
                  <a:pt x="357835" y="190930"/>
                </a:lnTo>
                <a:lnTo>
                  <a:pt x="368497" y="187606"/>
                </a:lnTo>
                <a:lnTo>
                  <a:pt x="377590" y="183406"/>
                </a:lnTo>
                <a:lnTo>
                  <a:pt x="385635" y="178622"/>
                </a:lnTo>
                <a:lnTo>
                  <a:pt x="392984" y="173448"/>
                </a:lnTo>
                <a:lnTo>
                  <a:pt x="399867" y="168014"/>
                </a:lnTo>
                <a:lnTo>
                  <a:pt x="419587" y="15119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SMARTInkAnnotation13"/>
          <p:cNvSpPr/>
          <p:nvPr/>
        </p:nvSpPr>
        <p:spPr>
          <a:xfrm>
            <a:off x="5154314" y="2196812"/>
            <a:ext cx="229033" cy="312431"/>
          </a:xfrm>
          <a:custGeom>
            <a:avLst/>
            <a:gdLst/>
            <a:ahLst/>
            <a:cxnLst/>
            <a:rect l="0" t="0" r="0" b="0"/>
            <a:pathLst>
              <a:path w="229033" h="312431">
                <a:moveTo>
                  <a:pt x="114202" y="8821"/>
                </a:moveTo>
                <a:lnTo>
                  <a:pt x="109461" y="8821"/>
                </a:lnTo>
                <a:lnTo>
                  <a:pt x="107073" y="7828"/>
                </a:lnTo>
                <a:lnTo>
                  <a:pt x="99963" y="2684"/>
                </a:lnTo>
                <a:lnTo>
                  <a:pt x="97951" y="1132"/>
                </a:lnTo>
                <a:lnTo>
                  <a:pt x="94411" y="443"/>
                </a:lnTo>
                <a:lnTo>
                  <a:pt x="89531" y="136"/>
                </a:lnTo>
                <a:lnTo>
                  <a:pt x="84054" y="0"/>
                </a:lnTo>
                <a:lnTo>
                  <a:pt x="80212" y="956"/>
                </a:lnTo>
                <a:lnTo>
                  <a:pt x="75668" y="2585"/>
                </a:lnTo>
                <a:lnTo>
                  <a:pt x="70653" y="4664"/>
                </a:lnTo>
                <a:lnTo>
                  <a:pt x="65325" y="7041"/>
                </a:lnTo>
                <a:lnTo>
                  <a:pt x="54114" y="12330"/>
                </a:lnTo>
                <a:lnTo>
                  <a:pt x="49339" y="15129"/>
                </a:lnTo>
                <a:lnTo>
                  <a:pt x="45162" y="17987"/>
                </a:lnTo>
                <a:lnTo>
                  <a:pt x="41386" y="20885"/>
                </a:lnTo>
                <a:lnTo>
                  <a:pt x="36885" y="23809"/>
                </a:lnTo>
                <a:lnTo>
                  <a:pt x="31899" y="26750"/>
                </a:lnTo>
                <a:lnTo>
                  <a:pt x="26591" y="29703"/>
                </a:lnTo>
                <a:lnTo>
                  <a:pt x="22060" y="32664"/>
                </a:lnTo>
                <a:lnTo>
                  <a:pt x="18047" y="35631"/>
                </a:lnTo>
                <a:lnTo>
                  <a:pt x="14380" y="38600"/>
                </a:lnTo>
                <a:lnTo>
                  <a:pt x="7659" y="47192"/>
                </a:lnTo>
                <a:lnTo>
                  <a:pt x="2357" y="56632"/>
                </a:lnTo>
                <a:lnTo>
                  <a:pt x="0" y="64135"/>
                </a:lnTo>
                <a:lnTo>
                  <a:pt x="364" y="67525"/>
                </a:lnTo>
                <a:lnTo>
                  <a:pt x="1599" y="70777"/>
                </a:lnTo>
                <a:lnTo>
                  <a:pt x="3415" y="73938"/>
                </a:lnTo>
                <a:lnTo>
                  <a:pt x="7601" y="78029"/>
                </a:lnTo>
                <a:lnTo>
                  <a:pt x="13369" y="82741"/>
                </a:lnTo>
                <a:lnTo>
                  <a:pt x="20191" y="87867"/>
                </a:lnTo>
                <a:lnTo>
                  <a:pt x="28707" y="92276"/>
                </a:lnTo>
                <a:lnTo>
                  <a:pt x="38354" y="96207"/>
                </a:lnTo>
                <a:lnTo>
                  <a:pt x="48753" y="99820"/>
                </a:lnTo>
                <a:lnTo>
                  <a:pt x="59655" y="103222"/>
                </a:lnTo>
                <a:lnTo>
                  <a:pt x="82352" y="109647"/>
                </a:lnTo>
                <a:lnTo>
                  <a:pt x="94952" y="113741"/>
                </a:lnTo>
                <a:lnTo>
                  <a:pt x="108314" y="118455"/>
                </a:lnTo>
                <a:lnTo>
                  <a:pt x="122183" y="123582"/>
                </a:lnTo>
                <a:lnTo>
                  <a:pt x="135398" y="127000"/>
                </a:lnTo>
                <a:lnTo>
                  <a:pt x="148176" y="129279"/>
                </a:lnTo>
                <a:lnTo>
                  <a:pt x="160663" y="130798"/>
                </a:lnTo>
                <a:lnTo>
                  <a:pt x="171966" y="133795"/>
                </a:lnTo>
                <a:lnTo>
                  <a:pt x="182476" y="137778"/>
                </a:lnTo>
                <a:lnTo>
                  <a:pt x="208845" y="150218"/>
                </a:lnTo>
                <a:lnTo>
                  <a:pt x="215992" y="153687"/>
                </a:lnTo>
                <a:lnTo>
                  <a:pt x="220758" y="157984"/>
                </a:lnTo>
                <a:lnTo>
                  <a:pt x="223934" y="162833"/>
                </a:lnTo>
                <a:lnTo>
                  <a:pt x="226052" y="168051"/>
                </a:lnTo>
                <a:lnTo>
                  <a:pt x="227464" y="173513"/>
                </a:lnTo>
                <a:lnTo>
                  <a:pt x="228405" y="179139"/>
                </a:lnTo>
                <a:lnTo>
                  <a:pt x="229032" y="184874"/>
                </a:lnTo>
                <a:lnTo>
                  <a:pt x="227466" y="191674"/>
                </a:lnTo>
                <a:lnTo>
                  <a:pt x="224438" y="199184"/>
                </a:lnTo>
                <a:lnTo>
                  <a:pt x="220434" y="207167"/>
                </a:lnTo>
                <a:lnTo>
                  <a:pt x="215781" y="214473"/>
                </a:lnTo>
                <a:lnTo>
                  <a:pt x="210695" y="221329"/>
                </a:lnTo>
                <a:lnTo>
                  <a:pt x="205320" y="227883"/>
                </a:lnTo>
                <a:lnTo>
                  <a:pt x="191410" y="245750"/>
                </a:lnTo>
                <a:lnTo>
                  <a:pt x="183533" y="256070"/>
                </a:lnTo>
                <a:lnTo>
                  <a:pt x="176297" y="264935"/>
                </a:lnTo>
                <a:lnTo>
                  <a:pt x="169489" y="272829"/>
                </a:lnTo>
                <a:lnTo>
                  <a:pt x="162966" y="280076"/>
                </a:lnTo>
                <a:lnTo>
                  <a:pt x="150427" y="293420"/>
                </a:lnTo>
                <a:lnTo>
                  <a:pt x="132061" y="31243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SMARTInkAnnotation14"/>
          <p:cNvSpPr/>
          <p:nvPr/>
        </p:nvSpPr>
        <p:spPr>
          <a:xfrm>
            <a:off x="2687945" y="4036219"/>
            <a:ext cx="687106" cy="2232422"/>
          </a:xfrm>
          <a:custGeom>
            <a:avLst/>
            <a:gdLst/>
            <a:ahLst/>
            <a:cxnLst/>
            <a:rect l="0" t="0" r="0" b="0"/>
            <a:pathLst>
              <a:path w="687106" h="2232422">
                <a:moveTo>
                  <a:pt x="8820" y="8929"/>
                </a:moveTo>
                <a:lnTo>
                  <a:pt x="0" y="8929"/>
                </a:lnTo>
                <a:lnTo>
                  <a:pt x="4663" y="8929"/>
                </a:lnTo>
                <a:lnTo>
                  <a:pt x="6049" y="7937"/>
                </a:lnTo>
                <a:lnTo>
                  <a:pt x="6972" y="6283"/>
                </a:lnTo>
                <a:lnTo>
                  <a:pt x="8455" y="1241"/>
                </a:lnTo>
                <a:lnTo>
                  <a:pt x="9569" y="827"/>
                </a:lnTo>
                <a:lnTo>
                  <a:pt x="24030" y="73"/>
                </a:lnTo>
                <a:lnTo>
                  <a:pt x="86367" y="0"/>
                </a:lnTo>
                <a:lnTo>
                  <a:pt x="100832" y="2646"/>
                </a:lnTo>
                <a:lnTo>
                  <a:pt x="116191" y="7129"/>
                </a:lnTo>
                <a:lnTo>
                  <a:pt x="135994" y="14239"/>
                </a:lnTo>
                <a:lnTo>
                  <a:pt x="148355" y="16250"/>
                </a:lnTo>
                <a:lnTo>
                  <a:pt x="154429" y="18771"/>
                </a:lnTo>
                <a:lnTo>
                  <a:pt x="178436" y="34429"/>
                </a:lnTo>
                <a:lnTo>
                  <a:pt x="196330" y="44266"/>
                </a:lnTo>
                <a:lnTo>
                  <a:pt x="220153" y="56479"/>
                </a:lnTo>
                <a:lnTo>
                  <a:pt x="238015" y="70202"/>
                </a:lnTo>
                <a:lnTo>
                  <a:pt x="255875" y="86836"/>
                </a:lnTo>
                <a:lnTo>
                  <a:pt x="272558" y="104098"/>
                </a:lnTo>
                <a:lnTo>
                  <a:pt x="291490" y="136184"/>
                </a:lnTo>
                <a:lnTo>
                  <a:pt x="306463" y="159032"/>
                </a:lnTo>
                <a:lnTo>
                  <a:pt x="309777" y="172876"/>
                </a:lnTo>
                <a:lnTo>
                  <a:pt x="315006" y="234668"/>
                </a:lnTo>
                <a:lnTo>
                  <a:pt x="317124" y="242766"/>
                </a:lnTo>
                <a:lnTo>
                  <a:pt x="317543" y="250148"/>
                </a:lnTo>
                <a:lnTo>
                  <a:pt x="312687" y="312950"/>
                </a:lnTo>
                <a:lnTo>
                  <a:pt x="309898" y="327935"/>
                </a:lnTo>
                <a:lnTo>
                  <a:pt x="306344" y="342202"/>
                </a:lnTo>
                <a:lnTo>
                  <a:pt x="293953" y="404650"/>
                </a:lnTo>
                <a:lnTo>
                  <a:pt x="279303" y="463806"/>
                </a:lnTo>
                <a:lnTo>
                  <a:pt x="277223" y="499956"/>
                </a:lnTo>
                <a:lnTo>
                  <a:pt x="284444" y="566060"/>
                </a:lnTo>
                <a:lnTo>
                  <a:pt x="290401" y="589587"/>
                </a:lnTo>
                <a:lnTo>
                  <a:pt x="309896" y="648920"/>
                </a:lnTo>
                <a:lnTo>
                  <a:pt x="330964" y="696522"/>
                </a:lnTo>
                <a:lnTo>
                  <a:pt x="354007" y="748918"/>
                </a:lnTo>
                <a:lnTo>
                  <a:pt x="369838" y="776534"/>
                </a:lnTo>
                <a:lnTo>
                  <a:pt x="390319" y="812533"/>
                </a:lnTo>
                <a:lnTo>
                  <a:pt x="398641" y="829437"/>
                </a:lnTo>
                <a:lnTo>
                  <a:pt x="408954" y="843566"/>
                </a:lnTo>
                <a:lnTo>
                  <a:pt x="422798" y="856459"/>
                </a:lnTo>
                <a:lnTo>
                  <a:pt x="437880" y="869797"/>
                </a:lnTo>
                <a:lnTo>
                  <a:pt x="458520" y="893048"/>
                </a:lnTo>
                <a:lnTo>
                  <a:pt x="474593" y="906564"/>
                </a:lnTo>
                <a:lnTo>
                  <a:pt x="491659" y="916540"/>
                </a:lnTo>
                <a:lnTo>
                  <a:pt x="509165" y="925273"/>
                </a:lnTo>
                <a:lnTo>
                  <a:pt x="526867" y="935769"/>
                </a:lnTo>
                <a:lnTo>
                  <a:pt x="544657" y="944403"/>
                </a:lnTo>
                <a:lnTo>
                  <a:pt x="562485" y="951547"/>
                </a:lnTo>
                <a:lnTo>
                  <a:pt x="580331" y="958029"/>
                </a:lnTo>
                <a:lnTo>
                  <a:pt x="595538" y="961572"/>
                </a:lnTo>
                <a:lnTo>
                  <a:pt x="615256" y="963567"/>
                </a:lnTo>
                <a:lnTo>
                  <a:pt x="633666" y="964158"/>
                </a:lnTo>
                <a:lnTo>
                  <a:pt x="687105" y="964406"/>
                </a:lnTo>
                <a:lnTo>
                  <a:pt x="678905" y="964406"/>
                </a:lnTo>
                <a:lnTo>
                  <a:pt x="678653" y="969146"/>
                </a:lnTo>
                <a:lnTo>
                  <a:pt x="677625" y="970543"/>
                </a:lnTo>
                <a:lnTo>
                  <a:pt x="675948" y="971473"/>
                </a:lnTo>
                <a:lnTo>
                  <a:pt x="673837" y="972095"/>
                </a:lnTo>
                <a:lnTo>
                  <a:pt x="672431" y="973500"/>
                </a:lnTo>
                <a:lnTo>
                  <a:pt x="671493" y="975431"/>
                </a:lnTo>
                <a:lnTo>
                  <a:pt x="670867" y="977708"/>
                </a:lnTo>
                <a:lnTo>
                  <a:pt x="667527" y="982886"/>
                </a:lnTo>
                <a:lnTo>
                  <a:pt x="665247" y="985655"/>
                </a:lnTo>
                <a:lnTo>
                  <a:pt x="662735" y="987502"/>
                </a:lnTo>
                <a:lnTo>
                  <a:pt x="654459" y="991093"/>
                </a:lnTo>
                <a:lnTo>
                  <a:pt x="645723" y="997008"/>
                </a:lnTo>
                <a:lnTo>
                  <a:pt x="626170" y="1004455"/>
                </a:lnTo>
                <a:lnTo>
                  <a:pt x="609560" y="1012432"/>
                </a:lnTo>
                <a:lnTo>
                  <a:pt x="592071" y="1025820"/>
                </a:lnTo>
                <a:lnTo>
                  <a:pt x="568383" y="1041985"/>
                </a:lnTo>
                <a:lnTo>
                  <a:pt x="556494" y="1052132"/>
                </a:lnTo>
                <a:lnTo>
                  <a:pt x="547241" y="1065904"/>
                </a:lnTo>
                <a:lnTo>
                  <a:pt x="538829" y="1080954"/>
                </a:lnTo>
                <a:lnTo>
                  <a:pt x="523929" y="1102567"/>
                </a:lnTo>
                <a:lnTo>
                  <a:pt x="506857" y="1141775"/>
                </a:lnTo>
                <a:lnTo>
                  <a:pt x="497069" y="1162299"/>
                </a:lnTo>
                <a:lnTo>
                  <a:pt x="479521" y="1225553"/>
                </a:lnTo>
                <a:lnTo>
                  <a:pt x="461293" y="1297711"/>
                </a:lnTo>
                <a:lnTo>
                  <a:pt x="449025" y="1364371"/>
                </a:lnTo>
                <a:lnTo>
                  <a:pt x="446724" y="1431663"/>
                </a:lnTo>
                <a:lnTo>
                  <a:pt x="446421" y="1493834"/>
                </a:lnTo>
                <a:lnTo>
                  <a:pt x="453513" y="1540788"/>
                </a:lnTo>
                <a:lnTo>
                  <a:pt x="471283" y="1604195"/>
                </a:lnTo>
                <a:lnTo>
                  <a:pt x="489182" y="1642441"/>
                </a:lnTo>
                <a:lnTo>
                  <a:pt x="506656" y="1687629"/>
                </a:lnTo>
                <a:lnTo>
                  <a:pt x="524832" y="1723414"/>
                </a:lnTo>
                <a:lnTo>
                  <a:pt x="537752" y="1750213"/>
                </a:lnTo>
                <a:lnTo>
                  <a:pt x="547510" y="1769067"/>
                </a:lnTo>
                <a:lnTo>
                  <a:pt x="565037" y="1820415"/>
                </a:lnTo>
                <a:lnTo>
                  <a:pt x="575573" y="1887554"/>
                </a:lnTo>
                <a:lnTo>
                  <a:pt x="578914" y="1918241"/>
                </a:lnTo>
                <a:lnTo>
                  <a:pt x="577049" y="1937012"/>
                </a:lnTo>
                <a:lnTo>
                  <a:pt x="575163" y="1946186"/>
                </a:lnTo>
                <a:lnTo>
                  <a:pt x="567775" y="1961668"/>
                </a:lnTo>
                <a:lnTo>
                  <a:pt x="558870" y="1976157"/>
                </a:lnTo>
                <a:lnTo>
                  <a:pt x="546293" y="2001049"/>
                </a:lnTo>
                <a:lnTo>
                  <a:pt x="532455" y="2018464"/>
                </a:lnTo>
                <a:lnTo>
                  <a:pt x="516383" y="2033481"/>
                </a:lnTo>
                <a:lnTo>
                  <a:pt x="499317" y="2047761"/>
                </a:lnTo>
                <a:lnTo>
                  <a:pt x="481811" y="2064030"/>
                </a:lnTo>
                <a:lnTo>
                  <a:pt x="455221" y="2089924"/>
                </a:lnTo>
                <a:lnTo>
                  <a:pt x="434762" y="2107574"/>
                </a:lnTo>
                <a:lnTo>
                  <a:pt x="423750" y="2116447"/>
                </a:lnTo>
                <a:lnTo>
                  <a:pt x="412440" y="2126332"/>
                </a:lnTo>
                <a:lnTo>
                  <a:pt x="400931" y="2136891"/>
                </a:lnTo>
                <a:lnTo>
                  <a:pt x="389290" y="2147898"/>
                </a:lnTo>
                <a:lnTo>
                  <a:pt x="368417" y="2165420"/>
                </a:lnTo>
                <a:lnTo>
                  <a:pt x="349220" y="2179823"/>
                </a:lnTo>
                <a:lnTo>
                  <a:pt x="330765" y="2192838"/>
                </a:lnTo>
                <a:lnTo>
                  <a:pt x="315287" y="2205238"/>
                </a:lnTo>
                <a:lnTo>
                  <a:pt x="295417" y="2220729"/>
                </a:lnTo>
                <a:lnTo>
                  <a:pt x="284033" y="2227224"/>
                </a:lnTo>
                <a:lnTo>
                  <a:pt x="267781" y="223242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SMARTInkAnnotation15"/>
          <p:cNvSpPr/>
          <p:nvPr/>
        </p:nvSpPr>
        <p:spPr>
          <a:xfrm>
            <a:off x="3482578" y="4857750"/>
            <a:ext cx="8931" cy="316048"/>
          </a:xfrm>
          <a:custGeom>
            <a:avLst/>
            <a:gdLst/>
            <a:ahLst/>
            <a:cxnLst/>
            <a:rect l="0" t="0" r="0" b="0"/>
            <a:pathLst>
              <a:path w="8931" h="316048">
                <a:moveTo>
                  <a:pt x="0" y="0"/>
                </a:moveTo>
                <a:lnTo>
                  <a:pt x="0" y="47057"/>
                </a:lnTo>
                <a:lnTo>
                  <a:pt x="992" y="55184"/>
                </a:lnTo>
                <a:lnTo>
                  <a:pt x="2646" y="63578"/>
                </a:lnTo>
                <a:lnTo>
                  <a:pt x="4741" y="72151"/>
                </a:lnTo>
                <a:lnTo>
                  <a:pt x="6137" y="81835"/>
                </a:lnTo>
                <a:lnTo>
                  <a:pt x="7068" y="92259"/>
                </a:lnTo>
                <a:lnTo>
                  <a:pt x="7688" y="103179"/>
                </a:lnTo>
                <a:lnTo>
                  <a:pt x="8378" y="125893"/>
                </a:lnTo>
                <a:lnTo>
                  <a:pt x="8881" y="196530"/>
                </a:lnTo>
                <a:lnTo>
                  <a:pt x="8930" y="316047"/>
                </a:lnTo>
                <a:lnTo>
                  <a:pt x="8930" y="29468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SMARTInkAnnotation16"/>
          <p:cNvSpPr/>
          <p:nvPr/>
        </p:nvSpPr>
        <p:spPr>
          <a:xfrm>
            <a:off x="3446859" y="4920258"/>
            <a:ext cx="274841" cy="53579"/>
          </a:xfrm>
          <a:custGeom>
            <a:avLst/>
            <a:gdLst/>
            <a:ahLst/>
            <a:cxnLst/>
            <a:rect l="0" t="0" r="0" b="0"/>
            <a:pathLst>
              <a:path w="274841" h="53579">
                <a:moveTo>
                  <a:pt x="0" y="0"/>
                </a:moveTo>
                <a:lnTo>
                  <a:pt x="42901" y="0"/>
                </a:lnTo>
                <a:lnTo>
                  <a:pt x="53405" y="992"/>
                </a:lnTo>
                <a:lnTo>
                  <a:pt x="64377" y="2645"/>
                </a:lnTo>
                <a:lnTo>
                  <a:pt x="75660" y="4740"/>
                </a:lnTo>
                <a:lnTo>
                  <a:pt x="87151" y="6136"/>
                </a:lnTo>
                <a:lnTo>
                  <a:pt x="98781" y="7067"/>
                </a:lnTo>
                <a:lnTo>
                  <a:pt x="110502" y="7688"/>
                </a:lnTo>
                <a:lnTo>
                  <a:pt x="123278" y="9094"/>
                </a:lnTo>
                <a:lnTo>
                  <a:pt x="136755" y="11024"/>
                </a:lnTo>
                <a:lnTo>
                  <a:pt x="150702" y="13302"/>
                </a:lnTo>
                <a:lnTo>
                  <a:pt x="163968" y="14821"/>
                </a:lnTo>
                <a:lnTo>
                  <a:pt x="176781" y="15833"/>
                </a:lnTo>
                <a:lnTo>
                  <a:pt x="189292" y="16509"/>
                </a:lnTo>
                <a:lnTo>
                  <a:pt x="200608" y="17951"/>
                </a:lnTo>
                <a:lnTo>
                  <a:pt x="211130" y="19905"/>
                </a:lnTo>
                <a:lnTo>
                  <a:pt x="221121" y="22200"/>
                </a:lnTo>
                <a:lnTo>
                  <a:pt x="229765" y="23730"/>
                </a:lnTo>
                <a:lnTo>
                  <a:pt x="237513" y="24749"/>
                </a:lnTo>
                <a:lnTo>
                  <a:pt x="244662" y="25429"/>
                </a:lnTo>
                <a:lnTo>
                  <a:pt x="250421" y="26875"/>
                </a:lnTo>
                <a:lnTo>
                  <a:pt x="255252" y="28831"/>
                </a:lnTo>
                <a:lnTo>
                  <a:pt x="259465" y="31127"/>
                </a:lnTo>
                <a:lnTo>
                  <a:pt x="263266" y="32657"/>
                </a:lnTo>
                <a:lnTo>
                  <a:pt x="266792" y="33678"/>
                </a:lnTo>
                <a:lnTo>
                  <a:pt x="270135" y="34357"/>
                </a:lnTo>
                <a:lnTo>
                  <a:pt x="272364" y="35803"/>
                </a:lnTo>
                <a:lnTo>
                  <a:pt x="273849" y="37760"/>
                </a:lnTo>
                <a:lnTo>
                  <a:pt x="274840" y="40056"/>
                </a:lnTo>
                <a:lnTo>
                  <a:pt x="274508" y="41587"/>
                </a:lnTo>
                <a:lnTo>
                  <a:pt x="273295" y="42607"/>
                </a:lnTo>
                <a:lnTo>
                  <a:pt x="271493" y="43287"/>
                </a:lnTo>
                <a:lnTo>
                  <a:pt x="270293" y="44733"/>
                </a:lnTo>
                <a:lnTo>
                  <a:pt x="269492" y="46689"/>
                </a:lnTo>
                <a:lnTo>
                  <a:pt x="268958" y="48986"/>
                </a:lnTo>
                <a:lnTo>
                  <a:pt x="267610" y="50516"/>
                </a:lnTo>
                <a:lnTo>
                  <a:pt x="265719" y="51537"/>
                </a:lnTo>
                <a:lnTo>
                  <a:pt x="258961" y="535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SMARTInkAnnotation17"/>
          <p:cNvSpPr/>
          <p:nvPr/>
        </p:nvSpPr>
        <p:spPr>
          <a:xfrm>
            <a:off x="3509367" y="5161359"/>
            <a:ext cx="250032" cy="44237"/>
          </a:xfrm>
          <a:custGeom>
            <a:avLst/>
            <a:gdLst/>
            <a:ahLst/>
            <a:cxnLst/>
            <a:rect l="0" t="0" r="0" b="0"/>
            <a:pathLst>
              <a:path w="250032" h="44237">
                <a:moveTo>
                  <a:pt x="0" y="0"/>
                </a:moveTo>
                <a:lnTo>
                  <a:pt x="0" y="4740"/>
                </a:lnTo>
                <a:lnTo>
                  <a:pt x="992" y="6137"/>
                </a:lnTo>
                <a:lnTo>
                  <a:pt x="2646" y="7068"/>
                </a:lnTo>
                <a:lnTo>
                  <a:pt x="4741" y="7689"/>
                </a:lnTo>
                <a:lnTo>
                  <a:pt x="6137" y="9094"/>
                </a:lnTo>
                <a:lnTo>
                  <a:pt x="7068" y="11024"/>
                </a:lnTo>
                <a:lnTo>
                  <a:pt x="7688" y="13302"/>
                </a:lnTo>
                <a:lnTo>
                  <a:pt x="9094" y="15814"/>
                </a:lnTo>
                <a:lnTo>
                  <a:pt x="11024" y="18480"/>
                </a:lnTo>
                <a:lnTo>
                  <a:pt x="13303" y="21249"/>
                </a:lnTo>
                <a:lnTo>
                  <a:pt x="15814" y="24089"/>
                </a:lnTo>
                <a:lnTo>
                  <a:pt x="21249" y="29889"/>
                </a:lnTo>
                <a:lnTo>
                  <a:pt x="25081" y="31831"/>
                </a:lnTo>
                <a:lnTo>
                  <a:pt x="29619" y="33127"/>
                </a:lnTo>
                <a:lnTo>
                  <a:pt x="34629" y="33991"/>
                </a:lnTo>
                <a:lnTo>
                  <a:pt x="39953" y="35559"/>
                </a:lnTo>
                <a:lnTo>
                  <a:pt x="45487" y="37596"/>
                </a:lnTo>
                <a:lnTo>
                  <a:pt x="51161" y="39947"/>
                </a:lnTo>
                <a:lnTo>
                  <a:pt x="58912" y="41514"/>
                </a:lnTo>
                <a:lnTo>
                  <a:pt x="68048" y="42559"/>
                </a:lnTo>
                <a:lnTo>
                  <a:pt x="78107" y="43255"/>
                </a:lnTo>
                <a:lnTo>
                  <a:pt x="88783" y="43719"/>
                </a:lnTo>
                <a:lnTo>
                  <a:pt x="111228" y="44236"/>
                </a:lnTo>
                <a:lnTo>
                  <a:pt x="122769" y="43381"/>
                </a:lnTo>
                <a:lnTo>
                  <a:pt x="134432" y="41819"/>
                </a:lnTo>
                <a:lnTo>
                  <a:pt x="146176" y="39786"/>
                </a:lnTo>
                <a:lnTo>
                  <a:pt x="156982" y="38430"/>
                </a:lnTo>
                <a:lnTo>
                  <a:pt x="167162" y="37526"/>
                </a:lnTo>
                <a:lnTo>
                  <a:pt x="176926" y="36924"/>
                </a:lnTo>
                <a:lnTo>
                  <a:pt x="186412" y="35530"/>
                </a:lnTo>
                <a:lnTo>
                  <a:pt x="195712" y="33608"/>
                </a:lnTo>
                <a:lnTo>
                  <a:pt x="204889" y="31335"/>
                </a:lnTo>
                <a:lnTo>
                  <a:pt x="211999" y="28827"/>
                </a:lnTo>
                <a:lnTo>
                  <a:pt x="217731" y="26164"/>
                </a:lnTo>
                <a:lnTo>
                  <a:pt x="222545" y="23396"/>
                </a:lnTo>
                <a:lnTo>
                  <a:pt x="226746" y="21550"/>
                </a:lnTo>
                <a:lnTo>
                  <a:pt x="230539" y="20320"/>
                </a:lnTo>
                <a:lnTo>
                  <a:pt x="239015" y="18345"/>
                </a:lnTo>
                <a:lnTo>
                  <a:pt x="242820" y="18075"/>
                </a:lnTo>
                <a:lnTo>
                  <a:pt x="250031" y="1786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SMARTInkAnnotation18"/>
          <p:cNvSpPr/>
          <p:nvPr/>
        </p:nvSpPr>
        <p:spPr>
          <a:xfrm>
            <a:off x="3509367" y="5036344"/>
            <a:ext cx="89298" cy="26790"/>
          </a:xfrm>
          <a:custGeom>
            <a:avLst/>
            <a:gdLst/>
            <a:ahLst/>
            <a:cxnLst/>
            <a:rect l="0" t="0" r="0" b="0"/>
            <a:pathLst>
              <a:path w="89298" h="26790">
                <a:moveTo>
                  <a:pt x="0" y="0"/>
                </a:moveTo>
                <a:lnTo>
                  <a:pt x="7688" y="0"/>
                </a:lnTo>
                <a:lnTo>
                  <a:pt x="10086" y="992"/>
                </a:lnTo>
                <a:lnTo>
                  <a:pt x="13670" y="2645"/>
                </a:lnTo>
                <a:lnTo>
                  <a:pt x="18043" y="4740"/>
                </a:lnTo>
                <a:lnTo>
                  <a:pt x="23935" y="7128"/>
                </a:lnTo>
                <a:lnTo>
                  <a:pt x="30839" y="9713"/>
                </a:lnTo>
                <a:lnTo>
                  <a:pt x="38420" y="12428"/>
                </a:lnTo>
                <a:lnTo>
                  <a:pt x="45456" y="14238"/>
                </a:lnTo>
                <a:lnTo>
                  <a:pt x="52132" y="15446"/>
                </a:lnTo>
                <a:lnTo>
                  <a:pt x="58568" y="16250"/>
                </a:lnTo>
                <a:lnTo>
                  <a:pt x="64842" y="17778"/>
                </a:lnTo>
                <a:lnTo>
                  <a:pt x="71009" y="19789"/>
                </a:lnTo>
                <a:lnTo>
                  <a:pt x="89297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4" name="SMARTInkAnnotation19"/>
          <p:cNvSpPr/>
          <p:nvPr/>
        </p:nvSpPr>
        <p:spPr>
          <a:xfrm>
            <a:off x="3750469" y="5054203"/>
            <a:ext cx="160579" cy="194522"/>
          </a:xfrm>
          <a:custGeom>
            <a:avLst/>
            <a:gdLst/>
            <a:ahLst/>
            <a:cxnLst/>
            <a:rect l="0" t="0" r="0" b="0"/>
            <a:pathLst>
              <a:path w="160579" h="194522">
                <a:moveTo>
                  <a:pt x="0" y="0"/>
                </a:moveTo>
                <a:lnTo>
                  <a:pt x="0" y="55878"/>
                </a:lnTo>
                <a:lnTo>
                  <a:pt x="992" y="63049"/>
                </a:lnTo>
                <a:lnTo>
                  <a:pt x="2645" y="69814"/>
                </a:lnTo>
                <a:lnTo>
                  <a:pt x="4740" y="76308"/>
                </a:lnTo>
                <a:lnTo>
                  <a:pt x="6136" y="83614"/>
                </a:lnTo>
                <a:lnTo>
                  <a:pt x="7068" y="91462"/>
                </a:lnTo>
                <a:lnTo>
                  <a:pt x="7688" y="99670"/>
                </a:lnTo>
                <a:lnTo>
                  <a:pt x="9094" y="108118"/>
                </a:lnTo>
                <a:lnTo>
                  <a:pt x="11023" y="116727"/>
                </a:lnTo>
                <a:lnTo>
                  <a:pt x="13302" y="125443"/>
                </a:lnTo>
                <a:lnTo>
                  <a:pt x="15813" y="133239"/>
                </a:lnTo>
                <a:lnTo>
                  <a:pt x="18479" y="140419"/>
                </a:lnTo>
                <a:lnTo>
                  <a:pt x="21249" y="147191"/>
                </a:lnTo>
                <a:lnTo>
                  <a:pt x="24088" y="153690"/>
                </a:lnTo>
                <a:lnTo>
                  <a:pt x="29887" y="166202"/>
                </a:lnTo>
                <a:lnTo>
                  <a:pt x="32823" y="171325"/>
                </a:lnTo>
                <a:lnTo>
                  <a:pt x="35773" y="175732"/>
                </a:lnTo>
                <a:lnTo>
                  <a:pt x="38731" y="179662"/>
                </a:lnTo>
                <a:lnTo>
                  <a:pt x="42688" y="183275"/>
                </a:lnTo>
                <a:lnTo>
                  <a:pt x="47310" y="186675"/>
                </a:lnTo>
                <a:lnTo>
                  <a:pt x="52376" y="189934"/>
                </a:lnTo>
                <a:lnTo>
                  <a:pt x="57738" y="192107"/>
                </a:lnTo>
                <a:lnTo>
                  <a:pt x="63296" y="193556"/>
                </a:lnTo>
                <a:lnTo>
                  <a:pt x="68986" y="194521"/>
                </a:lnTo>
                <a:lnTo>
                  <a:pt x="75757" y="194173"/>
                </a:lnTo>
                <a:lnTo>
                  <a:pt x="83246" y="192949"/>
                </a:lnTo>
                <a:lnTo>
                  <a:pt x="91216" y="191140"/>
                </a:lnTo>
                <a:lnTo>
                  <a:pt x="98514" y="188943"/>
                </a:lnTo>
                <a:lnTo>
                  <a:pt x="105363" y="186485"/>
                </a:lnTo>
                <a:lnTo>
                  <a:pt x="111914" y="183855"/>
                </a:lnTo>
                <a:lnTo>
                  <a:pt x="117273" y="180117"/>
                </a:lnTo>
                <a:lnTo>
                  <a:pt x="121838" y="175640"/>
                </a:lnTo>
                <a:lnTo>
                  <a:pt x="125873" y="170671"/>
                </a:lnTo>
                <a:lnTo>
                  <a:pt x="129557" y="165374"/>
                </a:lnTo>
                <a:lnTo>
                  <a:pt x="133004" y="159860"/>
                </a:lnTo>
                <a:lnTo>
                  <a:pt x="136294" y="154198"/>
                </a:lnTo>
                <a:lnTo>
                  <a:pt x="139480" y="147447"/>
                </a:lnTo>
                <a:lnTo>
                  <a:pt x="142596" y="139970"/>
                </a:lnTo>
                <a:lnTo>
                  <a:pt x="145666" y="132009"/>
                </a:lnTo>
                <a:lnTo>
                  <a:pt x="148704" y="124717"/>
                </a:lnTo>
                <a:lnTo>
                  <a:pt x="151721" y="117871"/>
                </a:lnTo>
                <a:lnTo>
                  <a:pt x="154726" y="111323"/>
                </a:lnTo>
                <a:lnTo>
                  <a:pt x="156729" y="104973"/>
                </a:lnTo>
                <a:lnTo>
                  <a:pt x="158064" y="98756"/>
                </a:lnTo>
                <a:lnTo>
                  <a:pt x="158954" y="92626"/>
                </a:lnTo>
                <a:lnTo>
                  <a:pt x="159547" y="86555"/>
                </a:lnTo>
                <a:lnTo>
                  <a:pt x="159943" y="80524"/>
                </a:lnTo>
                <a:lnTo>
                  <a:pt x="160382" y="69523"/>
                </a:lnTo>
                <a:lnTo>
                  <a:pt x="160578" y="61326"/>
                </a:lnTo>
                <a:lnTo>
                  <a:pt x="159638" y="57751"/>
                </a:lnTo>
                <a:lnTo>
                  <a:pt x="158018" y="54376"/>
                </a:lnTo>
                <a:lnTo>
                  <a:pt x="155947" y="51133"/>
                </a:lnTo>
                <a:lnTo>
                  <a:pt x="154566" y="47980"/>
                </a:lnTo>
                <a:lnTo>
                  <a:pt x="153645" y="44885"/>
                </a:lnTo>
                <a:lnTo>
                  <a:pt x="153031" y="41829"/>
                </a:lnTo>
                <a:lnTo>
                  <a:pt x="149704" y="35789"/>
                </a:lnTo>
                <a:lnTo>
                  <a:pt x="142875" y="26789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SMARTInkAnnotation20"/>
          <p:cNvSpPr/>
          <p:nvPr/>
        </p:nvSpPr>
        <p:spPr>
          <a:xfrm>
            <a:off x="3991570" y="4973944"/>
            <a:ext cx="71439" cy="345779"/>
          </a:xfrm>
          <a:custGeom>
            <a:avLst/>
            <a:gdLst/>
            <a:ahLst/>
            <a:cxnLst/>
            <a:rect l="0" t="0" r="0" b="0"/>
            <a:pathLst>
              <a:path w="71439" h="345779">
                <a:moveTo>
                  <a:pt x="0" y="8821"/>
                </a:moveTo>
                <a:lnTo>
                  <a:pt x="0" y="0"/>
                </a:lnTo>
                <a:lnTo>
                  <a:pt x="0" y="4664"/>
                </a:lnTo>
                <a:lnTo>
                  <a:pt x="992" y="7042"/>
                </a:lnTo>
                <a:lnTo>
                  <a:pt x="2646" y="9620"/>
                </a:lnTo>
                <a:lnTo>
                  <a:pt x="4741" y="12330"/>
                </a:lnTo>
                <a:lnTo>
                  <a:pt x="6137" y="16121"/>
                </a:lnTo>
                <a:lnTo>
                  <a:pt x="7689" y="25626"/>
                </a:lnTo>
                <a:lnTo>
                  <a:pt x="9094" y="31930"/>
                </a:lnTo>
                <a:lnTo>
                  <a:pt x="11024" y="39110"/>
                </a:lnTo>
                <a:lnTo>
                  <a:pt x="13303" y="46873"/>
                </a:lnTo>
                <a:lnTo>
                  <a:pt x="14822" y="55025"/>
                </a:lnTo>
                <a:lnTo>
                  <a:pt x="15834" y="63436"/>
                </a:lnTo>
                <a:lnTo>
                  <a:pt x="16509" y="72020"/>
                </a:lnTo>
                <a:lnTo>
                  <a:pt x="17952" y="81712"/>
                </a:lnTo>
                <a:lnTo>
                  <a:pt x="19905" y="92141"/>
                </a:lnTo>
                <a:lnTo>
                  <a:pt x="22200" y="103063"/>
                </a:lnTo>
                <a:lnTo>
                  <a:pt x="23730" y="114314"/>
                </a:lnTo>
                <a:lnTo>
                  <a:pt x="24750" y="125782"/>
                </a:lnTo>
                <a:lnTo>
                  <a:pt x="25430" y="137397"/>
                </a:lnTo>
                <a:lnTo>
                  <a:pt x="26875" y="149108"/>
                </a:lnTo>
                <a:lnTo>
                  <a:pt x="28831" y="160886"/>
                </a:lnTo>
                <a:lnTo>
                  <a:pt x="31127" y="172705"/>
                </a:lnTo>
                <a:lnTo>
                  <a:pt x="32658" y="185546"/>
                </a:lnTo>
                <a:lnTo>
                  <a:pt x="33678" y="199068"/>
                </a:lnTo>
                <a:lnTo>
                  <a:pt x="34812" y="225336"/>
                </a:lnTo>
                <a:lnTo>
                  <a:pt x="35316" y="246933"/>
                </a:lnTo>
                <a:lnTo>
                  <a:pt x="35716" y="340145"/>
                </a:lnTo>
                <a:lnTo>
                  <a:pt x="36709" y="342814"/>
                </a:lnTo>
                <a:lnTo>
                  <a:pt x="38363" y="344592"/>
                </a:lnTo>
                <a:lnTo>
                  <a:pt x="40458" y="345778"/>
                </a:lnTo>
                <a:lnTo>
                  <a:pt x="41855" y="345577"/>
                </a:lnTo>
                <a:lnTo>
                  <a:pt x="42786" y="344450"/>
                </a:lnTo>
                <a:lnTo>
                  <a:pt x="43407" y="342706"/>
                </a:lnTo>
                <a:lnTo>
                  <a:pt x="44813" y="340552"/>
                </a:lnTo>
                <a:lnTo>
                  <a:pt x="46742" y="338123"/>
                </a:lnTo>
                <a:lnTo>
                  <a:pt x="49022" y="335512"/>
                </a:lnTo>
                <a:lnTo>
                  <a:pt x="51532" y="331788"/>
                </a:lnTo>
                <a:lnTo>
                  <a:pt x="54199" y="327319"/>
                </a:lnTo>
                <a:lnTo>
                  <a:pt x="56968" y="322357"/>
                </a:lnTo>
                <a:lnTo>
                  <a:pt x="59807" y="318056"/>
                </a:lnTo>
                <a:lnTo>
                  <a:pt x="62692" y="314196"/>
                </a:lnTo>
                <a:lnTo>
                  <a:pt x="71438" y="30350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6" name="SMARTInkAnnotation21"/>
          <p:cNvSpPr/>
          <p:nvPr/>
        </p:nvSpPr>
        <p:spPr>
          <a:xfrm>
            <a:off x="4036744" y="5036385"/>
            <a:ext cx="276296" cy="223166"/>
          </a:xfrm>
          <a:custGeom>
            <a:avLst/>
            <a:gdLst/>
            <a:ahLst/>
            <a:cxnLst/>
            <a:rect l="0" t="0" r="0" b="0"/>
            <a:pathLst>
              <a:path w="276296" h="223166">
                <a:moveTo>
                  <a:pt x="115561" y="17818"/>
                </a:moveTo>
                <a:lnTo>
                  <a:pt x="110820" y="13078"/>
                </a:lnTo>
                <a:lnTo>
                  <a:pt x="109424" y="10689"/>
                </a:lnTo>
                <a:lnTo>
                  <a:pt x="107872" y="5389"/>
                </a:lnTo>
                <a:lnTo>
                  <a:pt x="106740" y="435"/>
                </a:lnTo>
                <a:lnTo>
                  <a:pt x="98952" y="0"/>
                </a:lnTo>
                <a:lnTo>
                  <a:pt x="93331" y="4712"/>
                </a:lnTo>
                <a:lnTo>
                  <a:pt x="91811" y="8088"/>
                </a:lnTo>
                <a:lnTo>
                  <a:pt x="90798" y="12323"/>
                </a:lnTo>
                <a:lnTo>
                  <a:pt x="90122" y="17132"/>
                </a:lnTo>
                <a:lnTo>
                  <a:pt x="89672" y="23314"/>
                </a:lnTo>
                <a:lnTo>
                  <a:pt x="89372" y="30412"/>
                </a:lnTo>
                <a:lnTo>
                  <a:pt x="89171" y="38120"/>
                </a:lnTo>
                <a:lnTo>
                  <a:pt x="88046" y="45243"/>
                </a:lnTo>
                <a:lnTo>
                  <a:pt x="86304" y="51977"/>
                </a:lnTo>
                <a:lnTo>
                  <a:pt x="76378" y="81782"/>
                </a:lnTo>
                <a:lnTo>
                  <a:pt x="73564" y="89234"/>
                </a:lnTo>
                <a:lnTo>
                  <a:pt x="70696" y="96186"/>
                </a:lnTo>
                <a:lnTo>
                  <a:pt x="67791" y="102806"/>
                </a:lnTo>
                <a:lnTo>
                  <a:pt x="64863" y="110195"/>
                </a:lnTo>
                <a:lnTo>
                  <a:pt x="58963" y="126343"/>
                </a:lnTo>
                <a:lnTo>
                  <a:pt x="55009" y="133824"/>
                </a:lnTo>
                <a:lnTo>
                  <a:pt x="50388" y="140796"/>
                </a:lnTo>
                <a:lnTo>
                  <a:pt x="45323" y="147429"/>
                </a:lnTo>
                <a:lnTo>
                  <a:pt x="40954" y="153834"/>
                </a:lnTo>
                <a:lnTo>
                  <a:pt x="37050" y="160089"/>
                </a:lnTo>
                <a:lnTo>
                  <a:pt x="33454" y="166243"/>
                </a:lnTo>
                <a:lnTo>
                  <a:pt x="30065" y="171339"/>
                </a:lnTo>
                <a:lnTo>
                  <a:pt x="26814" y="175727"/>
                </a:lnTo>
                <a:lnTo>
                  <a:pt x="23654" y="179645"/>
                </a:lnTo>
                <a:lnTo>
                  <a:pt x="20555" y="182258"/>
                </a:lnTo>
                <a:lnTo>
                  <a:pt x="17497" y="183999"/>
                </a:lnTo>
                <a:lnTo>
                  <a:pt x="14466" y="185160"/>
                </a:lnTo>
                <a:lnTo>
                  <a:pt x="8452" y="189096"/>
                </a:lnTo>
                <a:lnTo>
                  <a:pt x="0" y="195983"/>
                </a:lnTo>
                <a:lnTo>
                  <a:pt x="4371" y="196285"/>
                </a:lnTo>
                <a:lnTo>
                  <a:pt x="128053" y="196411"/>
                </a:lnTo>
                <a:lnTo>
                  <a:pt x="138772" y="197404"/>
                </a:lnTo>
                <a:lnTo>
                  <a:pt x="148894" y="199057"/>
                </a:lnTo>
                <a:lnTo>
                  <a:pt x="169071" y="203541"/>
                </a:lnTo>
                <a:lnTo>
                  <a:pt x="191268" y="208840"/>
                </a:lnTo>
                <a:lnTo>
                  <a:pt x="200758" y="210650"/>
                </a:lnTo>
                <a:lnTo>
                  <a:pt x="209070" y="211858"/>
                </a:lnTo>
                <a:lnTo>
                  <a:pt x="216596" y="212662"/>
                </a:lnTo>
                <a:lnTo>
                  <a:pt x="222605" y="214190"/>
                </a:lnTo>
                <a:lnTo>
                  <a:pt x="227603" y="216201"/>
                </a:lnTo>
                <a:lnTo>
                  <a:pt x="235803" y="220090"/>
                </a:lnTo>
                <a:lnTo>
                  <a:pt x="242754" y="221818"/>
                </a:lnTo>
                <a:lnTo>
                  <a:pt x="249151" y="222586"/>
                </a:lnTo>
                <a:lnTo>
                  <a:pt x="255301" y="222927"/>
                </a:lnTo>
                <a:lnTo>
                  <a:pt x="265581" y="223165"/>
                </a:lnTo>
                <a:lnTo>
                  <a:pt x="269218" y="220539"/>
                </a:lnTo>
                <a:lnTo>
                  <a:pt x="276295" y="214271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SMARTInkAnnotation22"/>
          <p:cNvSpPr/>
          <p:nvPr/>
        </p:nvSpPr>
        <p:spPr>
          <a:xfrm>
            <a:off x="4207683" y="5130808"/>
            <a:ext cx="480281" cy="360951"/>
          </a:xfrm>
          <a:custGeom>
            <a:avLst/>
            <a:gdLst/>
            <a:ahLst/>
            <a:cxnLst/>
            <a:rect l="0" t="0" r="0" b="0"/>
            <a:pathLst>
              <a:path w="480281" h="360951">
                <a:moveTo>
                  <a:pt x="141075" y="57340"/>
                </a:moveTo>
                <a:lnTo>
                  <a:pt x="136334" y="57340"/>
                </a:lnTo>
                <a:lnTo>
                  <a:pt x="133945" y="56348"/>
                </a:lnTo>
                <a:lnTo>
                  <a:pt x="125843" y="51203"/>
                </a:lnTo>
                <a:lnTo>
                  <a:pt x="117159" y="48246"/>
                </a:lnTo>
                <a:lnTo>
                  <a:pt x="111263" y="44038"/>
                </a:lnTo>
                <a:lnTo>
                  <a:pt x="107310" y="42519"/>
                </a:lnTo>
                <a:lnTo>
                  <a:pt x="97625" y="40831"/>
                </a:lnTo>
                <a:lnTo>
                  <a:pt x="86706" y="40081"/>
                </a:lnTo>
                <a:lnTo>
                  <a:pt x="75239" y="39747"/>
                </a:lnTo>
                <a:lnTo>
                  <a:pt x="50519" y="39516"/>
                </a:lnTo>
                <a:lnTo>
                  <a:pt x="40965" y="42143"/>
                </a:lnTo>
                <a:lnTo>
                  <a:pt x="35640" y="44232"/>
                </a:lnTo>
                <a:lnTo>
                  <a:pt x="31097" y="47610"/>
                </a:lnTo>
                <a:lnTo>
                  <a:pt x="23404" y="56653"/>
                </a:lnTo>
                <a:lnTo>
                  <a:pt x="16678" y="64641"/>
                </a:lnTo>
                <a:lnTo>
                  <a:pt x="10381" y="72491"/>
                </a:lnTo>
                <a:lnTo>
                  <a:pt x="4275" y="82595"/>
                </a:lnTo>
                <a:lnTo>
                  <a:pt x="2250" y="89059"/>
                </a:lnTo>
                <a:lnTo>
                  <a:pt x="900" y="96345"/>
                </a:lnTo>
                <a:lnTo>
                  <a:pt x="0" y="104180"/>
                </a:lnTo>
                <a:lnTo>
                  <a:pt x="392" y="112379"/>
                </a:lnTo>
                <a:lnTo>
                  <a:pt x="1645" y="120822"/>
                </a:lnTo>
                <a:lnTo>
                  <a:pt x="3474" y="129427"/>
                </a:lnTo>
                <a:lnTo>
                  <a:pt x="5684" y="137148"/>
                </a:lnTo>
                <a:lnTo>
                  <a:pt x="8151" y="144280"/>
                </a:lnTo>
                <a:lnTo>
                  <a:pt x="10787" y="151019"/>
                </a:lnTo>
                <a:lnTo>
                  <a:pt x="14529" y="157496"/>
                </a:lnTo>
                <a:lnTo>
                  <a:pt x="19007" y="163798"/>
                </a:lnTo>
                <a:lnTo>
                  <a:pt x="23977" y="169984"/>
                </a:lnTo>
                <a:lnTo>
                  <a:pt x="34792" y="179503"/>
                </a:lnTo>
                <a:lnTo>
                  <a:pt x="40453" y="183431"/>
                </a:lnTo>
                <a:lnTo>
                  <a:pt x="52036" y="187794"/>
                </a:lnTo>
                <a:lnTo>
                  <a:pt x="63799" y="189734"/>
                </a:lnTo>
                <a:lnTo>
                  <a:pt x="75641" y="190596"/>
                </a:lnTo>
                <a:lnTo>
                  <a:pt x="87519" y="188333"/>
                </a:lnTo>
                <a:lnTo>
                  <a:pt x="98420" y="184021"/>
                </a:lnTo>
                <a:lnTo>
                  <a:pt x="106573" y="178795"/>
                </a:lnTo>
                <a:lnTo>
                  <a:pt x="113504" y="170521"/>
                </a:lnTo>
                <a:lnTo>
                  <a:pt x="119891" y="160229"/>
                </a:lnTo>
                <a:lnTo>
                  <a:pt x="126037" y="149039"/>
                </a:lnTo>
                <a:lnTo>
                  <a:pt x="135076" y="131584"/>
                </a:lnTo>
                <a:lnTo>
                  <a:pt x="137075" y="125687"/>
                </a:lnTo>
                <a:lnTo>
                  <a:pt x="138408" y="119772"/>
                </a:lnTo>
                <a:lnTo>
                  <a:pt x="139297" y="113845"/>
                </a:lnTo>
                <a:lnTo>
                  <a:pt x="139890" y="107908"/>
                </a:lnTo>
                <a:lnTo>
                  <a:pt x="140284" y="101966"/>
                </a:lnTo>
                <a:lnTo>
                  <a:pt x="140548" y="96021"/>
                </a:lnTo>
                <a:lnTo>
                  <a:pt x="140840" y="84123"/>
                </a:lnTo>
                <a:lnTo>
                  <a:pt x="141074" y="43645"/>
                </a:lnTo>
                <a:lnTo>
                  <a:pt x="141075" y="52907"/>
                </a:lnTo>
                <a:lnTo>
                  <a:pt x="143720" y="60662"/>
                </a:lnTo>
                <a:lnTo>
                  <a:pt x="148203" y="70723"/>
                </a:lnTo>
                <a:lnTo>
                  <a:pt x="153503" y="81808"/>
                </a:lnTo>
                <a:lnTo>
                  <a:pt x="155313" y="87543"/>
                </a:lnTo>
                <a:lnTo>
                  <a:pt x="156520" y="93351"/>
                </a:lnTo>
                <a:lnTo>
                  <a:pt x="157325" y="99206"/>
                </a:lnTo>
                <a:lnTo>
                  <a:pt x="158853" y="105095"/>
                </a:lnTo>
                <a:lnTo>
                  <a:pt x="160864" y="111005"/>
                </a:lnTo>
                <a:lnTo>
                  <a:pt x="163198" y="116929"/>
                </a:lnTo>
                <a:lnTo>
                  <a:pt x="168436" y="131449"/>
                </a:lnTo>
                <a:lnTo>
                  <a:pt x="171221" y="139489"/>
                </a:lnTo>
                <a:lnTo>
                  <a:pt x="174071" y="146832"/>
                </a:lnTo>
                <a:lnTo>
                  <a:pt x="176963" y="153712"/>
                </a:lnTo>
                <a:lnTo>
                  <a:pt x="179883" y="160283"/>
                </a:lnTo>
                <a:lnTo>
                  <a:pt x="185773" y="170230"/>
                </a:lnTo>
                <a:lnTo>
                  <a:pt x="194668" y="181409"/>
                </a:lnTo>
                <a:lnTo>
                  <a:pt x="197639" y="184701"/>
                </a:lnTo>
                <a:lnTo>
                  <a:pt x="199620" y="187888"/>
                </a:lnTo>
                <a:lnTo>
                  <a:pt x="201821" y="194075"/>
                </a:lnTo>
                <a:lnTo>
                  <a:pt x="203400" y="196122"/>
                </a:lnTo>
                <a:lnTo>
                  <a:pt x="205445" y="197486"/>
                </a:lnTo>
                <a:lnTo>
                  <a:pt x="211116" y="199676"/>
                </a:lnTo>
                <a:lnTo>
                  <a:pt x="211581" y="198864"/>
                </a:lnTo>
                <a:lnTo>
                  <a:pt x="212236" y="192979"/>
                </a:lnTo>
                <a:lnTo>
                  <a:pt x="212431" y="182968"/>
                </a:lnTo>
                <a:lnTo>
                  <a:pt x="212475" y="169729"/>
                </a:lnTo>
                <a:lnTo>
                  <a:pt x="213480" y="162032"/>
                </a:lnTo>
                <a:lnTo>
                  <a:pt x="215142" y="153924"/>
                </a:lnTo>
                <a:lnTo>
                  <a:pt x="217241" y="145542"/>
                </a:lnTo>
                <a:lnTo>
                  <a:pt x="218642" y="136977"/>
                </a:lnTo>
                <a:lnTo>
                  <a:pt x="219575" y="128291"/>
                </a:lnTo>
                <a:lnTo>
                  <a:pt x="220197" y="119523"/>
                </a:lnTo>
                <a:lnTo>
                  <a:pt x="221604" y="110702"/>
                </a:lnTo>
                <a:lnTo>
                  <a:pt x="223534" y="101844"/>
                </a:lnTo>
                <a:lnTo>
                  <a:pt x="225813" y="92962"/>
                </a:lnTo>
                <a:lnTo>
                  <a:pt x="227333" y="84065"/>
                </a:lnTo>
                <a:lnTo>
                  <a:pt x="228345" y="75157"/>
                </a:lnTo>
                <a:lnTo>
                  <a:pt x="229021" y="66241"/>
                </a:lnTo>
                <a:lnTo>
                  <a:pt x="230463" y="57321"/>
                </a:lnTo>
                <a:lnTo>
                  <a:pt x="232417" y="48398"/>
                </a:lnTo>
                <a:lnTo>
                  <a:pt x="234712" y="39473"/>
                </a:lnTo>
                <a:lnTo>
                  <a:pt x="237234" y="32530"/>
                </a:lnTo>
                <a:lnTo>
                  <a:pt x="242682" y="22170"/>
                </a:lnTo>
                <a:lnTo>
                  <a:pt x="248411" y="14259"/>
                </a:lnTo>
                <a:lnTo>
                  <a:pt x="257213" y="4226"/>
                </a:lnTo>
                <a:lnTo>
                  <a:pt x="260173" y="1095"/>
                </a:lnTo>
                <a:lnTo>
                  <a:pt x="263137" y="0"/>
                </a:lnTo>
                <a:lnTo>
                  <a:pt x="266106" y="262"/>
                </a:lnTo>
                <a:lnTo>
                  <a:pt x="269077" y="1429"/>
                </a:lnTo>
                <a:lnTo>
                  <a:pt x="282740" y="3070"/>
                </a:lnTo>
                <a:lnTo>
                  <a:pt x="287112" y="4293"/>
                </a:lnTo>
                <a:lnTo>
                  <a:pt x="294615" y="8298"/>
                </a:lnTo>
                <a:lnTo>
                  <a:pt x="307929" y="19181"/>
                </a:lnTo>
                <a:lnTo>
                  <a:pt x="314924" y="25880"/>
                </a:lnTo>
                <a:lnTo>
                  <a:pt x="316506" y="28429"/>
                </a:lnTo>
                <a:lnTo>
                  <a:pt x="318262" y="33907"/>
                </a:lnTo>
                <a:lnTo>
                  <a:pt x="319252" y="42570"/>
                </a:lnTo>
                <a:lnTo>
                  <a:pt x="318398" y="44517"/>
                </a:lnTo>
                <a:lnTo>
                  <a:pt x="316837" y="45814"/>
                </a:lnTo>
                <a:lnTo>
                  <a:pt x="311095" y="48258"/>
                </a:lnTo>
                <a:lnTo>
                  <a:pt x="310785" y="58104"/>
                </a:lnTo>
                <a:lnTo>
                  <a:pt x="310747" y="69397"/>
                </a:lnTo>
                <a:lnTo>
                  <a:pt x="311737" y="72324"/>
                </a:lnTo>
                <a:lnTo>
                  <a:pt x="317869" y="83167"/>
                </a:lnTo>
                <a:lnTo>
                  <a:pt x="320454" y="89441"/>
                </a:lnTo>
                <a:lnTo>
                  <a:pt x="323168" y="96600"/>
                </a:lnTo>
                <a:lnTo>
                  <a:pt x="325970" y="103357"/>
                </a:lnTo>
                <a:lnTo>
                  <a:pt x="328830" y="109847"/>
                </a:lnTo>
                <a:lnTo>
                  <a:pt x="331729" y="116156"/>
                </a:lnTo>
                <a:lnTo>
                  <a:pt x="334654" y="123341"/>
                </a:lnTo>
                <a:lnTo>
                  <a:pt x="337596" y="131106"/>
                </a:lnTo>
                <a:lnTo>
                  <a:pt x="340550" y="139259"/>
                </a:lnTo>
                <a:lnTo>
                  <a:pt x="343511" y="146680"/>
                </a:lnTo>
                <a:lnTo>
                  <a:pt x="346478" y="153611"/>
                </a:lnTo>
                <a:lnTo>
                  <a:pt x="349447" y="160216"/>
                </a:lnTo>
                <a:lnTo>
                  <a:pt x="353411" y="166604"/>
                </a:lnTo>
                <a:lnTo>
                  <a:pt x="358039" y="172847"/>
                </a:lnTo>
                <a:lnTo>
                  <a:pt x="367479" y="184083"/>
                </a:lnTo>
                <a:lnTo>
                  <a:pt x="374983" y="192384"/>
                </a:lnTo>
                <a:lnTo>
                  <a:pt x="379365" y="194994"/>
                </a:lnTo>
                <a:lnTo>
                  <a:pt x="389526" y="197894"/>
                </a:lnTo>
                <a:lnTo>
                  <a:pt x="401661" y="199527"/>
                </a:lnTo>
                <a:lnTo>
                  <a:pt x="411541" y="200011"/>
                </a:lnTo>
                <a:lnTo>
                  <a:pt x="414651" y="199087"/>
                </a:lnTo>
                <a:lnTo>
                  <a:pt x="420753" y="195415"/>
                </a:lnTo>
                <a:lnTo>
                  <a:pt x="426771" y="187829"/>
                </a:lnTo>
                <a:lnTo>
                  <a:pt x="432754" y="177843"/>
                </a:lnTo>
                <a:lnTo>
                  <a:pt x="438720" y="166790"/>
                </a:lnTo>
                <a:lnTo>
                  <a:pt x="441700" y="160073"/>
                </a:lnTo>
                <a:lnTo>
                  <a:pt x="444679" y="152617"/>
                </a:lnTo>
                <a:lnTo>
                  <a:pt x="447657" y="144671"/>
                </a:lnTo>
                <a:lnTo>
                  <a:pt x="450635" y="137389"/>
                </a:lnTo>
                <a:lnTo>
                  <a:pt x="453612" y="130550"/>
                </a:lnTo>
                <a:lnTo>
                  <a:pt x="459565" y="117658"/>
                </a:lnTo>
                <a:lnTo>
                  <a:pt x="469708" y="96690"/>
                </a:lnTo>
                <a:lnTo>
                  <a:pt x="479006" y="85689"/>
                </a:lnTo>
                <a:lnTo>
                  <a:pt x="479989" y="84591"/>
                </a:lnTo>
                <a:lnTo>
                  <a:pt x="480280" y="89006"/>
                </a:lnTo>
                <a:lnTo>
                  <a:pt x="479328" y="91350"/>
                </a:lnTo>
                <a:lnTo>
                  <a:pt x="475626" y="96599"/>
                </a:lnTo>
                <a:lnTo>
                  <a:pt x="474241" y="100380"/>
                </a:lnTo>
                <a:lnTo>
                  <a:pt x="472703" y="109873"/>
                </a:lnTo>
                <a:lnTo>
                  <a:pt x="471301" y="116174"/>
                </a:lnTo>
                <a:lnTo>
                  <a:pt x="469373" y="123352"/>
                </a:lnTo>
                <a:lnTo>
                  <a:pt x="464587" y="139265"/>
                </a:lnTo>
                <a:lnTo>
                  <a:pt x="459152" y="156259"/>
                </a:lnTo>
                <a:lnTo>
                  <a:pt x="457306" y="165950"/>
                </a:lnTo>
                <a:lnTo>
                  <a:pt x="456075" y="176380"/>
                </a:lnTo>
                <a:lnTo>
                  <a:pt x="455254" y="187301"/>
                </a:lnTo>
                <a:lnTo>
                  <a:pt x="453715" y="198551"/>
                </a:lnTo>
                <a:lnTo>
                  <a:pt x="451697" y="210019"/>
                </a:lnTo>
                <a:lnTo>
                  <a:pt x="449359" y="221635"/>
                </a:lnTo>
                <a:lnTo>
                  <a:pt x="447801" y="233346"/>
                </a:lnTo>
                <a:lnTo>
                  <a:pt x="446761" y="245123"/>
                </a:lnTo>
                <a:lnTo>
                  <a:pt x="446069" y="256942"/>
                </a:lnTo>
                <a:lnTo>
                  <a:pt x="445299" y="278013"/>
                </a:lnTo>
                <a:lnTo>
                  <a:pt x="444866" y="306611"/>
                </a:lnTo>
                <a:lnTo>
                  <a:pt x="444719" y="333459"/>
                </a:lnTo>
                <a:lnTo>
                  <a:pt x="447346" y="344101"/>
                </a:lnTo>
                <a:lnTo>
                  <a:pt x="449435" y="349717"/>
                </a:lnTo>
                <a:lnTo>
                  <a:pt x="451820" y="353462"/>
                </a:lnTo>
                <a:lnTo>
                  <a:pt x="454402" y="355958"/>
                </a:lnTo>
                <a:lnTo>
                  <a:pt x="462543" y="360950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8" name="SMARTInkAnnotation23"/>
          <p:cNvSpPr/>
          <p:nvPr/>
        </p:nvSpPr>
        <p:spPr>
          <a:xfrm>
            <a:off x="4750783" y="5190189"/>
            <a:ext cx="114085" cy="209984"/>
          </a:xfrm>
          <a:custGeom>
            <a:avLst/>
            <a:gdLst/>
            <a:ahLst/>
            <a:cxnLst/>
            <a:rect l="0" t="0" r="0" b="0"/>
            <a:pathLst>
              <a:path w="114085" h="209984">
                <a:moveTo>
                  <a:pt x="80178" y="42608"/>
                </a:moveTo>
                <a:lnTo>
                  <a:pt x="66875" y="42608"/>
                </a:lnTo>
                <a:lnTo>
                  <a:pt x="64364" y="44592"/>
                </a:lnTo>
                <a:lnTo>
                  <a:pt x="61697" y="47899"/>
                </a:lnTo>
                <a:lnTo>
                  <a:pt x="58928" y="52089"/>
                </a:lnTo>
                <a:lnTo>
                  <a:pt x="55097" y="55873"/>
                </a:lnTo>
                <a:lnTo>
                  <a:pt x="50559" y="59389"/>
                </a:lnTo>
                <a:lnTo>
                  <a:pt x="45549" y="62725"/>
                </a:lnTo>
                <a:lnTo>
                  <a:pt x="41217" y="66933"/>
                </a:lnTo>
                <a:lnTo>
                  <a:pt x="37336" y="71723"/>
                </a:lnTo>
                <a:lnTo>
                  <a:pt x="33758" y="76900"/>
                </a:lnTo>
                <a:lnTo>
                  <a:pt x="29387" y="82336"/>
                </a:lnTo>
                <a:lnTo>
                  <a:pt x="24489" y="87945"/>
                </a:lnTo>
                <a:lnTo>
                  <a:pt x="19239" y="93669"/>
                </a:lnTo>
                <a:lnTo>
                  <a:pt x="14747" y="100461"/>
                </a:lnTo>
                <a:lnTo>
                  <a:pt x="10761" y="107965"/>
                </a:lnTo>
                <a:lnTo>
                  <a:pt x="7111" y="115945"/>
                </a:lnTo>
                <a:lnTo>
                  <a:pt x="4678" y="123249"/>
                </a:lnTo>
                <a:lnTo>
                  <a:pt x="3055" y="130103"/>
                </a:lnTo>
                <a:lnTo>
                  <a:pt x="1974" y="136657"/>
                </a:lnTo>
                <a:lnTo>
                  <a:pt x="1253" y="143010"/>
                </a:lnTo>
                <a:lnTo>
                  <a:pt x="772" y="149230"/>
                </a:lnTo>
                <a:lnTo>
                  <a:pt x="451" y="155361"/>
                </a:lnTo>
                <a:lnTo>
                  <a:pt x="95" y="167465"/>
                </a:lnTo>
                <a:lnTo>
                  <a:pt x="0" y="173471"/>
                </a:lnTo>
                <a:lnTo>
                  <a:pt x="929" y="179459"/>
                </a:lnTo>
                <a:lnTo>
                  <a:pt x="2541" y="185436"/>
                </a:lnTo>
                <a:lnTo>
                  <a:pt x="4607" y="191404"/>
                </a:lnTo>
                <a:lnTo>
                  <a:pt x="7970" y="196376"/>
                </a:lnTo>
                <a:lnTo>
                  <a:pt x="12195" y="200682"/>
                </a:lnTo>
                <a:lnTo>
                  <a:pt x="16997" y="204545"/>
                </a:lnTo>
                <a:lnTo>
                  <a:pt x="23174" y="207121"/>
                </a:lnTo>
                <a:lnTo>
                  <a:pt x="30269" y="208838"/>
                </a:lnTo>
                <a:lnTo>
                  <a:pt x="37975" y="209983"/>
                </a:lnTo>
                <a:lnTo>
                  <a:pt x="45098" y="209753"/>
                </a:lnTo>
                <a:lnTo>
                  <a:pt x="51830" y="208609"/>
                </a:lnTo>
                <a:lnTo>
                  <a:pt x="58303" y="206853"/>
                </a:lnTo>
                <a:lnTo>
                  <a:pt x="64602" y="203698"/>
                </a:lnTo>
                <a:lnTo>
                  <a:pt x="70786" y="199611"/>
                </a:lnTo>
                <a:lnTo>
                  <a:pt x="76893" y="194901"/>
                </a:lnTo>
                <a:lnTo>
                  <a:pt x="81957" y="189777"/>
                </a:lnTo>
                <a:lnTo>
                  <a:pt x="86324" y="184377"/>
                </a:lnTo>
                <a:lnTo>
                  <a:pt x="90228" y="178792"/>
                </a:lnTo>
                <a:lnTo>
                  <a:pt x="93824" y="172093"/>
                </a:lnTo>
                <a:lnTo>
                  <a:pt x="97213" y="164650"/>
                </a:lnTo>
                <a:lnTo>
                  <a:pt x="100464" y="156711"/>
                </a:lnTo>
                <a:lnTo>
                  <a:pt x="103623" y="148443"/>
                </a:lnTo>
                <a:lnTo>
                  <a:pt x="109780" y="131318"/>
                </a:lnTo>
                <a:lnTo>
                  <a:pt x="111819" y="122583"/>
                </a:lnTo>
                <a:lnTo>
                  <a:pt x="113178" y="113784"/>
                </a:lnTo>
                <a:lnTo>
                  <a:pt x="114084" y="104941"/>
                </a:lnTo>
                <a:lnTo>
                  <a:pt x="113696" y="96069"/>
                </a:lnTo>
                <a:lnTo>
                  <a:pt x="112445" y="87179"/>
                </a:lnTo>
                <a:lnTo>
                  <a:pt x="110619" y="78274"/>
                </a:lnTo>
                <a:lnTo>
                  <a:pt x="108409" y="70354"/>
                </a:lnTo>
                <a:lnTo>
                  <a:pt x="105944" y="63090"/>
                </a:lnTo>
                <a:lnTo>
                  <a:pt x="103308" y="56262"/>
                </a:lnTo>
                <a:lnTo>
                  <a:pt x="99567" y="48734"/>
                </a:lnTo>
                <a:lnTo>
                  <a:pt x="95088" y="40739"/>
                </a:lnTo>
                <a:lnTo>
                  <a:pt x="90118" y="32432"/>
                </a:lnTo>
                <a:lnTo>
                  <a:pt x="83828" y="25902"/>
                </a:lnTo>
                <a:lnTo>
                  <a:pt x="76658" y="20556"/>
                </a:lnTo>
                <a:lnTo>
                  <a:pt x="68901" y="16001"/>
                </a:lnTo>
                <a:lnTo>
                  <a:pt x="61746" y="11971"/>
                </a:lnTo>
                <a:lnTo>
                  <a:pt x="48504" y="4848"/>
                </a:lnTo>
                <a:lnTo>
                  <a:pt x="43187" y="2552"/>
                </a:lnTo>
                <a:lnTo>
                  <a:pt x="38650" y="1021"/>
                </a:lnTo>
                <a:lnTo>
                  <a:pt x="34633" y="0"/>
                </a:lnTo>
                <a:lnTo>
                  <a:pt x="30963" y="312"/>
                </a:lnTo>
                <a:lnTo>
                  <a:pt x="27525" y="1512"/>
                </a:lnTo>
                <a:lnTo>
                  <a:pt x="24240" y="3304"/>
                </a:lnTo>
                <a:lnTo>
                  <a:pt x="22050" y="5491"/>
                </a:lnTo>
                <a:lnTo>
                  <a:pt x="20589" y="7942"/>
                </a:lnTo>
                <a:lnTo>
                  <a:pt x="18968" y="13310"/>
                </a:lnTo>
                <a:lnTo>
                  <a:pt x="18246" y="19003"/>
                </a:lnTo>
                <a:lnTo>
                  <a:pt x="19046" y="21910"/>
                </a:lnTo>
                <a:lnTo>
                  <a:pt x="20572" y="24841"/>
                </a:lnTo>
                <a:lnTo>
                  <a:pt x="26600" y="33678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9" name="SMARTInkAnnotation24"/>
          <p:cNvSpPr/>
          <p:nvPr/>
        </p:nvSpPr>
        <p:spPr>
          <a:xfrm>
            <a:off x="4964907" y="5056087"/>
            <a:ext cx="44649" cy="364234"/>
          </a:xfrm>
          <a:custGeom>
            <a:avLst/>
            <a:gdLst/>
            <a:ahLst/>
            <a:cxnLst/>
            <a:rect l="0" t="0" r="0" b="0"/>
            <a:pathLst>
              <a:path w="44649" h="364234">
                <a:moveTo>
                  <a:pt x="8929" y="78483"/>
                </a:moveTo>
                <a:lnTo>
                  <a:pt x="8929" y="41242"/>
                </a:lnTo>
                <a:lnTo>
                  <a:pt x="7937" y="36789"/>
                </a:lnTo>
                <a:lnTo>
                  <a:pt x="6283" y="31836"/>
                </a:lnTo>
                <a:lnTo>
                  <a:pt x="4189" y="26548"/>
                </a:lnTo>
                <a:lnTo>
                  <a:pt x="2792" y="22032"/>
                </a:lnTo>
                <a:lnTo>
                  <a:pt x="1861" y="18029"/>
                </a:lnTo>
                <a:lnTo>
                  <a:pt x="550" y="7654"/>
                </a:lnTo>
                <a:lnTo>
                  <a:pt x="108" y="0"/>
                </a:lnTo>
                <a:lnTo>
                  <a:pt x="5" y="9305"/>
                </a:lnTo>
                <a:lnTo>
                  <a:pt x="0" y="69990"/>
                </a:lnTo>
                <a:lnTo>
                  <a:pt x="992" y="79767"/>
                </a:lnTo>
                <a:lnTo>
                  <a:pt x="2645" y="90253"/>
                </a:lnTo>
                <a:lnTo>
                  <a:pt x="4740" y="101213"/>
                </a:lnTo>
                <a:lnTo>
                  <a:pt x="6136" y="113480"/>
                </a:lnTo>
                <a:lnTo>
                  <a:pt x="7067" y="126619"/>
                </a:lnTo>
                <a:lnTo>
                  <a:pt x="7688" y="140339"/>
                </a:lnTo>
                <a:lnTo>
                  <a:pt x="9093" y="153455"/>
                </a:lnTo>
                <a:lnTo>
                  <a:pt x="11023" y="166167"/>
                </a:lnTo>
                <a:lnTo>
                  <a:pt x="13301" y="178611"/>
                </a:lnTo>
                <a:lnTo>
                  <a:pt x="14821" y="191868"/>
                </a:lnTo>
                <a:lnTo>
                  <a:pt x="15833" y="205667"/>
                </a:lnTo>
                <a:lnTo>
                  <a:pt x="16508" y="219827"/>
                </a:lnTo>
                <a:lnTo>
                  <a:pt x="17950" y="233235"/>
                </a:lnTo>
                <a:lnTo>
                  <a:pt x="19905" y="246144"/>
                </a:lnTo>
                <a:lnTo>
                  <a:pt x="22199" y="258718"/>
                </a:lnTo>
                <a:lnTo>
                  <a:pt x="24721" y="271070"/>
                </a:lnTo>
                <a:lnTo>
                  <a:pt x="30169" y="295376"/>
                </a:lnTo>
                <a:lnTo>
                  <a:pt x="32018" y="305430"/>
                </a:lnTo>
                <a:lnTo>
                  <a:pt x="33251" y="314117"/>
                </a:lnTo>
                <a:lnTo>
                  <a:pt x="34074" y="321892"/>
                </a:lnTo>
                <a:lnTo>
                  <a:pt x="35614" y="329061"/>
                </a:lnTo>
                <a:lnTo>
                  <a:pt x="37633" y="335824"/>
                </a:lnTo>
                <a:lnTo>
                  <a:pt x="39971" y="342317"/>
                </a:lnTo>
                <a:lnTo>
                  <a:pt x="41530" y="347638"/>
                </a:lnTo>
                <a:lnTo>
                  <a:pt x="42570" y="352177"/>
                </a:lnTo>
                <a:lnTo>
                  <a:pt x="44648" y="364233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0" name="SMARTInkAnnotation25"/>
          <p:cNvSpPr/>
          <p:nvPr/>
        </p:nvSpPr>
        <p:spPr>
          <a:xfrm>
            <a:off x="4938226" y="5118110"/>
            <a:ext cx="401728" cy="230482"/>
          </a:xfrm>
          <a:custGeom>
            <a:avLst/>
            <a:gdLst/>
            <a:ahLst/>
            <a:cxnLst/>
            <a:rect l="0" t="0" r="0" b="0"/>
            <a:pathLst>
              <a:path w="401728" h="230482">
                <a:moveTo>
                  <a:pt x="8821" y="96828"/>
                </a:moveTo>
                <a:lnTo>
                  <a:pt x="0" y="96828"/>
                </a:lnTo>
                <a:lnTo>
                  <a:pt x="7042" y="103956"/>
                </a:lnTo>
                <a:lnTo>
                  <a:pt x="20885" y="117818"/>
                </a:lnTo>
                <a:lnTo>
                  <a:pt x="25793" y="121735"/>
                </a:lnTo>
                <a:lnTo>
                  <a:pt x="32042" y="126330"/>
                </a:lnTo>
                <a:lnTo>
                  <a:pt x="39184" y="131379"/>
                </a:lnTo>
                <a:lnTo>
                  <a:pt x="46922" y="135737"/>
                </a:lnTo>
                <a:lnTo>
                  <a:pt x="55058" y="139634"/>
                </a:lnTo>
                <a:lnTo>
                  <a:pt x="63458" y="143225"/>
                </a:lnTo>
                <a:lnTo>
                  <a:pt x="72034" y="146611"/>
                </a:lnTo>
                <a:lnTo>
                  <a:pt x="89502" y="153018"/>
                </a:lnTo>
                <a:lnTo>
                  <a:pt x="97335" y="155124"/>
                </a:lnTo>
                <a:lnTo>
                  <a:pt x="104541" y="156528"/>
                </a:lnTo>
                <a:lnTo>
                  <a:pt x="111330" y="157464"/>
                </a:lnTo>
                <a:lnTo>
                  <a:pt x="118832" y="158088"/>
                </a:lnTo>
                <a:lnTo>
                  <a:pt x="126810" y="158503"/>
                </a:lnTo>
                <a:lnTo>
                  <a:pt x="142620" y="158966"/>
                </a:lnTo>
                <a:lnTo>
                  <a:pt x="156261" y="159171"/>
                </a:lnTo>
                <a:lnTo>
                  <a:pt x="161684" y="158233"/>
                </a:lnTo>
                <a:lnTo>
                  <a:pt x="170357" y="154546"/>
                </a:lnTo>
                <a:lnTo>
                  <a:pt x="177518" y="149600"/>
                </a:lnTo>
                <a:lnTo>
                  <a:pt x="185001" y="143102"/>
                </a:lnTo>
                <a:lnTo>
                  <a:pt x="194941" y="133600"/>
                </a:lnTo>
                <a:lnTo>
                  <a:pt x="199377" y="128287"/>
                </a:lnTo>
                <a:lnTo>
                  <a:pt x="203327" y="122762"/>
                </a:lnTo>
                <a:lnTo>
                  <a:pt x="206953" y="117094"/>
                </a:lnTo>
                <a:lnTo>
                  <a:pt x="210362" y="111330"/>
                </a:lnTo>
                <a:lnTo>
                  <a:pt x="213627" y="105503"/>
                </a:lnTo>
                <a:lnTo>
                  <a:pt x="219900" y="93738"/>
                </a:lnTo>
                <a:lnTo>
                  <a:pt x="225996" y="81894"/>
                </a:lnTo>
                <a:lnTo>
                  <a:pt x="230003" y="76950"/>
                </a:lnTo>
                <a:lnTo>
                  <a:pt x="234659" y="72662"/>
                </a:lnTo>
                <a:lnTo>
                  <a:pt x="239746" y="68811"/>
                </a:lnTo>
                <a:lnTo>
                  <a:pt x="248045" y="61885"/>
                </a:lnTo>
                <a:lnTo>
                  <a:pt x="251648" y="58650"/>
                </a:lnTo>
                <a:lnTo>
                  <a:pt x="255042" y="54509"/>
                </a:lnTo>
                <a:lnTo>
                  <a:pt x="258296" y="49763"/>
                </a:lnTo>
                <a:lnTo>
                  <a:pt x="261458" y="44616"/>
                </a:lnTo>
                <a:lnTo>
                  <a:pt x="264558" y="40191"/>
                </a:lnTo>
                <a:lnTo>
                  <a:pt x="267617" y="36249"/>
                </a:lnTo>
                <a:lnTo>
                  <a:pt x="270649" y="32630"/>
                </a:lnTo>
                <a:lnTo>
                  <a:pt x="274017" y="25961"/>
                </a:lnTo>
                <a:lnTo>
                  <a:pt x="275514" y="19691"/>
                </a:lnTo>
                <a:lnTo>
                  <a:pt x="276179" y="13597"/>
                </a:lnTo>
                <a:lnTo>
                  <a:pt x="275364" y="11575"/>
                </a:lnTo>
                <a:lnTo>
                  <a:pt x="273829" y="10227"/>
                </a:lnTo>
                <a:lnTo>
                  <a:pt x="271813" y="9328"/>
                </a:lnTo>
                <a:lnTo>
                  <a:pt x="264236" y="3323"/>
                </a:lnTo>
                <a:lnTo>
                  <a:pt x="260457" y="1749"/>
                </a:lnTo>
                <a:lnTo>
                  <a:pt x="250966" y="0"/>
                </a:lnTo>
                <a:lnTo>
                  <a:pt x="240134" y="1869"/>
                </a:lnTo>
                <a:lnTo>
                  <a:pt x="234467" y="3756"/>
                </a:lnTo>
                <a:lnTo>
                  <a:pt x="229697" y="6998"/>
                </a:lnTo>
                <a:lnTo>
                  <a:pt x="225525" y="11145"/>
                </a:lnTo>
                <a:lnTo>
                  <a:pt x="221751" y="15893"/>
                </a:lnTo>
                <a:lnTo>
                  <a:pt x="217251" y="21043"/>
                </a:lnTo>
                <a:lnTo>
                  <a:pt x="212266" y="26460"/>
                </a:lnTo>
                <a:lnTo>
                  <a:pt x="206959" y="32057"/>
                </a:lnTo>
                <a:lnTo>
                  <a:pt x="202428" y="37771"/>
                </a:lnTo>
                <a:lnTo>
                  <a:pt x="198416" y="43566"/>
                </a:lnTo>
                <a:lnTo>
                  <a:pt x="194749" y="49414"/>
                </a:lnTo>
                <a:lnTo>
                  <a:pt x="191312" y="56289"/>
                </a:lnTo>
                <a:lnTo>
                  <a:pt x="188029" y="63849"/>
                </a:lnTo>
                <a:lnTo>
                  <a:pt x="184847" y="71865"/>
                </a:lnTo>
                <a:lnTo>
                  <a:pt x="182727" y="80185"/>
                </a:lnTo>
                <a:lnTo>
                  <a:pt x="181312" y="88710"/>
                </a:lnTo>
                <a:lnTo>
                  <a:pt x="180370" y="97369"/>
                </a:lnTo>
                <a:lnTo>
                  <a:pt x="179741" y="107111"/>
                </a:lnTo>
                <a:lnTo>
                  <a:pt x="179322" y="117573"/>
                </a:lnTo>
                <a:lnTo>
                  <a:pt x="179043" y="128517"/>
                </a:lnTo>
                <a:lnTo>
                  <a:pt x="180842" y="138790"/>
                </a:lnTo>
                <a:lnTo>
                  <a:pt x="184025" y="148615"/>
                </a:lnTo>
                <a:lnTo>
                  <a:pt x="188131" y="158142"/>
                </a:lnTo>
                <a:lnTo>
                  <a:pt x="192853" y="167469"/>
                </a:lnTo>
                <a:lnTo>
                  <a:pt x="197986" y="176664"/>
                </a:lnTo>
                <a:lnTo>
                  <a:pt x="203391" y="185771"/>
                </a:lnTo>
                <a:lnTo>
                  <a:pt x="208980" y="192834"/>
                </a:lnTo>
                <a:lnTo>
                  <a:pt x="214690" y="198535"/>
                </a:lnTo>
                <a:lnTo>
                  <a:pt x="220481" y="203327"/>
                </a:lnTo>
                <a:lnTo>
                  <a:pt x="227318" y="208507"/>
                </a:lnTo>
                <a:lnTo>
                  <a:pt x="242853" y="219554"/>
                </a:lnTo>
                <a:lnTo>
                  <a:pt x="251162" y="223294"/>
                </a:lnTo>
                <a:lnTo>
                  <a:pt x="259678" y="225787"/>
                </a:lnTo>
                <a:lnTo>
                  <a:pt x="268333" y="227449"/>
                </a:lnTo>
                <a:lnTo>
                  <a:pt x="276087" y="228557"/>
                </a:lnTo>
                <a:lnTo>
                  <a:pt x="283240" y="229296"/>
                </a:lnTo>
                <a:lnTo>
                  <a:pt x="289994" y="229788"/>
                </a:lnTo>
                <a:lnTo>
                  <a:pt x="298464" y="230116"/>
                </a:lnTo>
                <a:lnTo>
                  <a:pt x="318461" y="230481"/>
                </a:lnTo>
                <a:lnTo>
                  <a:pt x="328356" y="228593"/>
                </a:lnTo>
                <a:lnTo>
                  <a:pt x="337931" y="225351"/>
                </a:lnTo>
                <a:lnTo>
                  <a:pt x="347290" y="221206"/>
                </a:lnTo>
                <a:lnTo>
                  <a:pt x="355514" y="218441"/>
                </a:lnTo>
                <a:lnTo>
                  <a:pt x="362981" y="216599"/>
                </a:lnTo>
                <a:lnTo>
                  <a:pt x="369943" y="215370"/>
                </a:lnTo>
                <a:lnTo>
                  <a:pt x="376569" y="213559"/>
                </a:lnTo>
                <a:lnTo>
                  <a:pt x="382970" y="211359"/>
                </a:lnTo>
                <a:lnTo>
                  <a:pt x="401727" y="203984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1" name="SMARTInkAnnotation26"/>
          <p:cNvSpPr/>
          <p:nvPr/>
        </p:nvSpPr>
        <p:spPr>
          <a:xfrm>
            <a:off x="5359717" y="5098884"/>
            <a:ext cx="167156" cy="328481"/>
          </a:xfrm>
          <a:custGeom>
            <a:avLst/>
            <a:gdLst/>
            <a:ahLst/>
            <a:cxnLst/>
            <a:rect l="0" t="0" r="0" b="0"/>
            <a:pathLst>
              <a:path w="167156" h="328481">
                <a:moveTo>
                  <a:pt x="96321" y="8897"/>
                </a:moveTo>
                <a:lnTo>
                  <a:pt x="96321" y="1209"/>
                </a:lnTo>
                <a:lnTo>
                  <a:pt x="95329" y="795"/>
                </a:lnTo>
                <a:lnTo>
                  <a:pt x="90185" y="213"/>
                </a:lnTo>
                <a:lnTo>
                  <a:pt x="87760" y="0"/>
                </a:lnTo>
                <a:lnTo>
                  <a:pt x="82760" y="4718"/>
                </a:lnTo>
                <a:lnTo>
                  <a:pt x="80335" y="6111"/>
                </a:lnTo>
                <a:lnTo>
                  <a:pt x="77727" y="7040"/>
                </a:lnTo>
                <a:lnTo>
                  <a:pt x="74995" y="7659"/>
                </a:lnTo>
                <a:lnTo>
                  <a:pt x="72182" y="9064"/>
                </a:lnTo>
                <a:lnTo>
                  <a:pt x="69314" y="10992"/>
                </a:lnTo>
                <a:lnTo>
                  <a:pt x="66410" y="13271"/>
                </a:lnTo>
                <a:lnTo>
                  <a:pt x="63483" y="15781"/>
                </a:lnTo>
                <a:lnTo>
                  <a:pt x="60538" y="18447"/>
                </a:lnTo>
                <a:lnTo>
                  <a:pt x="57583" y="21217"/>
                </a:lnTo>
                <a:lnTo>
                  <a:pt x="53629" y="24056"/>
                </a:lnTo>
                <a:lnTo>
                  <a:pt x="49008" y="26941"/>
                </a:lnTo>
                <a:lnTo>
                  <a:pt x="43943" y="29856"/>
                </a:lnTo>
                <a:lnTo>
                  <a:pt x="33024" y="35741"/>
                </a:lnTo>
                <a:lnTo>
                  <a:pt x="27334" y="38699"/>
                </a:lnTo>
                <a:lnTo>
                  <a:pt x="22549" y="41663"/>
                </a:lnTo>
                <a:lnTo>
                  <a:pt x="18366" y="44632"/>
                </a:lnTo>
                <a:lnTo>
                  <a:pt x="14586" y="47603"/>
                </a:lnTo>
                <a:lnTo>
                  <a:pt x="11073" y="51568"/>
                </a:lnTo>
                <a:lnTo>
                  <a:pt x="7739" y="56196"/>
                </a:lnTo>
                <a:lnTo>
                  <a:pt x="4525" y="61266"/>
                </a:lnTo>
                <a:lnTo>
                  <a:pt x="952" y="69545"/>
                </a:lnTo>
                <a:lnTo>
                  <a:pt x="0" y="73141"/>
                </a:lnTo>
                <a:lnTo>
                  <a:pt x="357" y="77523"/>
                </a:lnTo>
                <a:lnTo>
                  <a:pt x="3399" y="87684"/>
                </a:lnTo>
                <a:lnTo>
                  <a:pt x="6593" y="92180"/>
                </a:lnTo>
                <a:lnTo>
                  <a:pt x="10705" y="96169"/>
                </a:lnTo>
                <a:lnTo>
                  <a:pt x="15431" y="99821"/>
                </a:lnTo>
                <a:lnTo>
                  <a:pt x="21559" y="104239"/>
                </a:lnTo>
                <a:lnTo>
                  <a:pt x="36304" y="114440"/>
                </a:lnTo>
                <a:lnTo>
                  <a:pt x="44404" y="120931"/>
                </a:lnTo>
                <a:lnTo>
                  <a:pt x="52780" y="128235"/>
                </a:lnTo>
                <a:lnTo>
                  <a:pt x="61341" y="136081"/>
                </a:lnTo>
                <a:lnTo>
                  <a:pt x="70024" y="143296"/>
                </a:lnTo>
                <a:lnTo>
                  <a:pt x="78790" y="150091"/>
                </a:lnTo>
                <a:lnTo>
                  <a:pt x="87610" y="156604"/>
                </a:lnTo>
                <a:lnTo>
                  <a:pt x="95475" y="162931"/>
                </a:lnTo>
                <a:lnTo>
                  <a:pt x="102703" y="169133"/>
                </a:lnTo>
                <a:lnTo>
                  <a:pt x="109505" y="175253"/>
                </a:lnTo>
                <a:lnTo>
                  <a:pt x="125001" y="189989"/>
                </a:lnTo>
                <a:lnTo>
                  <a:pt x="133301" y="198086"/>
                </a:lnTo>
                <a:lnTo>
                  <a:pt x="139826" y="205468"/>
                </a:lnTo>
                <a:lnTo>
                  <a:pt x="145168" y="212374"/>
                </a:lnTo>
                <a:lnTo>
                  <a:pt x="149722" y="218962"/>
                </a:lnTo>
                <a:lnTo>
                  <a:pt x="153750" y="225339"/>
                </a:lnTo>
                <a:lnTo>
                  <a:pt x="157428" y="231575"/>
                </a:lnTo>
                <a:lnTo>
                  <a:pt x="160871" y="237716"/>
                </a:lnTo>
                <a:lnTo>
                  <a:pt x="163167" y="243795"/>
                </a:lnTo>
                <a:lnTo>
                  <a:pt x="164697" y="249832"/>
                </a:lnTo>
                <a:lnTo>
                  <a:pt x="165718" y="255840"/>
                </a:lnTo>
                <a:lnTo>
                  <a:pt x="166399" y="261831"/>
                </a:lnTo>
                <a:lnTo>
                  <a:pt x="166852" y="267809"/>
                </a:lnTo>
                <a:lnTo>
                  <a:pt x="167155" y="273778"/>
                </a:lnTo>
                <a:lnTo>
                  <a:pt x="166364" y="278751"/>
                </a:lnTo>
                <a:lnTo>
                  <a:pt x="162839" y="286921"/>
                </a:lnTo>
                <a:lnTo>
                  <a:pt x="155277" y="301839"/>
                </a:lnTo>
                <a:lnTo>
                  <a:pt x="150508" y="306387"/>
                </a:lnTo>
                <a:lnTo>
                  <a:pt x="144352" y="310412"/>
                </a:lnTo>
                <a:lnTo>
                  <a:pt x="117825" y="323999"/>
                </a:lnTo>
                <a:lnTo>
                  <a:pt x="110658" y="326121"/>
                </a:lnTo>
                <a:lnTo>
                  <a:pt x="102902" y="327536"/>
                </a:lnTo>
                <a:lnTo>
                  <a:pt x="94756" y="328480"/>
                </a:lnTo>
                <a:lnTo>
                  <a:pt x="87340" y="328116"/>
                </a:lnTo>
                <a:lnTo>
                  <a:pt x="80412" y="326882"/>
                </a:lnTo>
                <a:lnTo>
                  <a:pt x="73809" y="325067"/>
                </a:lnTo>
                <a:lnTo>
                  <a:pt x="67423" y="323856"/>
                </a:lnTo>
                <a:lnTo>
                  <a:pt x="61180" y="323050"/>
                </a:lnTo>
                <a:lnTo>
                  <a:pt x="55035" y="322512"/>
                </a:lnTo>
                <a:lnTo>
                  <a:pt x="49945" y="321162"/>
                </a:lnTo>
                <a:lnTo>
                  <a:pt x="45560" y="319268"/>
                </a:lnTo>
                <a:lnTo>
                  <a:pt x="33813" y="312507"/>
                </a:lnTo>
              </a:path>
            </a:pathLst>
          </a:cu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93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Autofit/>
          </a:bodyPr>
          <a:lstStyle/>
          <a:p>
            <a:r>
              <a:rPr lang="en-CA" sz="5400" b="1" dirty="0" smtClean="0">
                <a:solidFill>
                  <a:schemeClr val="accent2">
                    <a:lumMod val="75000"/>
                  </a:schemeClr>
                </a:solidFill>
              </a:rPr>
              <a:t>TAXONOMY</a:t>
            </a:r>
            <a:r>
              <a:rPr lang="en-CA" sz="5400" b="1" dirty="0" smtClean="0"/>
              <a:t> = KINGDOMS</a:t>
            </a:r>
            <a:endParaRPr lang="en-CA" sz="54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233931"/>
              </p:ext>
            </p:extLst>
          </p:nvPr>
        </p:nvGraphicFramePr>
        <p:xfrm>
          <a:off x="467545" y="1412776"/>
          <a:ext cx="8352927" cy="51251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51658"/>
                <a:gridCol w="2469563"/>
                <a:gridCol w="1815853"/>
                <a:gridCol w="1815853"/>
              </a:tblGrid>
              <a:tr h="732621">
                <a:tc>
                  <a:txBody>
                    <a:bodyPr/>
                    <a:lstStyle/>
                    <a:p>
                      <a:pPr algn="ctr"/>
                      <a:endParaRPr lang="en-CA" sz="5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2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KINGDOM</a:t>
                      </a:r>
                      <a:endParaRPr lang="en-CA" sz="28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2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General</a:t>
                      </a:r>
                    </a:p>
                    <a:p>
                      <a:pPr algn="ctr"/>
                      <a:r>
                        <a:rPr lang="en-CA" sz="20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Characteristics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5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en-CA" sz="5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Cell</a:t>
                      </a:r>
                      <a:r>
                        <a:rPr lang="en-CA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Wall?</a:t>
                      </a:r>
                      <a:endParaRPr lang="en-CA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5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CA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Representative Organisms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621">
                <a:tc>
                  <a:txBody>
                    <a:bodyPr/>
                    <a:lstStyle/>
                    <a:p>
                      <a:pPr algn="ctr"/>
                      <a:endParaRPr lang="en-CA" sz="900" b="1" smtClean="0"/>
                    </a:p>
                    <a:p>
                      <a:pPr algn="ctr"/>
                      <a:r>
                        <a:rPr lang="en-CA" b="1" smtClean="0"/>
                        <a:t>EUBACTERIA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CA" sz="14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621">
                <a:tc>
                  <a:txBody>
                    <a:bodyPr/>
                    <a:lstStyle/>
                    <a:p>
                      <a:pPr algn="ctr"/>
                      <a:endParaRPr lang="en-CA" sz="900" b="1" dirty="0" smtClean="0"/>
                    </a:p>
                    <a:p>
                      <a:pPr algn="ctr"/>
                      <a:r>
                        <a:rPr lang="en-CA" b="1" dirty="0" smtClean="0"/>
                        <a:t>ARCHAEBACTERIA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621">
                <a:tc>
                  <a:txBody>
                    <a:bodyPr/>
                    <a:lstStyle/>
                    <a:p>
                      <a:pPr algn="ctr"/>
                      <a:endParaRPr lang="en-CA" sz="900" b="1" dirty="0" smtClean="0"/>
                    </a:p>
                    <a:p>
                      <a:pPr algn="ctr"/>
                      <a:r>
                        <a:rPr lang="en-CA" b="1" dirty="0" smtClean="0"/>
                        <a:t>PROTISTA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621">
                <a:tc>
                  <a:txBody>
                    <a:bodyPr/>
                    <a:lstStyle/>
                    <a:p>
                      <a:pPr algn="ctr"/>
                      <a:endParaRPr lang="en-CA" sz="900" b="1" smtClean="0"/>
                    </a:p>
                    <a:p>
                      <a:pPr algn="ctr"/>
                      <a:r>
                        <a:rPr lang="en-CA" b="1" smtClean="0"/>
                        <a:t>FUNGI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9383">
                <a:tc>
                  <a:txBody>
                    <a:bodyPr/>
                    <a:lstStyle/>
                    <a:p>
                      <a:pPr algn="ctr"/>
                      <a:endParaRPr lang="en-CA" sz="900" b="1" dirty="0" smtClean="0"/>
                    </a:p>
                    <a:p>
                      <a:pPr algn="ctr"/>
                      <a:r>
                        <a:rPr lang="en-CA" b="1" dirty="0" smtClean="0"/>
                        <a:t>PLANTAE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621">
                <a:tc>
                  <a:txBody>
                    <a:bodyPr/>
                    <a:lstStyle/>
                    <a:p>
                      <a:pPr algn="ctr"/>
                      <a:endParaRPr lang="en-CA" sz="900" b="1" dirty="0" smtClean="0"/>
                    </a:p>
                    <a:p>
                      <a:pPr algn="ctr"/>
                      <a:r>
                        <a:rPr lang="en-CA" b="1" dirty="0" smtClean="0"/>
                        <a:t>ANIMALIA</a:t>
                      </a:r>
                      <a:endParaRPr lang="en-C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923928" y="3356993"/>
            <a:ext cx="3970784" cy="792087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b="1" dirty="0" smtClean="0"/>
              <a:t>Table 2 = </a:t>
            </a:r>
            <a:r>
              <a:rPr lang="en-CA" sz="4400" b="1" dirty="0" err="1" smtClean="0"/>
              <a:t>Pg</a:t>
            </a:r>
            <a:r>
              <a:rPr lang="en-CA" sz="4400" b="1" dirty="0" smtClean="0"/>
              <a:t> 137</a:t>
            </a:r>
            <a:endParaRPr lang="en-CA" sz="4400" b="1" dirty="0"/>
          </a:p>
        </p:txBody>
      </p:sp>
    </p:spTree>
    <p:extLst>
      <p:ext uri="{BB962C8B-B14F-4D97-AF65-F5344CB8AC3E}">
        <p14:creationId xmlns:p14="http://schemas.microsoft.com/office/powerpoint/2010/main" val="424970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6192688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Over time, a species changes to adapt to its changing environment</a:t>
            </a:r>
          </a:p>
          <a:p>
            <a:pPr marL="0" indent="0">
              <a:buNone/>
            </a:pPr>
            <a:endParaRPr lang="en-CA" sz="1600" b="1" dirty="0"/>
          </a:p>
          <a:p>
            <a:pPr marL="0" indent="0" algn="r">
              <a:buNone/>
            </a:pPr>
            <a:r>
              <a:rPr lang="en-CA" b="1" dirty="0" smtClean="0"/>
              <a:t>The history of the evolution of a species                      or group of organisms is referred to as </a:t>
            </a:r>
            <a:r>
              <a:rPr lang="en-CA" sz="4000" b="1" u="sng" dirty="0" smtClean="0">
                <a:solidFill>
                  <a:schemeClr val="accent2">
                    <a:lumMod val="75000"/>
                  </a:schemeClr>
                </a:solidFill>
              </a:rPr>
              <a:t>PHYLOGENY</a:t>
            </a:r>
            <a:r>
              <a:rPr lang="en-CA" sz="4000" b="1" dirty="0" smtClean="0">
                <a:solidFill>
                  <a:schemeClr val="accent2">
                    <a:lumMod val="75000"/>
                  </a:schemeClr>
                </a:solidFill>
              </a:rPr>
              <a:t>   </a:t>
            </a:r>
            <a:endParaRPr lang="en-C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1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424936" cy="6192688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Over time, a species changes to adapt to its changing environment</a:t>
            </a:r>
          </a:p>
          <a:p>
            <a:pPr marL="0" indent="0">
              <a:buNone/>
            </a:pPr>
            <a:endParaRPr lang="en-CA" sz="1600" b="1" dirty="0"/>
          </a:p>
          <a:p>
            <a:pPr marL="0" indent="0" algn="r">
              <a:buNone/>
            </a:pPr>
            <a:r>
              <a:rPr lang="en-CA" b="1" dirty="0" smtClean="0"/>
              <a:t>The history of the evolution of a species                      or group of organisms is referred to as </a:t>
            </a:r>
            <a:r>
              <a:rPr lang="en-CA" sz="4000" b="1" u="sng" dirty="0" smtClean="0">
                <a:solidFill>
                  <a:schemeClr val="accent2">
                    <a:lumMod val="75000"/>
                  </a:schemeClr>
                </a:solidFill>
              </a:rPr>
              <a:t>PHYLOGENY</a:t>
            </a:r>
          </a:p>
          <a:p>
            <a:pPr marL="0" indent="0">
              <a:buNone/>
            </a:pP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</a:rPr>
              <a:t>This history is depicted                                                               in a </a:t>
            </a:r>
            <a:r>
              <a:rPr lang="en-CA" sz="2800" b="1" u="sng" dirty="0" smtClean="0"/>
              <a:t>Phylogenetic Tree</a:t>
            </a:r>
          </a:p>
          <a:p>
            <a:pPr marL="0" indent="0">
              <a:buNone/>
            </a:pPr>
            <a:r>
              <a:rPr lang="en-CA" sz="2800" b="1" dirty="0" smtClean="0"/>
              <a:t>                     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314249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ched Right Arrow 4"/>
          <p:cNvSpPr/>
          <p:nvPr/>
        </p:nvSpPr>
        <p:spPr>
          <a:xfrm>
            <a:off x="4706044" y="3741346"/>
            <a:ext cx="2093218" cy="407734"/>
          </a:xfrm>
          <a:prstGeom prst="notched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435280" cy="6192688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Over time, a species changes to adapt to its changing environment</a:t>
            </a:r>
          </a:p>
          <a:p>
            <a:pPr marL="0" indent="0">
              <a:buNone/>
            </a:pPr>
            <a:endParaRPr lang="en-CA" sz="1600" b="1" dirty="0"/>
          </a:p>
          <a:p>
            <a:pPr marL="0" indent="0" algn="r">
              <a:buNone/>
            </a:pPr>
            <a:r>
              <a:rPr lang="en-CA" b="1" dirty="0" smtClean="0"/>
              <a:t>The history of the evolution of a species                      or group of organisms is referred to as </a:t>
            </a:r>
            <a:r>
              <a:rPr lang="en-CA" sz="4000" b="1" u="sng" dirty="0" smtClean="0">
                <a:solidFill>
                  <a:schemeClr val="accent2">
                    <a:lumMod val="75000"/>
                  </a:schemeClr>
                </a:solidFill>
              </a:rPr>
              <a:t>PHYLOGENY</a:t>
            </a:r>
          </a:p>
          <a:p>
            <a:pPr marL="0" indent="0">
              <a:buNone/>
            </a:pP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</a:rPr>
              <a:t>This history is depicted                                                               in a </a:t>
            </a:r>
            <a:r>
              <a:rPr lang="en-CA" sz="2800" b="1" u="sng" dirty="0" smtClean="0"/>
              <a:t>Phylogenetic Tree</a:t>
            </a:r>
          </a:p>
          <a:p>
            <a:pPr marL="0" indent="0">
              <a:buNone/>
            </a:pPr>
            <a:r>
              <a:rPr lang="en-CA" sz="2800" b="1" dirty="0" smtClean="0"/>
              <a:t>                Example </a:t>
            </a:r>
            <a:r>
              <a:rPr lang="en-CA" sz="2800" b="1" dirty="0" smtClean="0">
                <a:sym typeface="Wingdings" pitchFamily="2" charset="2"/>
              </a:rPr>
              <a:t></a:t>
            </a:r>
            <a:r>
              <a:rPr lang="en-CA" sz="4000" b="1" dirty="0" smtClean="0"/>
              <a:t>  </a:t>
            </a:r>
          </a:p>
          <a:p>
            <a:pPr marL="0" indent="0">
              <a:buNone/>
            </a:pPr>
            <a:endParaRPr lang="en-CA" sz="4000" b="1" dirty="0"/>
          </a:p>
        </p:txBody>
      </p:sp>
      <p:pic>
        <p:nvPicPr>
          <p:cNvPr id="2050" name="Picture 2" descr="http://upload.wikimedia.org/wikipedia/commons/thumb/4/48/Albatross_phylogeny.svg/500px-Albatross_phylogeny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36" y="3959913"/>
            <a:ext cx="4762500" cy="270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707904" y="3573016"/>
            <a:ext cx="5328592" cy="3096344"/>
          </a:xfrm>
          <a:prstGeom prst="roundRect">
            <a:avLst/>
          </a:prstGeom>
          <a:noFill/>
          <a:ln w="635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5364088" y="3789040"/>
            <a:ext cx="6190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b="1" dirty="0" smtClean="0">
                <a:solidFill>
                  <a:schemeClr val="bg1"/>
                </a:solidFill>
              </a:rPr>
              <a:t>TIME</a:t>
            </a:r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9912" y="4941168"/>
            <a:ext cx="10791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1600" b="1" dirty="0" smtClean="0"/>
              <a:t>Common </a:t>
            </a:r>
          </a:p>
          <a:p>
            <a:pPr algn="ctr"/>
            <a:r>
              <a:rPr lang="en-CA" sz="1600" b="1" dirty="0" smtClean="0"/>
              <a:t>Ancestor</a:t>
            </a:r>
          </a:p>
          <a:p>
            <a:pPr algn="ctr"/>
            <a:r>
              <a:rPr lang="en-CA" sz="1600" dirty="0" smtClean="0"/>
              <a:t>(1 species)</a:t>
            </a:r>
            <a:endParaRPr lang="en-CA" sz="1600" dirty="0"/>
          </a:p>
        </p:txBody>
      </p:sp>
    </p:spTree>
    <p:extLst>
      <p:ext uri="{BB962C8B-B14F-4D97-AF65-F5344CB8AC3E}">
        <p14:creationId xmlns:p14="http://schemas.microsoft.com/office/powerpoint/2010/main" val="368256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/>
              <a:t>Evolution occurs over long periods of time, and can’t be observed in one human lifetime…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	</a:t>
            </a:r>
            <a:r>
              <a:rPr lang="en-CA" sz="3600" b="1" dirty="0" smtClean="0">
                <a:solidFill>
                  <a:schemeClr val="accent2">
                    <a:lumMod val="75000"/>
                  </a:schemeClr>
                </a:solidFill>
              </a:rPr>
              <a:t>… so how do we know it is occurring?</a:t>
            </a:r>
            <a:endParaRPr lang="en-CA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39552" y="3717033"/>
            <a:ext cx="6264696" cy="2088232"/>
            <a:chOff x="539552" y="3937000"/>
            <a:chExt cx="4502348" cy="1320800"/>
          </a:xfrm>
        </p:grpSpPr>
        <p:pic>
          <p:nvPicPr>
            <p:cNvPr id="3074" name="Picture 2" descr="http://www.fronne.com/wp-content/uploads/2012/02/evolution_of_mari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86" r="46529" b="46408"/>
            <a:stretch/>
          </p:blipFill>
          <p:spPr bwMode="auto">
            <a:xfrm>
              <a:off x="539552" y="3937000"/>
              <a:ext cx="2546548" cy="132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://www.fronne.com/wp-content/uploads/2012/02/evolution_of_mari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547" r="58933" b="17724"/>
            <a:stretch/>
          </p:blipFill>
          <p:spPr bwMode="auto">
            <a:xfrm>
              <a:off x="3086100" y="4267200"/>
              <a:ext cx="1955800" cy="990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8" name="Picture 6" descr="http://www.fronne.com/wp-content/uploads/2012/02/evolution_of_mario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97" t="8775" b="4301"/>
          <a:stretch/>
        </p:blipFill>
        <p:spPr bwMode="auto">
          <a:xfrm>
            <a:off x="6764705" y="3717033"/>
            <a:ext cx="1623719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613234" y="4078762"/>
            <a:ext cx="1208127" cy="1726502"/>
            <a:chOff x="5613234" y="4099267"/>
            <a:chExt cx="1208127" cy="1726502"/>
          </a:xfrm>
        </p:grpSpPr>
        <p:pic>
          <p:nvPicPr>
            <p:cNvPr id="7" name="Picture 4" descr="http://www.fronne.com/wp-content/uploads/2012/02/evolution_of_mari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85" t="53547" r="58933" b="17724"/>
            <a:stretch/>
          </p:blipFill>
          <p:spPr bwMode="auto">
            <a:xfrm>
              <a:off x="5652120" y="4149080"/>
              <a:ext cx="1169241" cy="1676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ounded Rectangle 1"/>
            <p:cNvSpPr/>
            <p:nvPr/>
          </p:nvSpPr>
          <p:spPr>
            <a:xfrm>
              <a:off x="5724128" y="4149081"/>
              <a:ext cx="288032" cy="11521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ounded Rectangle 8"/>
            <p:cNvSpPr/>
            <p:nvPr/>
          </p:nvSpPr>
          <p:spPr>
            <a:xfrm rot="2953657">
              <a:off x="5905458" y="4023067"/>
              <a:ext cx="279648" cy="4320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ounded Rectangle 9"/>
            <p:cNvSpPr/>
            <p:nvPr/>
          </p:nvSpPr>
          <p:spPr>
            <a:xfrm rot="2953657">
              <a:off x="5689434" y="4581128"/>
              <a:ext cx="279648" cy="4320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341090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CA" sz="4800" b="1" u="sng" dirty="0" smtClean="0"/>
              <a:t>Evidence for Evolution</a:t>
            </a:r>
            <a:endParaRPr lang="en-CA" sz="4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78539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à"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Evidence of a Changing Earth</a:t>
            </a:r>
            <a:r>
              <a:rPr lang="en-CA" sz="16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CA" sz="1600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                                                                 </a:t>
            </a:r>
            <a:r>
              <a:rPr lang="en-CA" sz="1800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 </a:t>
            </a:r>
            <a:r>
              <a:rPr lang="en-CA" sz="2400" b="1" dirty="0" smtClean="0">
                <a:sym typeface="Wingdings" pitchFamily="2" charset="2"/>
              </a:rPr>
              <a:t>(causing species to evolve or die)</a:t>
            </a:r>
            <a:endParaRPr lang="en-CA" sz="1800" b="1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CA" sz="2800" b="1" dirty="0" smtClean="0">
                <a:sym typeface="Wingdings" pitchFamily="2" charset="2"/>
              </a:rPr>
              <a:t>	- paleontology</a:t>
            </a:r>
          </a:p>
          <a:p>
            <a:pPr marL="0" indent="0">
              <a:buNone/>
            </a:pPr>
            <a:r>
              <a:rPr lang="en-CA" sz="2800" b="1" dirty="0">
                <a:sym typeface="Wingdings" pitchFamily="2" charset="2"/>
              </a:rPr>
              <a:t>	</a:t>
            </a:r>
            <a:r>
              <a:rPr lang="en-CA" sz="2800" b="1" dirty="0" smtClean="0">
                <a:sym typeface="Wingdings" pitchFamily="2" charset="2"/>
              </a:rPr>
              <a:t>- geological changes</a:t>
            </a:r>
          </a:p>
          <a:p>
            <a:pPr marL="0" indent="0">
              <a:buNone/>
            </a:pPr>
            <a:r>
              <a:rPr lang="en-CA" sz="2800" b="1" dirty="0">
                <a:sym typeface="Wingdings" pitchFamily="2" charset="2"/>
              </a:rPr>
              <a:t>	</a:t>
            </a:r>
            <a:r>
              <a:rPr lang="en-CA" sz="2800" b="1" dirty="0" smtClean="0">
                <a:sym typeface="Wingdings" pitchFamily="2" charset="2"/>
              </a:rPr>
              <a:t>- biogeography</a:t>
            </a:r>
          </a:p>
          <a:p>
            <a:pPr marL="0" indent="0">
              <a:buNone/>
            </a:pPr>
            <a:endParaRPr lang="en-CA" sz="2800" b="1" dirty="0" smtClean="0">
              <a:sym typeface="Wingdings" pitchFamily="2" charset="2"/>
            </a:endParaRPr>
          </a:p>
          <a:p>
            <a:pPr>
              <a:buFont typeface="Wingdings" pitchFamily="2" charset="2"/>
              <a:buChar char="à"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Evidence of Biological Evolution </a:t>
            </a:r>
          </a:p>
          <a:p>
            <a:pPr marL="0" indent="0">
              <a:buNone/>
            </a:pP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	</a:t>
            </a:r>
            <a:r>
              <a:rPr lang="en-CA" sz="2800" b="1" dirty="0" smtClean="0">
                <a:sym typeface="Wingdings" pitchFamily="2" charset="2"/>
              </a:rPr>
              <a:t>- anatomy </a:t>
            </a:r>
          </a:p>
          <a:p>
            <a:pPr marL="0" indent="0">
              <a:buNone/>
            </a:pPr>
            <a:r>
              <a:rPr lang="en-CA" sz="2800" b="1" dirty="0">
                <a:sym typeface="Wingdings" pitchFamily="2" charset="2"/>
              </a:rPr>
              <a:t>	</a:t>
            </a:r>
            <a:r>
              <a:rPr lang="en-CA" sz="2800" b="1" dirty="0" smtClean="0">
                <a:sym typeface="Wingdings" pitchFamily="2" charset="2"/>
              </a:rPr>
              <a:t>- biochemistry</a:t>
            </a:r>
          </a:p>
          <a:p>
            <a:pPr marL="0" indent="0">
              <a:buNone/>
            </a:pPr>
            <a:r>
              <a:rPr lang="en-CA" sz="2800" b="1" dirty="0">
                <a:sym typeface="Wingdings" pitchFamily="2" charset="2"/>
              </a:rPr>
              <a:t>	</a:t>
            </a:r>
            <a:r>
              <a:rPr lang="en-CA" sz="2800" b="1" dirty="0" smtClean="0">
                <a:sym typeface="Wingdings" pitchFamily="2" charset="2"/>
              </a:rPr>
              <a:t>- artificial selection</a:t>
            </a:r>
            <a:endParaRPr lang="en-CA" sz="2800" b="1" dirty="0"/>
          </a:p>
        </p:txBody>
      </p:sp>
      <p:pic>
        <p:nvPicPr>
          <p:cNvPr id="5122" name="Picture 2" descr="http://www.treasure-hunting-team.com/Pictures/Fossil-Fish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92" y="1844824"/>
            <a:ext cx="2952328" cy="1930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choolworkhelper.net/wp-content/uploads/2011/04/Homologous-Features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76" y="4596347"/>
            <a:ext cx="4147343" cy="19289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79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88640"/>
            <a:ext cx="8964488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Paleontology</a:t>
            </a:r>
          </a:p>
          <a:p>
            <a:pPr marL="0" indent="0">
              <a:buNone/>
            </a:pPr>
            <a:r>
              <a:rPr lang="en-CA" sz="2800" b="1" dirty="0" smtClean="0">
                <a:sym typeface="Wingdings" pitchFamily="2" charset="2"/>
              </a:rPr>
              <a:t>  the study of fossils</a:t>
            </a:r>
          </a:p>
          <a:p>
            <a:pPr marL="0" indent="0">
              <a:buNone/>
            </a:pPr>
            <a:r>
              <a:rPr lang="en-CA" sz="2800" b="1" dirty="0" smtClean="0">
                <a:sym typeface="Wingdings" pitchFamily="2" charset="2"/>
              </a:rPr>
              <a:t>  fossilized remains</a:t>
            </a:r>
            <a:r>
              <a:rPr lang="en-CA" sz="2800" b="1" dirty="0">
                <a:sym typeface="Wingdings" pitchFamily="2" charset="2"/>
              </a:rPr>
              <a:t> </a:t>
            </a:r>
            <a:r>
              <a:rPr lang="en-CA" sz="2800" b="1" dirty="0" smtClean="0">
                <a:sym typeface="Wingdings" pitchFamily="2" charset="2"/>
              </a:rPr>
              <a:t>and impressions from past geological    	ages provides direct physical evidence of past life</a:t>
            </a:r>
          </a:p>
          <a:p>
            <a:pPr marL="0" indent="0">
              <a:buNone/>
            </a:pPr>
            <a:endParaRPr lang="en-CA" sz="2800" b="1" dirty="0" smtClean="0">
              <a:sym typeface="Wingdings" pitchFamily="2" charset="2"/>
            </a:endParaRPr>
          </a:p>
        </p:txBody>
      </p:sp>
      <p:pic>
        <p:nvPicPr>
          <p:cNvPr id="14338" name="Picture 2" descr="http://www.blm.gov/pgdata/etc/medialib/blm/ut/natural_resources/cultural/paleo/paleontology_photos0.Par.98635.Image.-1.-1.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573015"/>
            <a:ext cx="4114800" cy="308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farm4.static.flickr.com/3529/3792698748_09da9bf93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5024"/>
            <a:ext cx="2850438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60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Some things to think about…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301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The Earth incredibly diverse and home to at least 10, 000, 000 different species of organisms</a:t>
            </a:r>
          </a:p>
          <a:p>
            <a:pPr marL="0" indent="0" algn="r">
              <a:buNone/>
            </a:pP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This is just a fraction                                                            of all the species that                                                                                             </a:t>
            </a:r>
            <a:r>
              <a:rPr lang="en-CA" b="1" u="sng" dirty="0" smtClean="0">
                <a:solidFill>
                  <a:schemeClr val="accent2">
                    <a:lumMod val="75000"/>
                  </a:schemeClr>
                </a:solidFill>
              </a:rPr>
              <a:t>have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 inhabited the                                                                            Earth </a:t>
            </a:r>
          </a:p>
          <a:p>
            <a:pPr marL="0" indent="0" algn="r">
              <a:buNone/>
            </a:pP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http://orgs.unca.edu/tulula/images/biod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06730"/>
            <a:ext cx="4248473" cy="364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18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188640"/>
            <a:ext cx="8964488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800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Paleontology</a:t>
            </a:r>
          </a:p>
          <a:p>
            <a:pPr>
              <a:buFont typeface="Wingdings" pitchFamily="2" charset="2"/>
              <a:buChar char="à"/>
            </a:pPr>
            <a:r>
              <a:rPr lang="en-CA" sz="2800" b="1" dirty="0" smtClean="0">
                <a:sym typeface="Wingdings" pitchFamily="2" charset="2"/>
              </a:rPr>
              <a:t>Information provided includes</a:t>
            </a:r>
          </a:p>
          <a:p>
            <a:pPr marL="0" indent="0">
              <a:buNone/>
            </a:pPr>
            <a:r>
              <a:rPr lang="en-CA" sz="2800" b="1" dirty="0">
                <a:sym typeface="Wingdings" pitchFamily="2" charset="2"/>
              </a:rPr>
              <a:t>	</a:t>
            </a: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1) Almost all species that have lived on Earth are 	now extinct</a:t>
            </a:r>
          </a:p>
          <a:p>
            <a:pPr marL="0" indent="0">
              <a:buNone/>
            </a:pPr>
            <a:endParaRPr lang="en-CA" sz="2800" b="1" dirty="0" smtClean="0">
              <a:solidFill>
                <a:schemeClr val="accent2">
                  <a:lumMod val="75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	</a:t>
            </a: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2) Organism complexity has increased from the 	distant past to present day</a:t>
            </a:r>
          </a:p>
          <a:p>
            <a:pPr marL="0" indent="0">
              <a:buNone/>
            </a:pPr>
            <a:endParaRPr lang="en-CA" sz="2800" b="1" dirty="0" smtClean="0">
              <a:solidFill>
                <a:schemeClr val="accent2">
                  <a:lumMod val="75000"/>
                </a:schemeClr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CA" sz="2800" b="1" dirty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	</a:t>
            </a: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3) Currently living species and their most closely 	related fossils are located in same geographic region</a:t>
            </a:r>
          </a:p>
          <a:p>
            <a:pPr marL="0" indent="0">
              <a:buNone/>
            </a:pPr>
            <a:endParaRPr lang="en-CA" sz="2800" b="1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398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620688"/>
            <a:ext cx="8964488" cy="5688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4000" b="1" u="sng" dirty="0" smtClean="0">
                <a:sym typeface="Wingdings" pitchFamily="2" charset="2"/>
              </a:rPr>
              <a:t>Geological change</a:t>
            </a:r>
            <a:r>
              <a:rPr lang="en-CA" b="1" dirty="0" smtClean="0">
                <a:sym typeface="Wingdings" pitchFamily="2" charset="2"/>
              </a:rPr>
              <a:t> is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slow</a:t>
            </a:r>
            <a:r>
              <a:rPr lang="en-CA" b="1" dirty="0" smtClean="0">
                <a:sym typeface="Wingdings" pitchFamily="2" charset="2"/>
              </a:rPr>
              <a:t>,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gradual</a:t>
            </a:r>
            <a:r>
              <a:rPr lang="en-CA" b="1" dirty="0" smtClean="0">
                <a:sym typeface="Wingdings" pitchFamily="2" charset="2"/>
              </a:rPr>
              <a:t>, and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occurs over a vast expanse</a:t>
            </a:r>
            <a:r>
              <a:rPr lang="en-CA" b="1" dirty="0" smtClean="0">
                <a:sym typeface="Wingdings" pitchFamily="2" charset="2"/>
              </a:rPr>
              <a:t> of time…</a:t>
            </a:r>
          </a:p>
          <a:p>
            <a:pPr marL="0" indent="0">
              <a:buNone/>
            </a:pPr>
            <a:endParaRPr lang="en-CA" b="1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CA" b="1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CA" b="1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CA" b="1" dirty="0" smtClean="0">
              <a:sym typeface="Wingdings" pitchFamily="2" charset="2"/>
            </a:endParaRPr>
          </a:p>
          <a:p>
            <a:pPr marL="268288" indent="0">
              <a:buNone/>
            </a:pPr>
            <a:r>
              <a:rPr lang="en-CA" b="1" dirty="0" smtClean="0">
                <a:sym typeface="Wingdings" pitchFamily="2" charset="2"/>
              </a:rPr>
              <a:t>… based on their                                                                     understanding of geology,                                                             radioactivity, and decay, paleontologists use a technique called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“Radiometric Dating” </a:t>
            </a:r>
            <a:r>
              <a:rPr lang="en-CA" b="1" dirty="0" smtClean="0">
                <a:sym typeface="Wingdings" pitchFamily="2" charset="2"/>
              </a:rPr>
              <a:t>to      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determine the age or a rock or fossil </a:t>
            </a:r>
          </a:p>
        </p:txBody>
      </p:sp>
      <p:pic>
        <p:nvPicPr>
          <p:cNvPr id="1026" name="Picture 2" descr="http://olivenme.com/wp-content/uploads/2011/03/fossils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5" r="9123" b="11386"/>
          <a:stretch/>
        </p:blipFill>
        <p:spPr bwMode="auto">
          <a:xfrm>
            <a:off x="4726631" y="1700808"/>
            <a:ext cx="3877817" cy="2542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77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8" y="44624"/>
            <a:ext cx="8964488" cy="65380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1600" b="1" dirty="0" smtClean="0">
              <a:solidFill>
                <a:schemeClr val="accent2">
                  <a:lumMod val="75000"/>
                </a:schemeClr>
              </a:solidFill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CA" sz="4000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Biogeography </a:t>
            </a:r>
            <a:r>
              <a:rPr lang="en-CA" sz="2800" b="1" dirty="0" smtClean="0">
                <a:sym typeface="Wingdings" pitchFamily="2" charset="2"/>
              </a:rPr>
              <a:t>is the study of the geographic   distribution of </a:t>
            </a:r>
            <a:r>
              <a:rPr lang="en-CA" sz="2800" b="1" i="1" dirty="0" smtClean="0">
                <a:sym typeface="Wingdings" pitchFamily="2" charset="2"/>
              </a:rPr>
              <a:t>past and present </a:t>
            </a:r>
            <a:r>
              <a:rPr lang="en-CA" sz="2800" b="1" dirty="0" smtClean="0">
                <a:sym typeface="Wingdings" pitchFamily="2" charset="2"/>
              </a:rPr>
              <a:t>life on Earth.  </a:t>
            </a:r>
          </a:p>
          <a:p>
            <a:pPr marL="0" indent="0" algn="ctr">
              <a:buNone/>
            </a:pPr>
            <a:endParaRPr lang="en-CA" sz="2800" b="1" dirty="0">
              <a:sym typeface="Wingdings" pitchFamily="2" charset="2"/>
            </a:endParaRPr>
          </a:p>
          <a:p>
            <a:pPr marL="0" indent="0" algn="ctr">
              <a:buNone/>
            </a:pPr>
            <a:endParaRPr lang="en-CA" sz="2800" b="1" dirty="0" smtClean="0">
              <a:sym typeface="Wingdings" pitchFamily="2" charset="2"/>
            </a:endParaRPr>
          </a:p>
          <a:p>
            <a:pPr marL="0" indent="0" algn="ctr">
              <a:buNone/>
            </a:pPr>
            <a:endParaRPr lang="en-CA" sz="2800" b="1" dirty="0">
              <a:sym typeface="Wingdings" pitchFamily="2" charset="2"/>
            </a:endParaRPr>
          </a:p>
          <a:p>
            <a:pPr marL="0" indent="0" algn="ctr">
              <a:buNone/>
            </a:pPr>
            <a:endParaRPr lang="en-CA" sz="2800" b="1" dirty="0" smtClean="0">
              <a:sym typeface="Wingdings" pitchFamily="2" charset="2"/>
            </a:endParaRPr>
          </a:p>
          <a:p>
            <a:pPr marL="0" indent="0" algn="ctr">
              <a:buNone/>
            </a:pPr>
            <a:endParaRPr lang="en-CA" sz="2800" b="1" dirty="0">
              <a:sym typeface="Wingdings" pitchFamily="2" charset="2"/>
            </a:endParaRPr>
          </a:p>
          <a:p>
            <a:pPr marL="0" indent="0" algn="ctr">
              <a:buNone/>
            </a:pPr>
            <a:endParaRPr lang="en-CA" sz="2800" b="1" dirty="0" smtClean="0">
              <a:sym typeface="Wingdings" pitchFamily="2" charset="2"/>
            </a:endParaRPr>
          </a:p>
          <a:p>
            <a:pPr marL="0" indent="0" algn="ctr">
              <a:buNone/>
            </a:pPr>
            <a:endParaRPr lang="en-CA" sz="2800" b="1" dirty="0">
              <a:sym typeface="Wingdings" pitchFamily="2" charset="2"/>
            </a:endParaRPr>
          </a:p>
          <a:p>
            <a:pPr marL="0" indent="0" algn="ctr">
              <a:buNone/>
            </a:pPr>
            <a:endParaRPr lang="en-CA" sz="2000" b="1" dirty="0" smtClean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Patterns of geographic distribution provide important  clues to the history of life on Earth</a:t>
            </a:r>
          </a:p>
          <a:p>
            <a:pPr marL="0" indent="0" algn="ctr">
              <a:buNone/>
            </a:pPr>
            <a:endParaRPr lang="en-CA" sz="4000" b="1" dirty="0" smtClean="0">
              <a:solidFill>
                <a:schemeClr val="accent2">
                  <a:lumMod val="75000"/>
                </a:schemeClr>
              </a:solidFill>
              <a:sym typeface="Wingdings" pitchFamily="2" charset="2"/>
            </a:endParaRPr>
          </a:p>
        </p:txBody>
      </p:sp>
      <p:pic>
        <p:nvPicPr>
          <p:cNvPr id="3074" name="Picture 2" descr="http://www.justmaps.org/maps/images/world-map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910717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03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008" y="188640"/>
            <a:ext cx="8964488" cy="65380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2800" b="1" dirty="0" smtClean="0">
              <a:sym typeface="Wingdings" pitchFamily="2" charset="2"/>
            </a:endParaRPr>
          </a:p>
          <a:p>
            <a:pPr marL="0" indent="0" algn="ctr">
              <a:buNone/>
            </a:pPr>
            <a:r>
              <a:rPr lang="en-CA" sz="2800" b="1" dirty="0" smtClean="0">
                <a:sym typeface="Wingdings" pitchFamily="2" charset="2"/>
              </a:rPr>
              <a:t>About 225 million years ago, the Earth`s continents were still together – in one landmass, called </a:t>
            </a:r>
            <a:r>
              <a:rPr lang="en-CA" sz="4000" b="1" u="sng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Pangea</a:t>
            </a:r>
            <a:endParaRPr lang="en-CA" sz="5400" b="1" u="sng" dirty="0" smtClean="0">
              <a:solidFill>
                <a:schemeClr val="accent2">
                  <a:lumMod val="75000"/>
                </a:schemeClr>
              </a:solidFill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1" y="4005064"/>
            <a:ext cx="8526077" cy="429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3" name="Group 2"/>
          <p:cNvGrpSpPr/>
          <p:nvPr/>
        </p:nvGrpSpPr>
        <p:grpSpPr>
          <a:xfrm>
            <a:off x="-108520" y="2225042"/>
            <a:ext cx="10009112" cy="2140062"/>
            <a:chOff x="-108520" y="2225042"/>
            <a:chExt cx="10009112" cy="2140062"/>
          </a:xfrm>
        </p:grpSpPr>
        <p:grpSp>
          <p:nvGrpSpPr>
            <p:cNvPr id="4" name="Group 3"/>
            <p:cNvGrpSpPr/>
            <p:nvPr/>
          </p:nvGrpSpPr>
          <p:grpSpPr>
            <a:xfrm>
              <a:off x="179512" y="2225042"/>
              <a:ext cx="9721080" cy="1780022"/>
              <a:chOff x="-468560" y="1792994"/>
              <a:chExt cx="10770393" cy="1508758"/>
            </a:xfrm>
          </p:grpSpPr>
          <p:pic>
            <p:nvPicPr>
              <p:cNvPr id="2052" name="Picture 4" descr="http://www.exploratorium.edu/faultline/basics/images/pangea_lrg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219" b="37549"/>
              <a:stretch/>
            </p:blipFill>
            <p:spPr bwMode="auto">
              <a:xfrm>
                <a:off x="3491880" y="1799456"/>
                <a:ext cx="3857625" cy="1502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4" descr="http://www.exploratorium.edu/faultline/basics/images/pangea_lrg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6304" b="2330"/>
              <a:stretch/>
            </p:blipFill>
            <p:spPr bwMode="auto">
              <a:xfrm>
                <a:off x="6444208" y="1792994"/>
                <a:ext cx="3857625" cy="15087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http://www.exploratorium.edu/faultline/basics/images/pangea_lrg.gif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72705"/>
              <a:stretch/>
            </p:blipFill>
            <p:spPr bwMode="auto">
              <a:xfrm>
                <a:off x="-468560" y="1988840"/>
                <a:ext cx="3857625" cy="1312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-108520" y="4057327"/>
              <a:ext cx="9505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 smtClean="0"/>
                <a:t>     </a:t>
              </a:r>
              <a:r>
                <a:rPr lang="en-CA" sz="1400" b="1" u="sng" dirty="0" smtClean="0"/>
                <a:t>222 Million Years Ago</a:t>
              </a:r>
              <a:r>
                <a:rPr lang="en-CA" sz="1400" b="1" dirty="0" smtClean="0"/>
                <a:t> </a:t>
              </a:r>
              <a:r>
                <a:rPr lang="en-CA" sz="1400" b="1" dirty="0" smtClean="0">
                  <a:sym typeface="Wingdings" pitchFamily="2" charset="2"/>
                </a:rPr>
                <a:t></a:t>
              </a:r>
              <a:r>
                <a:rPr lang="en-CA" sz="1400" b="1" dirty="0" smtClean="0"/>
                <a:t> </a:t>
              </a:r>
              <a:r>
                <a:rPr lang="en-CA" sz="1400" b="1" u="sng" dirty="0" smtClean="0"/>
                <a:t>200 Million Years Ago</a:t>
              </a:r>
              <a:r>
                <a:rPr lang="en-CA" sz="1400" b="1" dirty="0" smtClean="0"/>
                <a:t> </a:t>
              </a:r>
              <a:r>
                <a:rPr lang="en-CA" sz="1400" b="1" dirty="0" smtClean="0">
                  <a:sym typeface="Wingdings" pitchFamily="2" charset="2"/>
                </a:rPr>
                <a:t> </a:t>
              </a:r>
              <a:r>
                <a:rPr lang="en-CA" sz="1400" b="1" u="sng" dirty="0" smtClean="0">
                  <a:sym typeface="Wingdings" pitchFamily="2" charset="2"/>
                </a:rPr>
                <a:t>135 Million Years Ago</a:t>
              </a:r>
              <a:r>
                <a:rPr lang="en-CA" sz="1400" b="1" dirty="0" smtClean="0">
                  <a:sym typeface="Wingdings" pitchFamily="2" charset="2"/>
                </a:rPr>
                <a:t>  </a:t>
              </a:r>
              <a:r>
                <a:rPr lang="en-CA" sz="1400" b="1" u="sng" dirty="0" smtClean="0">
                  <a:sym typeface="Wingdings" pitchFamily="2" charset="2"/>
                </a:rPr>
                <a:t>65 Million Years Ago</a:t>
              </a:r>
              <a:r>
                <a:rPr lang="en-CA" sz="1400" b="1" dirty="0" smtClean="0">
                  <a:sym typeface="Wingdings" pitchFamily="2" charset="2"/>
                </a:rPr>
                <a:t>  </a:t>
              </a:r>
              <a:r>
                <a:rPr lang="en-CA" sz="1400" b="1" u="sng" dirty="0" smtClean="0">
                  <a:sym typeface="Wingdings" pitchFamily="2" charset="2"/>
                </a:rPr>
                <a:t>Present Day Earth</a:t>
              </a:r>
              <a:endParaRPr lang="en-CA" sz="1400" b="1" u="sng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874628" y="4762743"/>
            <a:ext cx="7384266" cy="15465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800" b="1" dirty="0" smtClean="0">
                <a:sym typeface="Wingdings" pitchFamily="2" charset="2"/>
              </a:rPr>
              <a:t>A slow drift of Earth’s tectonic plates, </a:t>
            </a:r>
          </a:p>
          <a:p>
            <a:pPr algn="ctr"/>
            <a:r>
              <a:rPr lang="en-CA" sz="2800" b="1" dirty="0" smtClean="0">
                <a:sym typeface="Wingdings" pitchFamily="2" charset="2"/>
              </a:rPr>
              <a:t>resulted in separating of the continents.</a:t>
            </a:r>
          </a:p>
          <a:p>
            <a:pPr algn="ctr"/>
            <a:endParaRPr lang="en-CA" sz="1050" b="1" dirty="0" smtClean="0">
              <a:sym typeface="Wingdings" pitchFamily="2" charset="2"/>
            </a:endParaRPr>
          </a:p>
          <a:p>
            <a:pPr algn="ctr"/>
            <a:r>
              <a:rPr lang="en-CA" sz="2800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Many species had habitats that were split up…   </a:t>
            </a:r>
            <a:endParaRPr lang="en-CA" sz="2800" b="1" dirty="0">
              <a:solidFill>
                <a:schemeClr val="accent2">
                  <a:lumMod val="75000"/>
                </a:schemeClr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7045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60648"/>
            <a:ext cx="8856984" cy="14401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CA" b="1" u="sng" dirty="0" smtClean="0">
                <a:solidFill>
                  <a:schemeClr val="accent2">
                    <a:lumMod val="75000"/>
                  </a:schemeClr>
                </a:solidFill>
              </a:rPr>
              <a:t>Evidence: </a:t>
            </a:r>
            <a:r>
              <a:rPr lang="en-CA" b="1" dirty="0" smtClean="0"/>
              <a:t>Fossil remains of species that lived more that 150 million years ago can be found on many continents</a:t>
            </a:r>
          </a:p>
          <a:p>
            <a:pPr marL="0" indent="0" algn="ctr">
              <a:buNone/>
            </a:pPr>
            <a:endParaRPr lang="en-CA" b="1" dirty="0"/>
          </a:p>
          <a:p>
            <a:pPr marL="0" indent="0" algn="ctr">
              <a:buNone/>
            </a:pPr>
            <a:endParaRPr lang="en-CA" b="1" dirty="0" smtClean="0"/>
          </a:p>
          <a:p>
            <a:pPr marL="0" indent="0" algn="ctr">
              <a:buNone/>
            </a:pPr>
            <a:endParaRPr lang="en-CA" b="1" dirty="0"/>
          </a:p>
          <a:p>
            <a:pPr marL="0" indent="0" algn="ctr">
              <a:buNone/>
            </a:pPr>
            <a:endParaRPr lang="en-CA" b="1" dirty="0" smtClean="0"/>
          </a:p>
          <a:p>
            <a:pPr marL="0" indent="0" algn="ctr">
              <a:buNone/>
            </a:pPr>
            <a:endParaRPr lang="en-CA" b="1" dirty="0"/>
          </a:p>
          <a:p>
            <a:pPr marL="0" indent="0">
              <a:buNone/>
            </a:pPr>
            <a:endParaRPr lang="en-CA" b="1" dirty="0" smtClean="0"/>
          </a:p>
          <a:p>
            <a:pPr marL="0" indent="0">
              <a:buNone/>
            </a:pPr>
            <a:endParaRPr lang="en-CA" b="1" dirty="0" smtClean="0"/>
          </a:p>
          <a:p>
            <a:pPr marL="0" indent="0" algn="ctr">
              <a:buNone/>
            </a:pPr>
            <a:endParaRPr lang="en-CA" b="1" dirty="0" smtClean="0"/>
          </a:p>
          <a:p>
            <a:pPr marL="0" indent="0" algn="ctr">
              <a:buNone/>
            </a:pPr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683568" y="1556792"/>
            <a:ext cx="7704856" cy="4896544"/>
            <a:chOff x="1043608" y="1703124"/>
            <a:chExt cx="7272808" cy="4606196"/>
          </a:xfrm>
        </p:grpSpPr>
        <p:pic>
          <p:nvPicPr>
            <p:cNvPr id="4" name="Picture 2" descr="http://earthobservatory.nasa.gov/Features/Wegener/Images/fossil_record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703124"/>
              <a:ext cx="5729758" cy="4436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043608" y="5160674"/>
              <a:ext cx="1475656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b="1" dirty="0" err="1" smtClean="0"/>
                <a:t>Cynognathus</a:t>
              </a:r>
              <a:endParaRPr lang="en-CA" b="1" dirty="0" smtClean="0"/>
            </a:p>
            <a:p>
              <a:pPr algn="ctr"/>
              <a:r>
                <a:rPr lang="en-CA" dirty="0" smtClean="0"/>
                <a:t>(land </a:t>
              </a:r>
              <a:r>
                <a:rPr lang="en-CA" dirty="0"/>
                <a:t>reptile)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11960" y="5662989"/>
              <a:ext cx="2016224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b="1" dirty="0" err="1" smtClean="0"/>
                <a:t>Mesosaurus</a:t>
              </a:r>
              <a:endParaRPr lang="en-CA" b="1" dirty="0" smtClean="0"/>
            </a:p>
            <a:p>
              <a:pPr algn="ctr"/>
              <a:r>
                <a:rPr lang="en-CA" dirty="0" smtClean="0"/>
                <a:t>(freshwater reptile)</a:t>
              </a:r>
              <a:endParaRPr lang="en-CA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395864" y="5227449"/>
              <a:ext cx="1368152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b="1" dirty="0" smtClean="0"/>
                <a:t>Glossopteris</a:t>
              </a:r>
            </a:p>
            <a:p>
              <a:pPr algn="ctr"/>
              <a:r>
                <a:rPr lang="en-CA" dirty="0" smtClean="0"/>
                <a:t>(fern)</a:t>
              </a:r>
              <a:endParaRPr lang="en-CA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804248" y="2206605"/>
              <a:ext cx="151216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b="1" dirty="0" err="1" smtClean="0"/>
                <a:t>Lystrosaurus</a:t>
              </a:r>
              <a:endParaRPr lang="en-CA" b="1" dirty="0" smtClean="0"/>
            </a:p>
            <a:p>
              <a:pPr algn="ctr"/>
              <a:r>
                <a:rPr lang="en-CA" dirty="0" smtClean="0"/>
                <a:t>(land reptile)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51940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301208"/>
            <a:ext cx="8856984" cy="14401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b="1" dirty="0" smtClean="0"/>
              <a:t>Once continents separated, the organisms within the same species were restricted                                  				         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 …and evolved separately into separate species!  </a:t>
            </a:r>
          </a:p>
          <a:p>
            <a:pPr marL="0" indent="0" algn="ctr">
              <a:buNone/>
            </a:pPr>
            <a:endParaRPr lang="en-CA" b="1" dirty="0"/>
          </a:p>
          <a:p>
            <a:pPr marL="0" indent="0" algn="ctr">
              <a:buNone/>
            </a:pPr>
            <a:endParaRPr lang="en-CA" b="1" dirty="0" smtClean="0"/>
          </a:p>
          <a:p>
            <a:pPr marL="0" indent="0" algn="ctr">
              <a:buNone/>
            </a:pPr>
            <a:endParaRPr lang="en-CA" b="1" dirty="0"/>
          </a:p>
          <a:p>
            <a:pPr marL="0" indent="0" algn="ctr">
              <a:buNone/>
            </a:pPr>
            <a:endParaRPr lang="en-CA" b="1" dirty="0" smtClean="0"/>
          </a:p>
          <a:p>
            <a:pPr marL="0" indent="0" algn="ctr">
              <a:buNone/>
            </a:pPr>
            <a:endParaRPr lang="en-CA" b="1" dirty="0"/>
          </a:p>
          <a:p>
            <a:pPr marL="0" indent="0">
              <a:buNone/>
            </a:pPr>
            <a:endParaRPr lang="en-CA" b="1" dirty="0" smtClean="0"/>
          </a:p>
          <a:p>
            <a:pPr marL="0" indent="0">
              <a:buNone/>
            </a:pPr>
            <a:endParaRPr lang="en-CA" b="1" dirty="0" smtClean="0"/>
          </a:p>
          <a:p>
            <a:pPr marL="0" indent="0" algn="ctr">
              <a:buNone/>
            </a:pPr>
            <a:endParaRPr lang="en-CA" b="1" dirty="0" smtClean="0"/>
          </a:p>
          <a:p>
            <a:pPr marL="0" indent="0" algn="ctr">
              <a:buNone/>
            </a:pPr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683568" y="260648"/>
            <a:ext cx="7704856" cy="4896544"/>
            <a:chOff x="1043608" y="1703124"/>
            <a:chExt cx="7272808" cy="4606196"/>
          </a:xfrm>
        </p:grpSpPr>
        <p:pic>
          <p:nvPicPr>
            <p:cNvPr id="4" name="Picture 2" descr="http://earthobservatory.nasa.gov/Features/Wegener/Images/fossil_record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703124"/>
              <a:ext cx="5729758" cy="4436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043608" y="5160674"/>
              <a:ext cx="1475656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b="1" dirty="0" err="1" smtClean="0"/>
                <a:t>Cynognathus</a:t>
              </a:r>
              <a:endParaRPr lang="en-CA" b="1" dirty="0" smtClean="0"/>
            </a:p>
            <a:p>
              <a:pPr algn="ctr"/>
              <a:r>
                <a:rPr lang="en-CA" dirty="0" smtClean="0"/>
                <a:t>(land </a:t>
              </a:r>
              <a:r>
                <a:rPr lang="en-CA" dirty="0"/>
                <a:t>reptile)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11960" y="5662989"/>
              <a:ext cx="2016224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b="1" dirty="0" err="1" smtClean="0"/>
                <a:t>Mesosaurus</a:t>
              </a:r>
              <a:endParaRPr lang="en-CA" b="1" dirty="0" smtClean="0"/>
            </a:p>
            <a:p>
              <a:pPr algn="ctr"/>
              <a:r>
                <a:rPr lang="en-CA" dirty="0" smtClean="0"/>
                <a:t>(freshwater reptile)</a:t>
              </a:r>
              <a:endParaRPr lang="en-CA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395864" y="5227449"/>
              <a:ext cx="1368152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b="1" dirty="0" smtClean="0"/>
                <a:t>Glossopteris</a:t>
              </a:r>
            </a:p>
            <a:p>
              <a:pPr algn="ctr"/>
              <a:r>
                <a:rPr lang="en-CA" dirty="0" smtClean="0"/>
                <a:t>(fern)</a:t>
              </a:r>
              <a:endParaRPr lang="en-CA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804248" y="2206605"/>
              <a:ext cx="151216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CA" b="1" dirty="0" err="1" smtClean="0"/>
                <a:t>Lystrosaurus</a:t>
              </a:r>
              <a:endParaRPr lang="en-CA" b="1" dirty="0" smtClean="0"/>
            </a:p>
            <a:p>
              <a:pPr algn="ctr"/>
              <a:r>
                <a:rPr lang="en-CA" dirty="0" smtClean="0"/>
                <a:t>(land reptile)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8869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96" y="44624"/>
            <a:ext cx="9036496" cy="1143000"/>
          </a:xfrm>
        </p:spPr>
        <p:txBody>
          <a:bodyPr>
            <a:noAutofit/>
          </a:bodyPr>
          <a:lstStyle/>
          <a:p>
            <a:r>
              <a:rPr lang="en-CA" sz="6000" b="1" dirty="0" smtClean="0"/>
              <a:t>Evidence of Evolution … </a:t>
            </a:r>
            <a:endParaRPr lang="en-CA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4437112"/>
            <a:ext cx="8784976" cy="2160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b="1" dirty="0" smtClean="0">
                <a:solidFill>
                  <a:schemeClr val="accent2">
                    <a:lumMod val="75000"/>
                  </a:schemeClr>
                </a:solidFill>
              </a:rPr>
              <a:t>Comparing the </a:t>
            </a:r>
            <a:r>
              <a:rPr lang="en-CA" sz="4000" b="1" u="sng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CA" sz="4000" b="1" u="sng" dirty="0" smtClean="0">
                <a:solidFill>
                  <a:schemeClr val="accent2">
                    <a:lumMod val="75000"/>
                  </a:schemeClr>
                </a:solidFill>
              </a:rPr>
              <a:t>hysical anatomy</a:t>
            </a:r>
            <a:r>
              <a:rPr lang="en-CA" sz="4000" b="1" dirty="0" smtClean="0">
                <a:solidFill>
                  <a:schemeClr val="accent2">
                    <a:lumMod val="75000"/>
                  </a:schemeClr>
                </a:solidFill>
              </a:rPr>
              <a:t> of organisms helps provide evidence to support the theory of evolution</a:t>
            </a:r>
            <a:endParaRPr lang="en-CA" b="1" dirty="0" smtClean="0"/>
          </a:p>
        </p:txBody>
      </p:sp>
      <p:sp>
        <p:nvSpPr>
          <p:cNvPr id="7" name="Rectangle 6"/>
          <p:cNvSpPr/>
          <p:nvPr/>
        </p:nvSpPr>
        <p:spPr>
          <a:xfrm rot="1397076">
            <a:off x="2468260" y="2736334"/>
            <a:ext cx="360039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5" name="Group 4"/>
          <p:cNvGrpSpPr/>
          <p:nvPr/>
        </p:nvGrpSpPr>
        <p:grpSpPr>
          <a:xfrm>
            <a:off x="539552" y="1309826"/>
            <a:ext cx="7992888" cy="2555312"/>
            <a:chOff x="539552" y="1309826"/>
            <a:chExt cx="7992888" cy="2555312"/>
          </a:xfrm>
        </p:grpSpPr>
        <p:pic>
          <p:nvPicPr>
            <p:cNvPr id="1028" name="Picture 4" descr="http://www.hereford.com/images/hereford/cows/0112K_l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08" t="42799" r="31904" b="8968"/>
            <a:stretch/>
          </p:blipFill>
          <p:spPr bwMode="auto">
            <a:xfrm>
              <a:off x="1943708" y="1315232"/>
              <a:ext cx="1180647" cy="254990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upload.wikimedia.org/wikipedia/commons/9/9a/Avenger_-_Westphalian_horse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1" t="55254" r="47268" b="5861"/>
            <a:stretch/>
          </p:blipFill>
          <p:spPr bwMode="auto">
            <a:xfrm>
              <a:off x="3707904" y="1315230"/>
              <a:ext cx="1327559" cy="25499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www.seaworld.org/animal-info/small-wonders/killer-whale/images/killer-whal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04" t="58398" r="27191" b="5877"/>
            <a:stretch/>
          </p:blipFill>
          <p:spPr bwMode="auto">
            <a:xfrm>
              <a:off x="5629682" y="1309826"/>
              <a:ext cx="1222055" cy="255531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hypergurl.com/blog/images/birdsflying2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t="8616" r="32742"/>
            <a:stretch/>
          </p:blipFill>
          <p:spPr bwMode="auto">
            <a:xfrm>
              <a:off x="7380312" y="1309826"/>
              <a:ext cx="1152128" cy="255531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http://www.mixotic.net/djs/q-man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47" t="41838"/>
            <a:stretch/>
          </p:blipFill>
          <p:spPr bwMode="auto">
            <a:xfrm>
              <a:off x="539552" y="1309826"/>
              <a:ext cx="1008112" cy="255531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23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00" y="5229200"/>
            <a:ext cx="9132900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The forelimbs of these species all have very similar bone arrangements, but they serve different functions. </a:t>
            </a:r>
            <a:r>
              <a:rPr lang="en-CA" b="1" dirty="0" smtClean="0"/>
              <a:t>What might this tell us??</a:t>
            </a:r>
            <a:endParaRPr lang="en-CA" sz="2400" b="1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2316515" y="1772816"/>
            <a:ext cx="6575966" cy="3240360"/>
            <a:chOff x="3068331" y="2120950"/>
            <a:chExt cx="5968165" cy="2964234"/>
          </a:xfrm>
        </p:grpSpPr>
        <p:pic>
          <p:nvPicPr>
            <p:cNvPr id="1026" name="Picture 2" descr="http://click4biology.info/c4b/5/images/5.4/homologousllimb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331" y="2120950"/>
              <a:ext cx="5968165" cy="296423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140340" y="2564904"/>
              <a:ext cx="360039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48838" y="3501008"/>
              <a:ext cx="360039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 rot="1397076">
              <a:off x="3853410" y="3588524"/>
              <a:ext cx="360039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1560" y="332656"/>
            <a:ext cx="4160757" cy="1194976"/>
            <a:chOff x="539552" y="1309826"/>
            <a:chExt cx="7992888" cy="2555312"/>
          </a:xfrm>
        </p:grpSpPr>
        <p:pic>
          <p:nvPicPr>
            <p:cNvPr id="9" name="Picture 4" descr="http://www.hereford.com/images/hereford/cows/0112K_lg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08" t="42799" r="31904" b="8968"/>
            <a:stretch/>
          </p:blipFill>
          <p:spPr bwMode="auto">
            <a:xfrm>
              <a:off x="1943708" y="1315232"/>
              <a:ext cx="1180647" cy="254990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http://upload.wikimedia.org/wikipedia/commons/9/9a/Avenger_-_Westphalian_horse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1" t="55254" r="47268" b="5861"/>
            <a:stretch/>
          </p:blipFill>
          <p:spPr bwMode="auto">
            <a:xfrm>
              <a:off x="3707904" y="1315230"/>
              <a:ext cx="1327559" cy="25499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8" descr="http://www.seaworld.org/animal-info/small-wonders/killer-whale/images/killer-whale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04" t="58398" r="27191" b="5877"/>
            <a:stretch/>
          </p:blipFill>
          <p:spPr bwMode="auto">
            <a:xfrm>
              <a:off x="5581897" y="1309826"/>
              <a:ext cx="1269841" cy="25553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http://www.hypergurl.com/blog/images/birdsflying2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t="8616" r="32742"/>
            <a:stretch/>
          </p:blipFill>
          <p:spPr bwMode="auto">
            <a:xfrm>
              <a:off x="7351800" y="1309826"/>
              <a:ext cx="1180640" cy="25553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http://www.mixotic.net/djs/q-man.jp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47" t="41838"/>
            <a:stretch/>
          </p:blipFill>
          <p:spPr bwMode="auto">
            <a:xfrm>
              <a:off x="539552" y="1309826"/>
              <a:ext cx="1008112" cy="255531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03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835" y="4697760"/>
            <a:ext cx="9132900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These observations strongly suggest that an </a:t>
            </a:r>
            <a:r>
              <a:rPr lang="en-CA" b="1" u="sng" dirty="0" smtClean="0">
                <a:solidFill>
                  <a:schemeClr val="accent2">
                    <a:lumMod val="75000"/>
                  </a:schemeClr>
                </a:solidFill>
              </a:rPr>
              <a:t>ancestral forelimb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 evolved to better serve the species in its environment. </a:t>
            </a:r>
            <a:endParaRPr lang="en-CA" sz="2400" b="1" dirty="0" smtClean="0"/>
          </a:p>
        </p:txBody>
      </p:sp>
      <p:grpSp>
        <p:nvGrpSpPr>
          <p:cNvPr id="14" name="Group 13"/>
          <p:cNvGrpSpPr/>
          <p:nvPr/>
        </p:nvGrpSpPr>
        <p:grpSpPr>
          <a:xfrm>
            <a:off x="1250054" y="951655"/>
            <a:ext cx="6575966" cy="3240360"/>
            <a:chOff x="3068331" y="2120950"/>
            <a:chExt cx="5968165" cy="2964234"/>
          </a:xfrm>
        </p:grpSpPr>
        <p:pic>
          <p:nvPicPr>
            <p:cNvPr id="1026" name="Picture 2" descr="http://click4biology.info/c4b/5/images/5.4/homologousllimb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331" y="2120950"/>
              <a:ext cx="5968165" cy="296423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140340" y="2564904"/>
              <a:ext cx="360039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148838" y="3501008"/>
              <a:ext cx="360039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 rot="1397076">
              <a:off x="3853410" y="3588524"/>
              <a:ext cx="360039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11201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3" y="188640"/>
            <a:ext cx="8913285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Homologous</a:t>
            </a:r>
            <a:r>
              <a:rPr lang="en-CA" b="1" dirty="0" smtClean="0"/>
              <a:t> vs.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Analogous </a:t>
            </a:r>
            <a:r>
              <a:rPr lang="en-CA" b="1" dirty="0" smtClean="0"/>
              <a:t>Features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5040560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4000" b="1" dirty="0" smtClean="0">
                <a:solidFill>
                  <a:schemeClr val="accent2">
                    <a:lumMod val="75000"/>
                  </a:schemeClr>
                </a:solidFill>
              </a:rPr>
              <a:t>Homologous Features</a:t>
            </a:r>
            <a:r>
              <a:rPr lang="en-CA" dirty="0" smtClean="0"/>
              <a:t>      </a:t>
            </a:r>
            <a:r>
              <a:rPr lang="en-CA" sz="3000" b="1" dirty="0" smtClean="0"/>
              <a:t>= features with similar structures but different functions, that appear to have the same evolutionary origin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4000" b="1" dirty="0" smtClean="0">
                <a:solidFill>
                  <a:schemeClr val="bg1"/>
                </a:solidFill>
              </a:rPr>
              <a:t>Analogous Features</a:t>
            </a:r>
            <a:r>
              <a:rPr lang="en-CA" dirty="0" smtClean="0">
                <a:solidFill>
                  <a:schemeClr val="bg1"/>
                </a:solidFill>
              </a:rPr>
              <a:t>               </a:t>
            </a:r>
            <a:r>
              <a:rPr lang="en-CA" sz="3000" b="1" dirty="0" smtClean="0">
                <a:solidFill>
                  <a:schemeClr val="bg1"/>
                </a:solidFill>
              </a:rPr>
              <a:t>= features that are similar in appearance and function, that </a:t>
            </a:r>
            <a:r>
              <a:rPr lang="en-CA" sz="3000" b="1" u="sng" dirty="0" smtClean="0">
                <a:solidFill>
                  <a:schemeClr val="bg1"/>
                </a:solidFill>
              </a:rPr>
              <a:t>do not</a:t>
            </a:r>
            <a:r>
              <a:rPr lang="en-CA" sz="3000" b="1" dirty="0" smtClean="0">
                <a:solidFill>
                  <a:schemeClr val="bg1"/>
                </a:solidFill>
              </a:rPr>
              <a:t> appear to have the same evolutionary origin</a:t>
            </a:r>
          </a:p>
          <a:p>
            <a:pPr marL="0" indent="0">
              <a:buNone/>
            </a:pPr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4875739" y="2852936"/>
            <a:ext cx="4160757" cy="1194976"/>
            <a:chOff x="539552" y="1309826"/>
            <a:chExt cx="7992888" cy="2555312"/>
          </a:xfrm>
        </p:grpSpPr>
        <p:pic>
          <p:nvPicPr>
            <p:cNvPr id="5" name="Picture 4" descr="http://www.hereford.com/images/hereford/cows/0112K_lg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08" t="42799" r="31904" b="8968"/>
            <a:stretch/>
          </p:blipFill>
          <p:spPr bwMode="auto">
            <a:xfrm>
              <a:off x="1943708" y="1315232"/>
              <a:ext cx="1180647" cy="254990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6" descr="http://upload.wikimedia.org/wikipedia/commons/9/9a/Avenger_-_Westphalian_horse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81" t="55254" r="47268" b="5861"/>
            <a:stretch/>
          </p:blipFill>
          <p:spPr bwMode="auto">
            <a:xfrm>
              <a:off x="3707904" y="1315230"/>
              <a:ext cx="1327559" cy="25499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8" descr="http://www.seaworld.org/animal-info/small-wonders/killer-whale/images/killer-whal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804" t="58398" r="27191" b="5877"/>
            <a:stretch/>
          </p:blipFill>
          <p:spPr bwMode="auto">
            <a:xfrm>
              <a:off x="5581897" y="1309826"/>
              <a:ext cx="1269841" cy="25553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http://www.hypergurl.com/blog/images/birdsflying2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t="8616" r="32742"/>
            <a:stretch/>
          </p:blipFill>
          <p:spPr bwMode="auto">
            <a:xfrm>
              <a:off x="7351800" y="1309826"/>
              <a:ext cx="1180640" cy="255531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http://www.mixotic.net/djs/q-man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547" t="41838"/>
            <a:stretch/>
          </p:blipFill>
          <p:spPr bwMode="auto">
            <a:xfrm>
              <a:off x="539552" y="1309826"/>
              <a:ext cx="1008112" cy="255531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4721706" y="1879957"/>
            <a:ext cx="17197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/>
              <a:t>Examples: </a:t>
            </a:r>
          </a:p>
          <a:p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      Forearms…  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http://ncse.com/files/images/richardsonvhaeckel.preview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42"/>
          <a:stretch/>
        </p:blipFill>
        <p:spPr bwMode="auto">
          <a:xfrm>
            <a:off x="2533589" y="6325644"/>
            <a:ext cx="6096000" cy="16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ncse.com/files/images/richardsonvhaeckel.preview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702"/>
          <a:stretch/>
        </p:blipFill>
        <p:spPr bwMode="auto">
          <a:xfrm>
            <a:off x="2533589" y="4624768"/>
            <a:ext cx="6096000" cy="168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533589" y="4149080"/>
            <a:ext cx="1300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Tailbones… 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2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Biological Diversity can                                         be attributed to …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616" y="1855365"/>
            <a:ext cx="4618856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000" b="1" dirty="0" smtClean="0">
                <a:solidFill>
                  <a:schemeClr val="accent2">
                    <a:lumMod val="75000"/>
                  </a:schemeClr>
                </a:solidFill>
              </a:rPr>
              <a:t>Species Diversity </a:t>
            </a:r>
            <a:r>
              <a:rPr lang="en-CA" sz="2800" b="1" dirty="0" smtClean="0"/>
              <a:t>(differences among </a:t>
            </a:r>
            <a:r>
              <a:rPr lang="en-CA" sz="2800" b="1" dirty="0"/>
              <a:t>species)</a:t>
            </a:r>
          </a:p>
          <a:p>
            <a:pPr marL="0" indent="0" algn="ctr">
              <a:buNone/>
            </a:pPr>
            <a:endParaRPr lang="en-CA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4000" b="1" dirty="0" smtClean="0">
                <a:solidFill>
                  <a:schemeClr val="accent2">
                    <a:lumMod val="75000"/>
                  </a:schemeClr>
                </a:solidFill>
              </a:rPr>
              <a:t>and </a:t>
            </a:r>
          </a:p>
          <a:p>
            <a:pPr marL="0" indent="0" algn="ctr">
              <a:buNone/>
            </a:pPr>
            <a:endParaRPr lang="en-CA" sz="4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4000" b="1" dirty="0" smtClean="0">
                <a:solidFill>
                  <a:schemeClr val="accent2">
                    <a:lumMod val="75000"/>
                  </a:schemeClr>
                </a:solidFill>
              </a:rPr>
              <a:t>Genetic Diversity        </a:t>
            </a:r>
            <a:r>
              <a:rPr lang="en-CA" sz="2800" b="1" dirty="0" smtClean="0"/>
              <a:t>(differences within a species)</a:t>
            </a:r>
            <a:endParaRPr lang="en-CA" sz="2800" b="1" dirty="0"/>
          </a:p>
        </p:txBody>
      </p:sp>
      <p:pic>
        <p:nvPicPr>
          <p:cNvPr id="1026" name="Picture 2" descr="http://www.3quarksdaily.com/.a/6a00d8341c562c53ef0163058d122b970d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503">
            <a:off x="1142113" y="4165417"/>
            <a:ext cx="2679125" cy="267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s.thehindu.com/delhi/wp-content/uploads/2009/02/feb5-feature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83" y="2060848"/>
            <a:ext cx="3456384" cy="217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24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3" y="188640"/>
            <a:ext cx="8913285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Homologous</a:t>
            </a:r>
            <a:r>
              <a:rPr lang="en-CA" b="1" dirty="0" smtClean="0"/>
              <a:t> vs.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Analogous </a:t>
            </a:r>
            <a:r>
              <a:rPr lang="en-CA" b="1" dirty="0" smtClean="0"/>
              <a:t>Features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5040560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b="1" dirty="0" smtClean="0">
                <a:solidFill>
                  <a:schemeClr val="accent2">
                    <a:lumMod val="75000"/>
                  </a:schemeClr>
                </a:solidFill>
              </a:rPr>
              <a:t>Analogous Features</a:t>
            </a:r>
            <a:r>
              <a:rPr lang="en-CA" dirty="0" smtClean="0"/>
              <a:t>               </a:t>
            </a:r>
            <a:r>
              <a:rPr lang="en-CA" sz="3000" b="1" dirty="0" smtClean="0"/>
              <a:t>= features that are similar in appearance and function, </a:t>
            </a:r>
            <a:r>
              <a:rPr lang="en-CA" sz="3000" b="1" dirty="0"/>
              <a:t>that </a:t>
            </a:r>
            <a:r>
              <a:rPr lang="en-CA" sz="3000" b="1" u="sng" dirty="0" smtClean="0"/>
              <a:t>do not</a:t>
            </a:r>
            <a:r>
              <a:rPr lang="en-CA" sz="3000" b="1" dirty="0" smtClean="0"/>
              <a:t> appear </a:t>
            </a:r>
            <a:r>
              <a:rPr lang="en-CA" sz="3000" b="1" dirty="0"/>
              <a:t>to have the same evolutionary origin</a:t>
            </a:r>
          </a:p>
          <a:p>
            <a:pPr marL="0" indent="0">
              <a:buNone/>
            </a:pPr>
            <a:endParaRPr lang="en-CA" dirty="0"/>
          </a:p>
        </p:txBody>
      </p:sp>
      <p:grpSp>
        <p:nvGrpSpPr>
          <p:cNvPr id="11" name="Group 10"/>
          <p:cNvGrpSpPr/>
          <p:nvPr/>
        </p:nvGrpSpPr>
        <p:grpSpPr>
          <a:xfrm>
            <a:off x="5652120" y="3429000"/>
            <a:ext cx="3168352" cy="2738169"/>
            <a:chOff x="6132491" y="4473118"/>
            <a:chExt cx="1571016" cy="1238127"/>
          </a:xfrm>
        </p:grpSpPr>
        <p:pic>
          <p:nvPicPr>
            <p:cNvPr id="10" name="Picture 10" descr="http://www.hypergurl.com/blog/images/birdsflying2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154" t="8616" r="32742"/>
            <a:stretch/>
          </p:blipFill>
          <p:spPr bwMode="auto">
            <a:xfrm>
              <a:off x="6132491" y="4509120"/>
              <a:ext cx="599749" cy="11661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http://people.rit.edu/mrppph/science/images/fly%20wing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01" b="15941"/>
            <a:stretch/>
          </p:blipFill>
          <p:spPr bwMode="auto">
            <a:xfrm rot="5400000">
              <a:off x="6783818" y="4791557"/>
              <a:ext cx="1238127" cy="6012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5315833" y="2564904"/>
            <a:ext cx="2688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 smtClean="0"/>
              <a:t>Examples: </a:t>
            </a:r>
          </a:p>
          <a:p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           bird &amp; insect wings  </a:t>
            </a:r>
            <a:endParaRPr lang="en-C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6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Evolution…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1600200"/>
            <a:ext cx="9324528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4400" b="1" dirty="0" smtClean="0">
                <a:solidFill>
                  <a:srgbClr val="FF0000"/>
                </a:solidFill>
              </a:rPr>
              <a:t>Discovery Education - Evolution Vid</a:t>
            </a:r>
            <a:endParaRPr lang="en-CA" sz="44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9512" y="2940675"/>
            <a:ext cx="8727201" cy="2415171"/>
            <a:chOff x="441434" y="3327588"/>
            <a:chExt cx="8727201" cy="2415171"/>
          </a:xfrm>
        </p:grpSpPr>
        <p:pic>
          <p:nvPicPr>
            <p:cNvPr id="1026" name="Picture 2" descr="http://www.nanoblog.com/wp-content/uploads/consoles/character-evolutio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36" t="61727" b="22104"/>
            <a:stretch/>
          </p:blipFill>
          <p:spPr bwMode="auto">
            <a:xfrm>
              <a:off x="5148064" y="4005064"/>
              <a:ext cx="2463962" cy="1737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www.nanoblog.com/wp-content/uploads/consoles/character-evolutio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36" t="76460"/>
            <a:stretch/>
          </p:blipFill>
          <p:spPr bwMode="auto">
            <a:xfrm>
              <a:off x="6936387" y="3327588"/>
              <a:ext cx="2232248" cy="2291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www.nanoblog.com/wp-content/uploads/consoles/character-evolutio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99" t="12142" r="11814" b="80697"/>
            <a:stretch/>
          </p:blipFill>
          <p:spPr bwMode="auto">
            <a:xfrm>
              <a:off x="441434" y="4399013"/>
              <a:ext cx="1403132" cy="960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www.nanoblog.com/wp-content/uploads/consoles/character-evolutio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39" t="45901" r="8766" b="37930"/>
            <a:stretch/>
          </p:blipFill>
          <p:spPr bwMode="auto">
            <a:xfrm>
              <a:off x="4485472" y="4108198"/>
              <a:ext cx="1277812" cy="1542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www.nanoblog.com/wp-content/uploads/consoles/character-evolutio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38" t="36518" r="14382" b="54012"/>
            <a:stretch/>
          </p:blipFill>
          <p:spPr bwMode="auto">
            <a:xfrm>
              <a:off x="3263462" y="3987746"/>
              <a:ext cx="1236530" cy="1415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://www.nanoblog.com/wp-content/uploads/consoles/character-evolution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778" t="18941" r="11399" b="71589"/>
            <a:stretch/>
          </p:blipFill>
          <p:spPr bwMode="auto">
            <a:xfrm>
              <a:off x="1844566" y="4367664"/>
              <a:ext cx="1418896" cy="1178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 rot="2911775">
              <a:off x="6951523" y="3316720"/>
              <a:ext cx="332671" cy="8023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282770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1550" y="1175383"/>
            <a:ext cx="5216554" cy="5637993"/>
            <a:chOff x="179512" y="980728"/>
            <a:chExt cx="5112568" cy="5688632"/>
          </a:xfrm>
        </p:grpSpPr>
        <p:pic>
          <p:nvPicPr>
            <p:cNvPr id="2050" name="Picture 2" descr="http://1.bp.blogspot.com/-4nzUSoDc4Z8/TfqTNKqoZSI/AAAAAAAAAPk/SbhImbptiyo/s1600/Taxonomy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268760"/>
              <a:ext cx="4752528" cy="521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9512" y="4941168"/>
              <a:ext cx="2714600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83968" y="4757788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67944" y="4005064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51920" y="3284984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35896" y="2492896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19872" y="1844824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03848" y="980728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87824" y="1268760"/>
              <a:ext cx="100811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CA" sz="6000" b="1" dirty="0" smtClean="0">
                <a:solidFill>
                  <a:schemeClr val="accent2">
                    <a:lumMod val="75000"/>
                  </a:schemeClr>
                </a:solidFill>
              </a:rPr>
              <a:t>TAXONOMY</a:t>
            </a:r>
            <a:endParaRPr lang="en-CA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1707" y="1124744"/>
            <a:ext cx="4856757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800" b="1" dirty="0" smtClean="0"/>
          </a:p>
          <a:p>
            <a:pPr marL="0" indent="0" algn="ctr">
              <a:buNone/>
            </a:pPr>
            <a:endParaRPr lang="en-CA" sz="800" b="1" dirty="0"/>
          </a:p>
          <a:p>
            <a:pPr marL="0" indent="0" algn="ctr">
              <a:buNone/>
            </a:pPr>
            <a:endParaRPr lang="en-CA" sz="800" b="1" dirty="0" smtClean="0"/>
          </a:p>
          <a:p>
            <a:pPr marL="0" indent="0" algn="ctr">
              <a:buNone/>
            </a:pPr>
            <a:endParaRPr lang="en-CA" sz="800" b="1" dirty="0" smtClean="0"/>
          </a:p>
          <a:p>
            <a:pPr marL="0" indent="0" algn="ctr">
              <a:buNone/>
            </a:pPr>
            <a:endParaRPr lang="en-CA" sz="800" b="1" dirty="0"/>
          </a:p>
          <a:p>
            <a:pPr marL="0" indent="0" algn="ctr">
              <a:buNone/>
            </a:pPr>
            <a:endParaRPr lang="en-CA" sz="800" b="1" dirty="0" smtClean="0"/>
          </a:p>
          <a:p>
            <a:pPr marL="0" indent="0" algn="ctr">
              <a:buNone/>
            </a:pPr>
            <a:r>
              <a:rPr lang="en-CA" b="1" dirty="0" smtClean="0"/>
              <a:t>CLASSIFICATION </a:t>
            </a:r>
            <a:r>
              <a:rPr lang="en-CA" b="1" dirty="0"/>
              <a:t>O</a:t>
            </a:r>
            <a:r>
              <a:rPr lang="en-CA" b="1" dirty="0" smtClean="0"/>
              <a:t>F ORGANISMS ACCORDING TO THEIR PRESUMED RELATIONSHIPS </a:t>
            </a:r>
          </a:p>
        </p:txBody>
      </p:sp>
    </p:spTree>
    <p:extLst>
      <p:ext uri="{BB962C8B-B14F-4D97-AF65-F5344CB8AC3E}">
        <p14:creationId xmlns:p14="http://schemas.microsoft.com/office/powerpoint/2010/main" val="12248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1550" y="1175383"/>
            <a:ext cx="5216554" cy="5637993"/>
            <a:chOff x="179512" y="980728"/>
            <a:chExt cx="5112568" cy="5688632"/>
          </a:xfrm>
        </p:grpSpPr>
        <p:pic>
          <p:nvPicPr>
            <p:cNvPr id="2050" name="Picture 2" descr="http://1.bp.blogspot.com/-4nzUSoDc4Z8/TfqTNKqoZSI/AAAAAAAAAPk/SbhImbptiyo/s1600/Taxonomy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268760"/>
              <a:ext cx="4752528" cy="521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9512" y="4941168"/>
              <a:ext cx="2714600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83968" y="4757788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67944" y="4005064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51920" y="3284984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35896" y="2492896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19872" y="1844824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03848" y="980728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87824" y="1268760"/>
              <a:ext cx="100811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CA" sz="6000" b="1" dirty="0" smtClean="0">
                <a:solidFill>
                  <a:schemeClr val="accent2">
                    <a:lumMod val="75000"/>
                  </a:schemeClr>
                </a:solidFill>
              </a:rPr>
              <a:t>TAXONOMY</a:t>
            </a:r>
            <a:endParaRPr lang="en-CA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1707" y="1124744"/>
            <a:ext cx="4856757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1600" b="1" dirty="0" smtClean="0"/>
          </a:p>
          <a:p>
            <a:pPr marL="0" indent="0" algn="ctr">
              <a:buNone/>
            </a:pPr>
            <a:r>
              <a:rPr lang="en-CA" b="1" dirty="0" smtClean="0"/>
              <a:t>Our Biological Classification System was created by Swedish Botanist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Carl Linnaeus</a:t>
            </a:r>
          </a:p>
          <a:p>
            <a:pPr marL="0" indent="0" algn="ctr">
              <a:buNone/>
            </a:pPr>
            <a:endParaRPr lang="en-CA" b="1" dirty="0"/>
          </a:p>
        </p:txBody>
      </p:sp>
      <p:pic>
        <p:nvPicPr>
          <p:cNvPr id="4098" name="Picture 2" descr="http://scientistshowtell.wikispaces.com/file/view/Carl.jpg/37539447/Car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5536" r="6510" b="7501"/>
          <a:stretch/>
        </p:blipFill>
        <p:spPr bwMode="auto">
          <a:xfrm>
            <a:off x="5287686" y="3767683"/>
            <a:ext cx="2538616" cy="252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0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1550" y="1175383"/>
            <a:ext cx="5216554" cy="5637993"/>
            <a:chOff x="179512" y="980728"/>
            <a:chExt cx="5112568" cy="5688632"/>
          </a:xfrm>
        </p:grpSpPr>
        <p:pic>
          <p:nvPicPr>
            <p:cNvPr id="2050" name="Picture 2" descr="http://1.bp.blogspot.com/-4nzUSoDc4Z8/TfqTNKqoZSI/AAAAAAAAAPk/SbhImbptiyo/s1600/Taxonomy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268760"/>
              <a:ext cx="4752528" cy="5217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79512" y="4941168"/>
              <a:ext cx="2714600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283968" y="4757788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067944" y="4005064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851920" y="3284984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35896" y="2492896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419872" y="1844824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03848" y="980728"/>
              <a:ext cx="1008112" cy="17281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987824" y="1268760"/>
              <a:ext cx="1008112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CA" sz="6000" b="1" dirty="0" smtClean="0">
                <a:solidFill>
                  <a:schemeClr val="accent2">
                    <a:lumMod val="75000"/>
                  </a:schemeClr>
                </a:solidFill>
              </a:rPr>
              <a:t>TAXONOMY</a:t>
            </a:r>
            <a:endParaRPr lang="en-CA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1707" y="1124744"/>
            <a:ext cx="4856757" cy="4925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1600" b="1" dirty="0" smtClean="0"/>
          </a:p>
          <a:p>
            <a:pPr marL="0" indent="0" algn="ctr">
              <a:buNone/>
            </a:pPr>
            <a:r>
              <a:rPr lang="en-CA" b="1" dirty="0" smtClean="0"/>
              <a:t>Classified organisms based on organisms’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physical</a:t>
            </a:r>
            <a:r>
              <a:rPr lang="en-CA" b="1" dirty="0" smtClean="0"/>
              <a:t> and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structural</a:t>
            </a:r>
            <a:r>
              <a:rPr lang="en-CA" b="1" dirty="0" smtClean="0"/>
              <a:t> features.</a:t>
            </a:r>
          </a:p>
          <a:p>
            <a:pPr marL="0" indent="0" algn="ctr">
              <a:buNone/>
            </a:pPr>
            <a:endParaRPr lang="en-CA" b="1" dirty="0"/>
          </a:p>
        </p:txBody>
      </p:sp>
      <p:pic>
        <p:nvPicPr>
          <p:cNvPr id="4098" name="Picture 2" descr="http://scientistshowtell.wikispaces.com/file/view/Carl.jpg/37539447/Car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9" t="5536" r="6510" b="7501"/>
          <a:stretch/>
        </p:blipFill>
        <p:spPr bwMode="auto">
          <a:xfrm>
            <a:off x="4963283" y="3140968"/>
            <a:ext cx="2849077" cy="2831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14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PROKARYOTIC </a:t>
            </a:r>
            <a:r>
              <a:rPr lang="en-CA" b="1" dirty="0" smtClean="0"/>
              <a:t>vs.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EUKARYOTIC </a:t>
            </a:r>
            <a:r>
              <a:rPr lang="en-CA" b="1" dirty="0" smtClean="0"/>
              <a:t>ORGANISMS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772816"/>
            <a:ext cx="8721197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Eukaryotic </a:t>
            </a:r>
            <a:r>
              <a:rPr lang="en-CA" b="1" dirty="0" smtClean="0"/>
              <a:t>Organisms (Eukaryotes):                                       	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An organism consisting of a cell or cells in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  	which </a:t>
            </a:r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the genetic material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(DNA) is 	contained </a:t>
            </a:r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within a distinct nucleus. </a:t>
            </a:r>
            <a:endParaRPr lang="en-C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CA" sz="1100" b="1" dirty="0"/>
          </a:p>
          <a:p>
            <a:pPr marL="0" indent="0">
              <a:buNone/>
            </a:pPr>
            <a:r>
              <a:rPr lang="en-CA" b="1" dirty="0" smtClean="0"/>
              <a:t>Prokaryotic Organisms (Prokaryotes):                                          	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 </a:t>
            </a:r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</a:rPr>
              <a:t>single-celled organism that does not                	have a distinct </a:t>
            </a:r>
            <a:r>
              <a:rPr lang="en-CA" b="1" dirty="0">
                <a:solidFill>
                  <a:schemeClr val="accent2">
                    <a:lumMod val="75000"/>
                  </a:schemeClr>
                </a:solidFill>
              </a:rPr>
              <a:t>nucleus with a membrane</a:t>
            </a:r>
            <a:endParaRPr lang="en-CA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CA" b="1" dirty="0" smtClean="0"/>
          </a:p>
        </p:txBody>
      </p:sp>
    </p:spTree>
    <p:extLst>
      <p:ext uri="{BB962C8B-B14F-4D97-AF65-F5344CB8AC3E}">
        <p14:creationId xmlns:p14="http://schemas.microsoft.com/office/powerpoint/2010/main" val="152965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CA" sz="6000" b="1" dirty="0" smtClean="0">
                <a:solidFill>
                  <a:schemeClr val="accent2">
                    <a:lumMod val="75000"/>
                  </a:schemeClr>
                </a:solidFill>
              </a:rPr>
              <a:t>TAXONOMY</a:t>
            </a:r>
            <a:endParaRPr lang="en-CA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196752"/>
            <a:ext cx="8208912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b="1" dirty="0" smtClean="0"/>
              <a:t>Binomial Nomenclature:</a:t>
            </a:r>
          </a:p>
          <a:p>
            <a:pPr>
              <a:buFont typeface="Wingdings" pitchFamily="2" charset="2"/>
              <a:buChar char="à"/>
            </a:pPr>
            <a:r>
              <a:rPr lang="en-CA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A method of naming organisms by using 2 Latin names:</a:t>
            </a:r>
          </a:p>
          <a:p>
            <a:pPr marL="457200" lvl="1" indent="0">
              <a:buNone/>
            </a:pPr>
            <a:endParaRPr lang="en-CA" sz="1200" b="1" dirty="0" smtClean="0">
              <a:sym typeface="Wingdings" pitchFamily="2" charset="2"/>
            </a:endParaRPr>
          </a:p>
          <a:p>
            <a:pPr marL="457200" lvl="1" indent="0" algn="ctr">
              <a:buNone/>
            </a:pPr>
            <a:r>
              <a:rPr lang="en-CA" sz="4000" b="1" i="1" dirty="0" smtClean="0">
                <a:sym typeface="Wingdings" pitchFamily="2" charset="2"/>
              </a:rPr>
              <a:t>Genus   species</a:t>
            </a:r>
          </a:p>
          <a:p>
            <a:pPr marL="457200" lvl="1" indent="0">
              <a:buNone/>
            </a:pPr>
            <a:r>
              <a:rPr lang="en-CA" b="1" i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          Example:     Homo     sapiens</a:t>
            </a:r>
            <a:endParaRPr lang="en-CA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CA" sz="2400" b="1" dirty="0" smtClean="0"/>
          </a:p>
          <a:p>
            <a:pPr marL="0" indent="0" algn="ctr">
              <a:buNone/>
            </a:pPr>
            <a:r>
              <a:rPr lang="en-CA" sz="2800" b="1" dirty="0" smtClean="0"/>
              <a:t>The Latin names assigned in binomial nomenclature is commonly based upon characteristics,                                     such as color or habitat 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42011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n-CA" sz="6000" b="1" dirty="0" smtClean="0">
                <a:solidFill>
                  <a:schemeClr val="accent2">
                    <a:lumMod val="75000"/>
                  </a:schemeClr>
                </a:solidFill>
              </a:rPr>
              <a:t>TAXONOMY</a:t>
            </a:r>
            <a:endParaRPr lang="en-CA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3" y="1052736"/>
            <a:ext cx="8208912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4000" b="1" i="1" dirty="0" smtClean="0">
                <a:sym typeface="Wingdings" pitchFamily="2" charset="2"/>
              </a:rPr>
              <a:t>Genus   species</a:t>
            </a:r>
          </a:p>
          <a:p>
            <a:pPr marL="0" indent="0">
              <a:buNone/>
              <a:tabLst>
                <a:tab pos="0" algn="l"/>
              </a:tabLst>
            </a:pPr>
            <a:endParaRPr lang="en-CA" sz="3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  <a:tabLst>
                <a:tab pos="0" algn="l"/>
              </a:tabLst>
            </a:pPr>
            <a:r>
              <a:rPr lang="en-CA" sz="2400" b="1" dirty="0" smtClean="0">
                <a:solidFill>
                  <a:schemeClr val="accent2">
                    <a:lumMod val="75000"/>
                  </a:schemeClr>
                </a:solidFill>
              </a:rPr>
              <a:t>		Genus </a:t>
            </a:r>
            <a:r>
              <a:rPr lang="en-CA" sz="2400" b="1" dirty="0" smtClean="0">
                <a:sym typeface="Wingdings" pitchFamily="2" charset="2"/>
              </a:rPr>
              <a:t> </a:t>
            </a:r>
            <a:r>
              <a:rPr lang="en-CA" sz="2400" b="1" dirty="0" smtClean="0"/>
              <a:t>includes several species</a:t>
            </a:r>
          </a:p>
          <a:p>
            <a:pPr marL="0" indent="0">
              <a:buNone/>
              <a:tabLst>
                <a:tab pos="0" algn="l"/>
              </a:tabLst>
            </a:pPr>
            <a:endParaRPr lang="en-CA" sz="500" b="1" dirty="0" smtClean="0"/>
          </a:p>
          <a:p>
            <a:pPr marL="0" indent="0">
              <a:buNone/>
              <a:tabLst>
                <a:tab pos="0" algn="l"/>
              </a:tabLst>
            </a:pPr>
            <a:r>
              <a:rPr lang="en-CA" sz="2400" b="1" dirty="0" smtClean="0">
                <a:solidFill>
                  <a:schemeClr val="accent2">
                    <a:lumMod val="75000"/>
                  </a:schemeClr>
                </a:solidFill>
              </a:rPr>
              <a:t>		Species</a:t>
            </a:r>
            <a:r>
              <a:rPr lang="en-CA" sz="2400" b="1" dirty="0" smtClean="0"/>
              <a:t> </a:t>
            </a:r>
            <a:r>
              <a:rPr lang="en-CA" sz="2400" b="1" dirty="0" smtClean="0">
                <a:sym typeface="Wingdings" pitchFamily="2" charset="2"/>
              </a:rPr>
              <a:t> group of organisms that look alike and can 	  	                    interbreed to produce fertile offspring</a:t>
            </a:r>
            <a:endParaRPr lang="en-CA" b="1" i="1" dirty="0">
              <a:solidFill>
                <a:schemeClr val="accent2">
                  <a:lumMod val="75000"/>
                </a:schemeClr>
              </a:solidFill>
              <a:sym typeface="Wingdings" pitchFamily="2" charset="2"/>
            </a:endParaRPr>
          </a:p>
          <a:p>
            <a:pPr marL="0" indent="0">
              <a:buNone/>
              <a:tabLst>
                <a:tab pos="0" algn="l"/>
              </a:tabLst>
            </a:pPr>
            <a:endParaRPr lang="en-CA" b="1" i="1" dirty="0">
              <a:solidFill>
                <a:schemeClr val="accent2">
                  <a:lumMod val="75000"/>
                </a:schemeClr>
              </a:solidFill>
              <a:sym typeface="Wingdings" pitchFamily="2" charset="2"/>
            </a:endParaRPr>
          </a:p>
          <a:p>
            <a:pPr marL="0" indent="0">
              <a:buNone/>
              <a:tabLst>
                <a:tab pos="0" algn="l"/>
              </a:tabLst>
            </a:pPr>
            <a:endParaRPr lang="en-CA" b="1" i="1" dirty="0">
              <a:solidFill>
                <a:schemeClr val="accent2">
                  <a:lumMod val="75000"/>
                </a:schemeClr>
              </a:solidFill>
              <a:sym typeface="Wingdings" pitchFamily="2" charset="2"/>
            </a:endParaRPr>
          </a:p>
          <a:p>
            <a:pPr marL="0" indent="0">
              <a:buNone/>
              <a:tabLst>
                <a:tab pos="0" algn="l"/>
              </a:tabLst>
            </a:pPr>
            <a:endParaRPr lang="en-CA" sz="1800" b="1" i="1" dirty="0">
              <a:solidFill>
                <a:schemeClr val="accent2">
                  <a:lumMod val="75000"/>
                </a:schemeClr>
              </a:solidFill>
              <a:sym typeface="Wingdings" pitchFamily="2" charset="2"/>
            </a:endParaRPr>
          </a:p>
          <a:p>
            <a:pPr marL="0" indent="0">
              <a:buNone/>
              <a:tabLst>
                <a:tab pos="0" algn="l"/>
              </a:tabLst>
            </a:pPr>
            <a:r>
              <a:rPr lang="en-CA" b="1" i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Examples: </a:t>
            </a:r>
          </a:p>
          <a:p>
            <a:pPr marL="457200" lvl="1" indent="0">
              <a:buNone/>
            </a:pPr>
            <a:r>
              <a:rPr lang="en-CA" sz="2400" b="1" i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         </a:t>
            </a:r>
            <a:r>
              <a:rPr lang="en-CA" sz="2400" b="1" i="1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Ursus</a:t>
            </a:r>
            <a:r>
              <a:rPr lang="en-CA" sz="2400" b="1" i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CA" sz="2400" b="1" i="1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americanus</a:t>
            </a:r>
            <a:r>
              <a:rPr lang="en-CA" sz="2400" b="1" i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 </a:t>
            </a:r>
            <a:r>
              <a:rPr lang="en-CA" sz="2400" b="1" i="1" dirty="0" smtClean="0">
                <a:sym typeface="Wingdings" pitchFamily="2" charset="2"/>
              </a:rPr>
              <a:t>(black bear)</a:t>
            </a:r>
          </a:p>
          <a:p>
            <a:pPr marL="457200" lvl="1" indent="0">
              <a:buNone/>
            </a:pPr>
            <a:r>
              <a:rPr lang="en-CA" sz="2400" b="1" i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         </a:t>
            </a:r>
            <a:r>
              <a:rPr lang="en-CA" sz="2400" b="1" i="1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Ursus</a:t>
            </a:r>
            <a:r>
              <a:rPr lang="en-CA" sz="2400" b="1" i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CA" sz="2400" b="1" i="1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horribilis</a:t>
            </a:r>
            <a:r>
              <a:rPr lang="en-CA" sz="2400" b="1" i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      </a:t>
            </a:r>
            <a:r>
              <a:rPr lang="en-CA" sz="2400" b="1" i="1" dirty="0" smtClean="0">
                <a:sym typeface="Wingdings" pitchFamily="2" charset="2"/>
              </a:rPr>
              <a:t>(grizzly bear)</a:t>
            </a:r>
          </a:p>
          <a:p>
            <a:pPr marL="457200" lvl="1" indent="0">
              <a:buNone/>
            </a:pPr>
            <a:r>
              <a:rPr lang="en-CA" sz="2400" b="1" i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         </a:t>
            </a:r>
            <a:r>
              <a:rPr lang="en-CA" sz="2400" b="1" i="1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Ursus</a:t>
            </a:r>
            <a:r>
              <a:rPr lang="en-CA" sz="2400" b="1" i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</a:t>
            </a:r>
            <a:r>
              <a:rPr lang="en-CA" sz="2400" b="1" i="1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maritimus</a:t>
            </a:r>
            <a:r>
              <a:rPr lang="en-CA" sz="2400" b="1" i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    </a:t>
            </a:r>
            <a:r>
              <a:rPr lang="en-CA" sz="2400" b="1" i="1" dirty="0" smtClean="0">
                <a:sym typeface="Wingdings" pitchFamily="2" charset="2"/>
              </a:rPr>
              <a:t>(polar bear)</a:t>
            </a:r>
            <a:endParaRPr lang="en-CA" sz="2400" b="1" i="1" dirty="0" smtClean="0"/>
          </a:p>
          <a:p>
            <a:pPr marL="0" indent="0">
              <a:buNone/>
            </a:pPr>
            <a:endParaRPr lang="en-C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42" name="Picture 2" descr="http://2.bp.blogspot.com/-ZOrDkNqD0Ow/TwzNMCiv8QI/AAAAAAAAAzg/iHHb0sMpEic/s1600/cute-22291j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2" t="12257" r="16996" b="125"/>
          <a:stretch/>
        </p:blipFill>
        <p:spPr bwMode="auto">
          <a:xfrm>
            <a:off x="6804248" y="5028334"/>
            <a:ext cx="1615232" cy="167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grizzlybay.org/LearnMore/CUBS/willisloo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4" t="15478" r="29687" b="13680"/>
          <a:stretch/>
        </p:blipFill>
        <p:spPr bwMode="auto">
          <a:xfrm>
            <a:off x="5668325" y="3284984"/>
            <a:ext cx="1748532" cy="162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seekersbeargame.webs.com/2008-10-21-blackBearCu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9" r="18294" b="8558"/>
          <a:stretch/>
        </p:blipFill>
        <p:spPr bwMode="auto">
          <a:xfrm>
            <a:off x="2987824" y="3356992"/>
            <a:ext cx="2192895" cy="164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14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768</Words>
  <Application>Microsoft Office PowerPoint</Application>
  <PresentationFormat>On-screen Show (4:3)</PresentationFormat>
  <Paragraphs>222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EVOLUTION !!</vt:lpstr>
      <vt:lpstr>Some things to think about…</vt:lpstr>
      <vt:lpstr>Biological Diversity can                                         be attributed to …</vt:lpstr>
      <vt:lpstr>TAXONOMY</vt:lpstr>
      <vt:lpstr>TAXONOMY</vt:lpstr>
      <vt:lpstr>TAXONOMY</vt:lpstr>
      <vt:lpstr>PROKARYOTIC vs. EUKARYOTIC ORGANISMS</vt:lpstr>
      <vt:lpstr>TAXONOMY</vt:lpstr>
      <vt:lpstr>TAXONOMY</vt:lpstr>
      <vt:lpstr>TAXONOMY</vt:lpstr>
      <vt:lpstr>TAXONOMY</vt:lpstr>
      <vt:lpstr>TAXONOMY = KINGDOMS</vt:lpstr>
      <vt:lpstr>TAXONOMY = KINGDOMS</vt:lpstr>
      <vt:lpstr>PowerPoint Presentation</vt:lpstr>
      <vt:lpstr>PowerPoint Presentation</vt:lpstr>
      <vt:lpstr>PowerPoint Presentation</vt:lpstr>
      <vt:lpstr>PowerPoint Presentation</vt:lpstr>
      <vt:lpstr>Evidence for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Evidence of Evolution … </vt:lpstr>
      <vt:lpstr>PowerPoint Presentation</vt:lpstr>
      <vt:lpstr>PowerPoint Presentation</vt:lpstr>
      <vt:lpstr>Homologous vs. Analogous Features</vt:lpstr>
      <vt:lpstr>Homologous vs. Analogous Features</vt:lpstr>
      <vt:lpstr>Evolution…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 20</dc:title>
  <dc:creator>Matt</dc:creator>
  <cp:lastModifiedBy>Patrick Shackleford</cp:lastModifiedBy>
  <cp:revision>66</cp:revision>
  <dcterms:created xsi:type="dcterms:W3CDTF">2012-05-26T20:49:59Z</dcterms:created>
  <dcterms:modified xsi:type="dcterms:W3CDTF">2012-06-04T17:52:21Z</dcterms:modified>
</cp:coreProperties>
</file>