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4" r:id="rId2"/>
    <p:sldId id="265" r:id="rId3"/>
    <p:sldId id="266" r:id="rId4"/>
    <p:sldId id="267" r:id="rId5"/>
    <p:sldId id="271" r:id="rId6"/>
    <p:sldId id="268" r:id="rId7"/>
    <p:sldId id="257" r:id="rId8"/>
    <p:sldId id="259" r:id="rId9"/>
    <p:sldId id="258" r:id="rId10"/>
    <p:sldId id="269" r:id="rId11"/>
    <p:sldId id="261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>
      <p:cViewPr>
        <p:scale>
          <a:sx n="75" d="100"/>
          <a:sy n="75" d="100"/>
        </p:scale>
        <p:origin x="-35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CE412-7CF7-4E89-AEA4-6BE64152E918}" type="datetimeFigureOut">
              <a:rPr lang="en-CA" smtClean="0"/>
              <a:pPr/>
              <a:t>09/05/2012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0A6C5-C95F-4B14-A17D-8D86B960EA7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0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5D2A-6E5B-4B0A-8F73-CC85E84E0B49}" type="datetimeFigureOut">
              <a:rPr lang="en-CA" smtClean="0"/>
              <a:pPr/>
              <a:t>09/05/2012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1231-F7EC-4006-A43E-D229A919B62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6588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5D2A-6E5B-4B0A-8F73-CC85E84E0B49}" type="datetimeFigureOut">
              <a:rPr lang="en-CA" smtClean="0"/>
              <a:pPr/>
              <a:t>09/05/2012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1231-F7EC-4006-A43E-D229A919B62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9933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5D2A-6E5B-4B0A-8F73-CC85E84E0B49}" type="datetimeFigureOut">
              <a:rPr lang="en-CA" smtClean="0"/>
              <a:pPr/>
              <a:t>09/05/2012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1231-F7EC-4006-A43E-D229A919B62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458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5D2A-6E5B-4B0A-8F73-CC85E84E0B49}" type="datetimeFigureOut">
              <a:rPr lang="en-CA" smtClean="0"/>
              <a:pPr/>
              <a:t>09/05/2012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1231-F7EC-4006-A43E-D229A919B62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6129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5D2A-6E5B-4B0A-8F73-CC85E84E0B49}" type="datetimeFigureOut">
              <a:rPr lang="en-CA" smtClean="0"/>
              <a:pPr/>
              <a:t>09/05/2012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1231-F7EC-4006-A43E-D229A919B62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9364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5D2A-6E5B-4B0A-8F73-CC85E84E0B49}" type="datetimeFigureOut">
              <a:rPr lang="en-CA" smtClean="0"/>
              <a:pPr/>
              <a:t>09/05/2012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1231-F7EC-4006-A43E-D229A919B62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9095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5D2A-6E5B-4B0A-8F73-CC85E84E0B49}" type="datetimeFigureOut">
              <a:rPr lang="en-CA" smtClean="0"/>
              <a:pPr/>
              <a:t>09/05/2012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1231-F7EC-4006-A43E-D229A919B62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28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5D2A-6E5B-4B0A-8F73-CC85E84E0B49}" type="datetimeFigureOut">
              <a:rPr lang="en-CA" smtClean="0"/>
              <a:pPr/>
              <a:t>09/05/2012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1231-F7EC-4006-A43E-D229A919B62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512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5D2A-6E5B-4B0A-8F73-CC85E84E0B49}" type="datetimeFigureOut">
              <a:rPr lang="en-CA" smtClean="0"/>
              <a:pPr/>
              <a:t>09/05/2012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1231-F7EC-4006-A43E-D229A919B62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6063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5D2A-6E5B-4B0A-8F73-CC85E84E0B49}" type="datetimeFigureOut">
              <a:rPr lang="en-CA" smtClean="0"/>
              <a:pPr/>
              <a:t>09/05/2012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1231-F7EC-4006-A43E-D229A919B62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248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95D2A-6E5B-4B0A-8F73-CC85E84E0B49}" type="datetimeFigureOut">
              <a:rPr lang="en-CA" smtClean="0"/>
              <a:pPr/>
              <a:t>09/05/2012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1231-F7EC-4006-A43E-D229A919B62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6413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95D2A-6E5B-4B0A-8F73-CC85E84E0B49}" type="datetimeFigureOut">
              <a:rPr lang="en-CA" smtClean="0"/>
              <a:pPr/>
              <a:t>09/05/2012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01231-F7EC-4006-A43E-D229A919B62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2830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0000"/>
                </a:solidFill>
              </a:rPr>
              <a:t>Control of the Kidneys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CA" u="sng" dirty="0" smtClean="0"/>
              <a:t>The function of the kidneys can be affected by</a:t>
            </a:r>
            <a:r>
              <a:rPr lang="en-CA" dirty="0" smtClean="0"/>
              <a:t>: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Hormones (ADH &amp; </a:t>
            </a:r>
            <a:r>
              <a:rPr lang="en-CA" dirty="0" err="1" smtClean="0"/>
              <a:t>Aldosterone</a:t>
            </a:r>
            <a:r>
              <a:rPr lang="en-CA" dirty="0" smtClean="0"/>
              <a:t>)</a:t>
            </a:r>
          </a:p>
          <a:p>
            <a:endParaRPr lang="en-CA" dirty="0" smtClean="0"/>
          </a:p>
          <a:p>
            <a:r>
              <a:rPr lang="en-CA" dirty="0" smtClean="0"/>
              <a:t>Drugs (alcohol, caffeine, nicotine)</a:t>
            </a:r>
          </a:p>
          <a:p>
            <a:endParaRPr lang="en-CA" dirty="0" smtClean="0"/>
          </a:p>
          <a:p>
            <a:r>
              <a:rPr lang="en-CA" dirty="0" smtClean="0"/>
              <a:t>Cardiovascular Health (BP)</a:t>
            </a:r>
          </a:p>
          <a:p>
            <a:endParaRPr lang="en-CA" dirty="0" smtClean="0"/>
          </a:p>
          <a:p>
            <a:r>
              <a:rPr lang="en-CA" dirty="0" smtClean="0"/>
              <a:t>Diet (salts &amp; protein)</a:t>
            </a:r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8640"/>
            <a:ext cx="8820472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u="sng" dirty="0" smtClean="0"/>
              <a:t>The Kidneys help BUFFER by</a:t>
            </a:r>
            <a:r>
              <a:rPr lang="en-CA" dirty="0" smtClean="0"/>
              <a:t>: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b="1" dirty="0" smtClean="0">
                <a:solidFill>
                  <a:srgbClr val="0000FF"/>
                </a:solidFill>
              </a:rPr>
              <a:t>Reabsorbing</a:t>
            </a:r>
            <a:r>
              <a:rPr lang="en-CA" dirty="0" smtClean="0"/>
              <a:t> </a:t>
            </a:r>
            <a:r>
              <a:rPr lang="en-CA" b="1" u="sng" dirty="0" smtClean="0">
                <a:sym typeface="Wingdings" pitchFamily="2" charset="2"/>
              </a:rPr>
              <a:t>Bicarbonate ions (HCO</a:t>
            </a:r>
            <a:r>
              <a:rPr lang="en-CA" b="1" u="sng" baseline="-25000" dirty="0" smtClean="0">
                <a:sym typeface="Wingdings" pitchFamily="2" charset="2"/>
              </a:rPr>
              <a:t>3</a:t>
            </a:r>
            <a:r>
              <a:rPr lang="en-CA" b="1" u="sng" baseline="30000" dirty="0" smtClean="0">
                <a:sym typeface="Wingdings" pitchFamily="2" charset="2"/>
              </a:rPr>
              <a:t>-</a:t>
            </a:r>
            <a:r>
              <a:rPr lang="en-CA" b="1" u="sng" dirty="0" smtClean="0">
                <a:sym typeface="Wingdings" pitchFamily="2" charset="2"/>
              </a:rPr>
              <a:t>)</a:t>
            </a:r>
            <a:r>
              <a:rPr lang="en-CA" dirty="0" smtClean="0">
                <a:sym typeface="Wingdings" pitchFamily="2" charset="2"/>
              </a:rPr>
              <a:t> in the blood that have been used up in the buffering reaction in both proximal and distal tubules.</a:t>
            </a:r>
          </a:p>
          <a:p>
            <a:pPr marL="0" indent="0">
              <a:buNone/>
            </a:pPr>
            <a:endParaRPr lang="en-CA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CA" b="1" dirty="0" smtClean="0">
                <a:solidFill>
                  <a:srgbClr val="0000FF"/>
                </a:solidFill>
                <a:sym typeface="Wingdings" pitchFamily="2" charset="2"/>
              </a:rPr>
              <a:t>Secreting</a:t>
            </a:r>
            <a:r>
              <a:rPr lang="en-CA" dirty="0" smtClean="0">
                <a:sym typeface="Wingdings" pitchFamily="2" charset="2"/>
              </a:rPr>
              <a:t> </a:t>
            </a:r>
            <a:r>
              <a:rPr lang="en-CA" b="1" u="sng" dirty="0" smtClean="0">
                <a:sym typeface="Wingdings" pitchFamily="2" charset="2"/>
              </a:rPr>
              <a:t>H</a:t>
            </a:r>
            <a:r>
              <a:rPr lang="en-CA" b="1" u="sng" baseline="30000" dirty="0" smtClean="0">
                <a:sym typeface="Wingdings" pitchFamily="2" charset="2"/>
              </a:rPr>
              <a:t>+</a:t>
            </a:r>
            <a:r>
              <a:rPr lang="en-CA" b="1" u="sng" dirty="0" smtClean="0">
                <a:sym typeface="Wingdings" pitchFamily="2" charset="2"/>
              </a:rPr>
              <a:t> ions</a:t>
            </a:r>
            <a:r>
              <a:rPr lang="en-CA" b="1" dirty="0" smtClean="0">
                <a:sym typeface="Wingdings" pitchFamily="2" charset="2"/>
              </a:rPr>
              <a:t> </a:t>
            </a:r>
            <a:r>
              <a:rPr lang="en-CA" dirty="0" smtClean="0">
                <a:sym typeface="Wingdings" pitchFamily="2" charset="2"/>
              </a:rPr>
              <a:t>from the </a:t>
            </a:r>
          </a:p>
          <a:p>
            <a:pPr marL="0" indent="0">
              <a:buNone/>
            </a:pPr>
            <a:r>
              <a:rPr lang="en-CA" dirty="0" smtClean="0">
                <a:sym typeface="Wingdings" pitchFamily="2" charset="2"/>
              </a:rPr>
              <a:t>blood into the proximal and</a:t>
            </a:r>
          </a:p>
          <a:p>
            <a:pPr marL="0" indent="0">
              <a:buNone/>
            </a:pPr>
            <a:r>
              <a:rPr lang="en-CA" dirty="0" smtClean="0">
                <a:sym typeface="Wingdings" pitchFamily="2" charset="2"/>
              </a:rPr>
              <a:t>distal tubule for excretion.</a:t>
            </a:r>
          </a:p>
          <a:p>
            <a:pPr>
              <a:buNone/>
            </a:pPr>
            <a:endParaRPr lang="en-CA" dirty="0" smtClean="0">
              <a:sym typeface="Wingdings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049" t="10897" r="5049" b="4380"/>
          <a:stretch>
            <a:fillRect/>
          </a:stretch>
        </p:blipFill>
        <p:spPr bwMode="auto">
          <a:xfrm>
            <a:off x="5148064" y="3599408"/>
            <a:ext cx="3574551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611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CA" b="1" dirty="0" smtClean="0">
                <a:solidFill>
                  <a:srgbClr val="FF0000"/>
                </a:solidFill>
              </a:rPr>
              <a:t>Section 12.2 = Kidney Dysfunction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3970784" cy="5040560"/>
          </a:xfrm>
        </p:spPr>
        <p:txBody>
          <a:bodyPr>
            <a:normAutofit lnSpcReduction="10000"/>
          </a:bodyPr>
          <a:lstStyle/>
          <a:p>
            <a:r>
              <a:rPr lang="en-CA" b="1" dirty="0" smtClean="0"/>
              <a:t>Diabetes Mellitus</a:t>
            </a:r>
          </a:p>
          <a:p>
            <a:endParaRPr lang="en-CA" b="1" dirty="0" smtClean="0"/>
          </a:p>
          <a:p>
            <a:r>
              <a:rPr lang="en-CA" b="1" dirty="0" smtClean="0"/>
              <a:t>Nephritis</a:t>
            </a:r>
          </a:p>
          <a:p>
            <a:endParaRPr lang="en-CA" b="1" dirty="0" smtClean="0"/>
          </a:p>
          <a:p>
            <a:r>
              <a:rPr lang="en-CA" b="1" dirty="0" smtClean="0"/>
              <a:t>Kidney Stones</a:t>
            </a:r>
          </a:p>
          <a:p>
            <a:endParaRPr lang="en-CA" b="1" dirty="0" smtClean="0"/>
          </a:p>
          <a:p>
            <a:r>
              <a:rPr lang="en-CA" b="1" dirty="0" smtClean="0"/>
              <a:t>Dialysis </a:t>
            </a:r>
          </a:p>
          <a:p>
            <a:endParaRPr lang="en-CA" b="1" dirty="0" smtClean="0"/>
          </a:p>
          <a:p>
            <a:r>
              <a:rPr lang="en-CA" b="1" dirty="0" smtClean="0"/>
              <a:t>Kidney Transplants</a:t>
            </a:r>
            <a:endParaRPr lang="en-CA" b="1" dirty="0"/>
          </a:p>
        </p:txBody>
      </p:sp>
      <p:sp>
        <p:nvSpPr>
          <p:cNvPr id="4" name="Right Brace 3"/>
          <p:cNvSpPr/>
          <p:nvPr/>
        </p:nvSpPr>
        <p:spPr>
          <a:xfrm>
            <a:off x="3899655" y="1484784"/>
            <a:ext cx="1080120" cy="4608512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65712" y="1268760"/>
            <a:ext cx="3970784" cy="50405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sz="1800" dirty="0" smtClean="0"/>
          </a:p>
          <a:p>
            <a:pPr marL="0" indent="0">
              <a:buNone/>
            </a:pPr>
            <a:r>
              <a:rPr lang="en-CA" b="1" u="sng" dirty="0" smtClean="0"/>
              <a:t>Jigsaw Activity</a:t>
            </a:r>
          </a:p>
          <a:p>
            <a:endParaRPr lang="en-CA" sz="1100" dirty="0" smtClean="0"/>
          </a:p>
          <a:p>
            <a:pPr>
              <a:buFont typeface="Wingdings"/>
              <a:buChar char="à"/>
            </a:pPr>
            <a:r>
              <a:rPr lang="en-CA" dirty="0" smtClean="0">
                <a:sym typeface="Wingdings" pitchFamily="2" charset="2"/>
              </a:rPr>
              <a:t>Read your assigned paragraphs 3 times (yes, 3 times!!!)</a:t>
            </a:r>
          </a:p>
          <a:p>
            <a:pPr>
              <a:buFont typeface="Wingdings"/>
              <a:buChar char="à"/>
            </a:pPr>
            <a:r>
              <a:rPr lang="en-CA" dirty="0">
                <a:sym typeface="Wingdings" pitchFamily="2" charset="2"/>
              </a:rPr>
              <a:t> </a:t>
            </a:r>
            <a:r>
              <a:rPr lang="en-CA" dirty="0" smtClean="0">
                <a:sym typeface="Wingdings" pitchFamily="2" charset="2"/>
              </a:rPr>
              <a:t>Make notes and summarize it into ~3 sentences</a:t>
            </a:r>
          </a:p>
          <a:p>
            <a:pPr>
              <a:buFont typeface="Wingdings"/>
              <a:buChar char="à"/>
            </a:pPr>
            <a:r>
              <a:rPr lang="en-CA" dirty="0">
                <a:sym typeface="Wingdings" pitchFamily="2" charset="2"/>
              </a:rPr>
              <a:t> </a:t>
            </a:r>
            <a:r>
              <a:rPr lang="en-CA" dirty="0" smtClean="0">
                <a:sym typeface="Wingdings" pitchFamily="2" charset="2"/>
              </a:rPr>
              <a:t>When I say, share with your group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851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CA" b="1" dirty="0" smtClean="0">
                <a:solidFill>
                  <a:srgbClr val="FF0000"/>
                </a:solidFill>
              </a:rPr>
              <a:t>Chapter 12 Questions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0405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sz="4400" b="1" dirty="0" smtClean="0"/>
              <a:t>Excretory System Worksheet</a:t>
            </a:r>
          </a:p>
          <a:p>
            <a:pPr marL="514350" indent="-514350">
              <a:buFont typeface="+mj-lt"/>
              <a:buAutoNum type="arabicPeriod"/>
            </a:pPr>
            <a:endParaRPr lang="en-CA" sz="44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CA" sz="4400" b="1" u="sng" dirty="0" smtClean="0">
                <a:solidFill>
                  <a:srgbClr val="0000FF"/>
                </a:solidFill>
              </a:rPr>
              <a:t>Chapter 12 REVIEW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CA" sz="4400" b="1" dirty="0" smtClean="0"/>
              <a:t>Pg. 396 – PART 1 - # 1-5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CA" sz="4400" b="1" dirty="0" smtClean="0"/>
              <a:t>Pg. 396 – PART 2 - # 6-13, 16, 18</a:t>
            </a:r>
            <a:endParaRPr lang="en-CA" sz="44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65712" y="1268760"/>
            <a:ext cx="3970784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851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0000"/>
                </a:solidFill>
              </a:rPr>
              <a:t>Hormones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b="1" dirty="0" smtClean="0"/>
              <a:t>ADH</a:t>
            </a:r>
            <a:r>
              <a:rPr lang="en-GB" dirty="0" smtClean="0"/>
              <a:t> - </a:t>
            </a:r>
            <a:r>
              <a:rPr lang="en-GB" u="sng" dirty="0" smtClean="0"/>
              <a:t>antidiuretic hormone</a:t>
            </a:r>
            <a:r>
              <a:rPr lang="en-GB" dirty="0" smtClean="0"/>
              <a:t> - Acts on kidneys to increase water reabsorption in the collecting duct (control H</a:t>
            </a:r>
            <a:r>
              <a:rPr lang="en-GB" baseline="-25000" dirty="0" smtClean="0"/>
              <a:t>2</a:t>
            </a:r>
            <a:r>
              <a:rPr lang="en-GB" dirty="0" smtClean="0"/>
              <a:t>O balance).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r>
              <a:rPr lang="en-GB" dirty="0" smtClean="0"/>
              <a:t>More concentrated urine results from ADH release.</a:t>
            </a:r>
          </a:p>
          <a:p>
            <a:pPr marL="0" lvl="1" indent="0">
              <a:buNone/>
              <a:defRPr/>
            </a:pPr>
            <a:r>
              <a:rPr lang="en-GB" dirty="0" smtClean="0"/>
              <a:t>	</a:t>
            </a:r>
            <a:r>
              <a:rPr lang="en-GB" dirty="0">
                <a:solidFill>
                  <a:srgbClr val="FF0000"/>
                </a:solidFill>
              </a:rPr>
              <a:t>= Increases H</a:t>
            </a:r>
            <a:r>
              <a:rPr lang="en-GB" baseline="-25000" dirty="0">
                <a:solidFill>
                  <a:srgbClr val="FF0000"/>
                </a:solidFill>
              </a:rPr>
              <a:t>2</a:t>
            </a:r>
            <a:r>
              <a:rPr lang="en-GB" dirty="0">
                <a:solidFill>
                  <a:srgbClr val="FF0000"/>
                </a:solidFill>
              </a:rPr>
              <a:t>O reabsorption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  <a:endParaRPr lang="en-GB" dirty="0" smtClean="0"/>
          </a:p>
          <a:p>
            <a:pPr>
              <a:defRPr/>
            </a:pPr>
            <a:r>
              <a:rPr lang="en-GB" dirty="0" smtClean="0"/>
              <a:t>This will increase blood volume and blood pressure.</a:t>
            </a:r>
          </a:p>
          <a:p>
            <a:pPr lvl="1">
              <a:defRPr/>
            </a:pPr>
            <a:r>
              <a:rPr lang="en-GB" dirty="0" smtClean="0">
                <a:solidFill>
                  <a:srgbClr val="0000FF"/>
                </a:solidFill>
              </a:rPr>
              <a:t>Scenarios? (+ &amp; -)</a:t>
            </a:r>
          </a:p>
          <a:p>
            <a:pPr>
              <a:defRPr/>
            </a:pPr>
            <a:endParaRPr lang="en-GB" dirty="0" smtClean="0"/>
          </a:p>
          <a:p>
            <a:pPr>
              <a:buNone/>
            </a:pPr>
            <a:endParaRPr lang="en-CA" dirty="0" smtClean="0"/>
          </a:p>
          <a:p>
            <a:endParaRPr lang="en-CA" dirty="0"/>
          </a:p>
        </p:txBody>
      </p:sp>
      <p:grpSp>
        <p:nvGrpSpPr>
          <p:cNvPr id="37" name="Group 36"/>
          <p:cNvGrpSpPr/>
          <p:nvPr/>
        </p:nvGrpSpPr>
        <p:grpSpPr>
          <a:xfrm>
            <a:off x="4313039" y="339638"/>
            <a:ext cx="4679157" cy="2839166"/>
            <a:chOff x="4313039" y="339638"/>
            <a:chExt cx="4679157" cy="2839166"/>
          </a:xfrm>
        </p:grpSpPr>
        <p:sp>
          <p:nvSpPr>
            <p:cNvPr id="4" name="SMARTInkAnnotation70"/>
            <p:cNvSpPr/>
            <p:nvPr/>
          </p:nvSpPr>
          <p:spPr>
            <a:xfrm>
              <a:off x="6929448" y="982276"/>
              <a:ext cx="410756" cy="222697"/>
            </a:xfrm>
            <a:custGeom>
              <a:avLst/>
              <a:gdLst/>
              <a:ahLst/>
              <a:cxnLst/>
              <a:rect l="0" t="0" r="0" b="0"/>
              <a:pathLst>
                <a:path w="410756" h="222697">
                  <a:moveTo>
                    <a:pt x="17849" y="17849"/>
                  </a:moveTo>
                  <a:lnTo>
                    <a:pt x="12" y="12"/>
                  </a:lnTo>
                  <a:lnTo>
                    <a:pt x="0" y="0"/>
                  </a:lnTo>
                  <a:lnTo>
                    <a:pt x="20980" y="20981"/>
                  </a:lnTo>
                  <a:lnTo>
                    <a:pt x="23905" y="24898"/>
                  </a:lnTo>
                  <a:lnTo>
                    <a:pt x="26848" y="29494"/>
                  </a:lnTo>
                  <a:lnTo>
                    <a:pt x="29801" y="34542"/>
                  </a:lnTo>
                  <a:lnTo>
                    <a:pt x="32763" y="39892"/>
                  </a:lnTo>
                  <a:lnTo>
                    <a:pt x="38699" y="51127"/>
                  </a:lnTo>
                  <a:lnTo>
                    <a:pt x="47618" y="68610"/>
                  </a:lnTo>
                  <a:lnTo>
                    <a:pt x="51586" y="75502"/>
                  </a:lnTo>
                  <a:lnTo>
                    <a:pt x="56216" y="83073"/>
                  </a:lnTo>
                  <a:lnTo>
                    <a:pt x="61286" y="91097"/>
                  </a:lnTo>
                  <a:lnTo>
                    <a:pt x="65658" y="98431"/>
                  </a:lnTo>
                  <a:lnTo>
                    <a:pt x="69566" y="105305"/>
                  </a:lnTo>
                  <a:lnTo>
                    <a:pt x="76553" y="118234"/>
                  </a:lnTo>
                  <a:lnTo>
                    <a:pt x="82966" y="130595"/>
                  </a:lnTo>
                  <a:lnTo>
                    <a:pt x="87057" y="136669"/>
                  </a:lnTo>
                  <a:lnTo>
                    <a:pt x="91769" y="142703"/>
                  </a:lnTo>
                  <a:lnTo>
                    <a:pt x="96894" y="148710"/>
                  </a:lnTo>
                  <a:lnTo>
                    <a:pt x="101303" y="154699"/>
                  </a:lnTo>
                  <a:lnTo>
                    <a:pt x="105236" y="160676"/>
                  </a:lnTo>
                  <a:lnTo>
                    <a:pt x="108850" y="166645"/>
                  </a:lnTo>
                  <a:lnTo>
                    <a:pt x="113242" y="172609"/>
                  </a:lnTo>
                  <a:lnTo>
                    <a:pt x="118155" y="178569"/>
                  </a:lnTo>
                  <a:lnTo>
                    <a:pt x="127914" y="189491"/>
                  </a:lnTo>
                  <a:lnTo>
                    <a:pt x="135559" y="197653"/>
                  </a:lnTo>
                  <a:lnTo>
                    <a:pt x="148550" y="210976"/>
                  </a:lnTo>
                  <a:lnTo>
                    <a:pt x="158925" y="221422"/>
                  </a:lnTo>
                  <a:lnTo>
                    <a:pt x="160517" y="222025"/>
                  </a:lnTo>
                  <a:lnTo>
                    <a:pt x="164931" y="222696"/>
                  </a:lnTo>
                  <a:lnTo>
                    <a:pt x="166506" y="221882"/>
                  </a:lnTo>
                  <a:lnTo>
                    <a:pt x="167554" y="220348"/>
                  </a:lnTo>
                  <a:lnTo>
                    <a:pt x="168721" y="215997"/>
                  </a:lnTo>
                  <a:lnTo>
                    <a:pt x="169239" y="210756"/>
                  </a:lnTo>
                  <a:lnTo>
                    <a:pt x="169470" y="199828"/>
                  </a:lnTo>
                  <a:lnTo>
                    <a:pt x="169654" y="47799"/>
                  </a:lnTo>
                  <a:lnTo>
                    <a:pt x="170646" y="42777"/>
                  </a:lnTo>
                  <a:lnTo>
                    <a:pt x="172299" y="38436"/>
                  </a:lnTo>
                  <a:lnTo>
                    <a:pt x="174394" y="34550"/>
                  </a:lnTo>
                  <a:lnTo>
                    <a:pt x="176783" y="30968"/>
                  </a:lnTo>
                  <a:lnTo>
                    <a:pt x="182082" y="24341"/>
                  </a:lnTo>
                  <a:lnTo>
                    <a:pt x="187745" y="18089"/>
                  </a:lnTo>
                  <a:lnTo>
                    <a:pt x="190645" y="15032"/>
                  </a:lnTo>
                  <a:lnTo>
                    <a:pt x="193569" y="12995"/>
                  </a:lnTo>
                  <a:lnTo>
                    <a:pt x="199465" y="10731"/>
                  </a:lnTo>
                  <a:lnTo>
                    <a:pt x="203418" y="11119"/>
                  </a:lnTo>
                  <a:lnTo>
                    <a:pt x="213103" y="14196"/>
                  </a:lnTo>
                  <a:lnTo>
                    <a:pt x="224022" y="18872"/>
                  </a:lnTo>
                  <a:lnTo>
                    <a:pt x="229712" y="21507"/>
                  </a:lnTo>
                  <a:lnTo>
                    <a:pt x="236481" y="26241"/>
                  </a:lnTo>
                  <a:lnTo>
                    <a:pt x="243971" y="32373"/>
                  </a:lnTo>
                  <a:lnTo>
                    <a:pt x="251941" y="39438"/>
                  </a:lnTo>
                  <a:lnTo>
                    <a:pt x="260231" y="46132"/>
                  </a:lnTo>
                  <a:lnTo>
                    <a:pt x="268733" y="52580"/>
                  </a:lnTo>
                  <a:lnTo>
                    <a:pt x="286119" y="65035"/>
                  </a:lnTo>
                  <a:lnTo>
                    <a:pt x="303767" y="77185"/>
                  </a:lnTo>
                  <a:lnTo>
                    <a:pt x="311649" y="83203"/>
                  </a:lnTo>
                  <a:lnTo>
                    <a:pt x="318887" y="89200"/>
                  </a:lnTo>
                  <a:lnTo>
                    <a:pt x="325698" y="95182"/>
                  </a:lnTo>
                  <a:lnTo>
                    <a:pt x="332222" y="100162"/>
                  </a:lnTo>
                  <a:lnTo>
                    <a:pt x="338556" y="104474"/>
                  </a:lnTo>
                  <a:lnTo>
                    <a:pt x="344763" y="108341"/>
                  </a:lnTo>
                  <a:lnTo>
                    <a:pt x="356951" y="115284"/>
                  </a:lnTo>
                  <a:lnTo>
                    <a:pt x="362980" y="118524"/>
                  </a:lnTo>
                  <a:lnTo>
                    <a:pt x="374970" y="122125"/>
                  </a:lnTo>
                  <a:lnTo>
                    <a:pt x="385920" y="123725"/>
                  </a:lnTo>
                  <a:lnTo>
                    <a:pt x="397664" y="124626"/>
                  </a:lnTo>
                  <a:lnTo>
                    <a:pt x="410755" y="1250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SMARTInkAnnotation71"/>
            <p:cNvSpPr/>
            <p:nvPr/>
          </p:nvSpPr>
          <p:spPr>
            <a:xfrm>
              <a:off x="7358063" y="973336"/>
              <a:ext cx="53579" cy="35720"/>
            </a:xfrm>
            <a:custGeom>
              <a:avLst/>
              <a:gdLst/>
              <a:ahLst/>
              <a:cxnLst/>
              <a:rect l="0" t="0" r="0" b="0"/>
              <a:pathLst>
                <a:path w="53579" h="35720">
                  <a:moveTo>
                    <a:pt x="0" y="0"/>
                  </a:moveTo>
                  <a:lnTo>
                    <a:pt x="4740" y="0"/>
                  </a:lnTo>
                  <a:lnTo>
                    <a:pt x="6136" y="992"/>
                  </a:lnTo>
                  <a:lnTo>
                    <a:pt x="7067" y="2646"/>
                  </a:lnTo>
                  <a:lnTo>
                    <a:pt x="8561" y="7688"/>
                  </a:lnTo>
                  <a:lnTo>
                    <a:pt x="9676" y="9094"/>
                  </a:lnTo>
                  <a:lnTo>
                    <a:pt x="11412" y="11024"/>
                  </a:lnTo>
                  <a:lnTo>
                    <a:pt x="15985" y="15814"/>
                  </a:lnTo>
                  <a:lnTo>
                    <a:pt x="21326" y="21250"/>
                  </a:lnTo>
                  <a:lnTo>
                    <a:pt x="25131" y="24088"/>
                  </a:lnTo>
                  <a:lnTo>
                    <a:pt x="29652" y="26973"/>
                  </a:lnTo>
                  <a:lnTo>
                    <a:pt x="34651" y="29888"/>
                  </a:lnTo>
                  <a:lnTo>
                    <a:pt x="38975" y="31832"/>
                  </a:lnTo>
                  <a:lnTo>
                    <a:pt x="42850" y="33127"/>
                  </a:lnTo>
                  <a:lnTo>
                    <a:pt x="53578" y="357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SMARTInkAnnotation72"/>
            <p:cNvSpPr/>
            <p:nvPr/>
          </p:nvSpPr>
          <p:spPr>
            <a:xfrm>
              <a:off x="7304484" y="884039"/>
              <a:ext cx="8931" cy="17860"/>
            </a:xfrm>
            <a:custGeom>
              <a:avLst/>
              <a:gdLst/>
              <a:ahLst/>
              <a:cxnLst/>
              <a:rect l="0" t="0" r="0" b="0"/>
              <a:pathLst>
                <a:path w="8931" h="17860">
                  <a:moveTo>
                    <a:pt x="0" y="17859"/>
                  </a:moveTo>
                  <a:lnTo>
                    <a:pt x="0" y="13119"/>
                  </a:lnTo>
                  <a:lnTo>
                    <a:pt x="993" y="10730"/>
                  </a:lnTo>
                  <a:lnTo>
                    <a:pt x="2646" y="8146"/>
                  </a:lnTo>
                  <a:lnTo>
                    <a:pt x="893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SMARTInkAnnotation73"/>
            <p:cNvSpPr/>
            <p:nvPr/>
          </p:nvSpPr>
          <p:spPr>
            <a:xfrm>
              <a:off x="7447849" y="816840"/>
              <a:ext cx="185602" cy="290442"/>
            </a:xfrm>
            <a:custGeom>
              <a:avLst/>
              <a:gdLst/>
              <a:ahLst/>
              <a:cxnLst/>
              <a:rect l="0" t="0" r="0" b="0"/>
              <a:pathLst>
                <a:path w="185602" h="290442">
                  <a:moveTo>
                    <a:pt x="44159" y="13621"/>
                  </a:moveTo>
                  <a:lnTo>
                    <a:pt x="44159" y="21310"/>
                  </a:lnTo>
                  <a:lnTo>
                    <a:pt x="41513" y="27291"/>
                  </a:lnTo>
                  <a:lnTo>
                    <a:pt x="31730" y="47300"/>
                  </a:lnTo>
                  <a:lnTo>
                    <a:pt x="23168" y="64500"/>
                  </a:lnTo>
                  <a:lnTo>
                    <a:pt x="21235" y="70361"/>
                  </a:lnTo>
                  <a:lnTo>
                    <a:pt x="19946" y="76252"/>
                  </a:lnTo>
                  <a:lnTo>
                    <a:pt x="19087" y="82164"/>
                  </a:lnTo>
                  <a:lnTo>
                    <a:pt x="17522" y="88090"/>
                  </a:lnTo>
                  <a:lnTo>
                    <a:pt x="15488" y="94025"/>
                  </a:lnTo>
                  <a:lnTo>
                    <a:pt x="13138" y="99966"/>
                  </a:lnTo>
                  <a:lnTo>
                    <a:pt x="10580" y="105911"/>
                  </a:lnTo>
                  <a:lnTo>
                    <a:pt x="5092" y="117808"/>
                  </a:lnTo>
                  <a:lnTo>
                    <a:pt x="3231" y="123759"/>
                  </a:lnTo>
                  <a:lnTo>
                    <a:pt x="1991" y="129710"/>
                  </a:lnTo>
                  <a:lnTo>
                    <a:pt x="1164" y="135662"/>
                  </a:lnTo>
                  <a:lnTo>
                    <a:pt x="613" y="140622"/>
                  </a:lnTo>
                  <a:lnTo>
                    <a:pt x="0" y="148780"/>
                  </a:lnTo>
                  <a:lnTo>
                    <a:pt x="829" y="151352"/>
                  </a:lnTo>
                  <a:lnTo>
                    <a:pt x="2374" y="153066"/>
                  </a:lnTo>
                  <a:lnTo>
                    <a:pt x="7242" y="155819"/>
                  </a:lnTo>
                  <a:lnTo>
                    <a:pt x="12825" y="156295"/>
                  </a:lnTo>
                  <a:lnTo>
                    <a:pt x="17995" y="156407"/>
                  </a:lnTo>
                  <a:lnTo>
                    <a:pt x="20763" y="156437"/>
                  </a:lnTo>
                  <a:lnTo>
                    <a:pt x="23601" y="155464"/>
                  </a:lnTo>
                  <a:lnTo>
                    <a:pt x="29399" y="151738"/>
                  </a:lnTo>
                  <a:lnTo>
                    <a:pt x="32335" y="148363"/>
                  </a:lnTo>
                  <a:lnTo>
                    <a:pt x="35283" y="144129"/>
                  </a:lnTo>
                  <a:lnTo>
                    <a:pt x="38242" y="139322"/>
                  </a:lnTo>
                  <a:lnTo>
                    <a:pt x="41206" y="134132"/>
                  </a:lnTo>
                  <a:lnTo>
                    <a:pt x="47146" y="123075"/>
                  </a:lnTo>
                  <a:lnTo>
                    <a:pt x="56068" y="105693"/>
                  </a:lnTo>
                  <a:lnTo>
                    <a:pt x="59044" y="98815"/>
                  </a:lnTo>
                  <a:lnTo>
                    <a:pt x="62020" y="91253"/>
                  </a:lnTo>
                  <a:lnTo>
                    <a:pt x="64996" y="83235"/>
                  </a:lnTo>
                  <a:lnTo>
                    <a:pt x="67972" y="75905"/>
                  </a:lnTo>
                  <a:lnTo>
                    <a:pt x="70949" y="69035"/>
                  </a:lnTo>
                  <a:lnTo>
                    <a:pt x="73924" y="62470"/>
                  </a:lnTo>
                  <a:lnTo>
                    <a:pt x="74917" y="56109"/>
                  </a:lnTo>
                  <a:lnTo>
                    <a:pt x="74586" y="49884"/>
                  </a:lnTo>
                  <a:lnTo>
                    <a:pt x="73373" y="43749"/>
                  </a:lnTo>
                  <a:lnTo>
                    <a:pt x="72565" y="37675"/>
                  </a:lnTo>
                  <a:lnTo>
                    <a:pt x="72026" y="31642"/>
                  </a:lnTo>
                  <a:lnTo>
                    <a:pt x="71666" y="25635"/>
                  </a:lnTo>
                  <a:lnTo>
                    <a:pt x="70435" y="20638"/>
                  </a:lnTo>
                  <a:lnTo>
                    <a:pt x="66420" y="12440"/>
                  </a:lnTo>
                  <a:lnTo>
                    <a:pt x="63322" y="6987"/>
                  </a:lnTo>
                  <a:lnTo>
                    <a:pt x="62598" y="3066"/>
                  </a:lnTo>
                  <a:lnTo>
                    <a:pt x="62276" y="0"/>
                  </a:lnTo>
                  <a:lnTo>
                    <a:pt x="62034" y="6976"/>
                  </a:lnTo>
                  <a:lnTo>
                    <a:pt x="62028" y="9191"/>
                  </a:lnTo>
                  <a:lnTo>
                    <a:pt x="64668" y="16944"/>
                  </a:lnTo>
                  <a:lnTo>
                    <a:pt x="69150" y="26012"/>
                  </a:lnTo>
                  <a:lnTo>
                    <a:pt x="74448" y="33349"/>
                  </a:lnTo>
                  <a:lnTo>
                    <a:pt x="82756" y="45210"/>
                  </a:lnTo>
                  <a:lnTo>
                    <a:pt x="87750" y="52539"/>
                  </a:lnTo>
                  <a:lnTo>
                    <a:pt x="92071" y="59410"/>
                  </a:lnTo>
                  <a:lnTo>
                    <a:pt x="95944" y="65975"/>
                  </a:lnTo>
                  <a:lnTo>
                    <a:pt x="99518" y="72336"/>
                  </a:lnTo>
                  <a:lnTo>
                    <a:pt x="103885" y="79554"/>
                  </a:lnTo>
                  <a:lnTo>
                    <a:pt x="114029" y="95510"/>
                  </a:lnTo>
                  <a:lnTo>
                    <a:pt x="119512" y="102940"/>
                  </a:lnTo>
                  <a:lnTo>
                    <a:pt x="125152" y="109878"/>
                  </a:lnTo>
                  <a:lnTo>
                    <a:pt x="130897" y="116488"/>
                  </a:lnTo>
                  <a:lnTo>
                    <a:pt x="135718" y="123871"/>
                  </a:lnTo>
                  <a:lnTo>
                    <a:pt x="139925" y="131769"/>
                  </a:lnTo>
                  <a:lnTo>
                    <a:pt x="143722" y="140012"/>
                  </a:lnTo>
                  <a:lnTo>
                    <a:pt x="148237" y="147491"/>
                  </a:lnTo>
                  <a:lnTo>
                    <a:pt x="153232" y="154461"/>
                  </a:lnTo>
                  <a:lnTo>
                    <a:pt x="158546" y="161093"/>
                  </a:lnTo>
                  <a:lnTo>
                    <a:pt x="163081" y="167498"/>
                  </a:lnTo>
                  <a:lnTo>
                    <a:pt x="167097" y="173752"/>
                  </a:lnTo>
                  <a:lnTo>
                    <a:pt x="170766" y="179907"/>
                  </a:lnTo>
                  <a:lnTo>
                    <a:pt x="173212" y="186986"/>
                  </a:lnTo>
                  <a:lnTo>
                    <a:pt x="174842" y="194682"/>
                  </a:lnTo>
                  <a:lnTo>
                    <a:pt x="175930" y="202789"/>
                  </a:lnTo>
                  <a:lnTo>
                    <a:pt x="177647" y="210179"/>
                  </a:lnTo>
                  <a:lnTo>
                    <a:pt x="179784" y="217089"/>
                  </a:lnTo>
                  <a:lnTo>
                    <a:pt x="182200" y="223680"/>
                  </a:lnTo>
                  <a:lnTo>
                    <a:pt x="183812" y="230059"/>
                  </a:lnTo>
                  <a:lnTo>
                    <a:pt x="184886" y="236296"/>
                  </a:lnTo>
                  <a:lnTo>
                    <a:pt x="185601" y="242438"/>
                  </a:lnTo>
                  <a:lnTo>
                    <a:pt x="185087" y="248517"/>
                  </a:lnTo>
                  <a:lnTo>
                    <a:pt x="183752" y="254554"/>
                  </a:lnTo>
                  <a:lnTo>
                    <a:pt x="181869" y="260564"/>
                  </a:lnTo>
                  <a:lnTo>
                    <a:pt x="180614" y="265562"/>
                  </a:lnTo>
                  <a:lnTo>
                    <a:pt x="179220" y="273761"/>
                  </a:lnTo>
                  <a:lnTo>
                    <a:pt x="177855" y="277337"/>
                  </a:lnTo>
                  <a:lnTo>
                    <a:pt x="175954" y="280713"/>
                  </a:lnTo>
                  <a:lnTo>
                    <a:pt x="169174" y="2904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Annotation74"/>
            <p:cNvSpPr/>
            <p:nvPr/>
          </p:nvSpPr>
          <p:spPr>
            <a:xfrm>
              <a:off x="7581305" y="750094"/>
              <a:ext cx="375048" cy="149996"/>
            </a:xfrm>
            <a:custGeom>
              <a:avLst/>
              <a:gdLst/>
              <a:ahLst/>
              <a:cxnLst/>
              <a:rect l="0" t="0" r="0" b="0"/>
              <a:pathLst>
                <a:path w="375048" h="149996">
                  <a:moveTo>
                    <a:pt x="0" y="0"/>
                  </a:moveTo>
                  <a:lnTo>
                    <a:pt x="4740" y="0"/>
                  </a:lnTo>
                  <a:lnTo>
                    <a:pt x="6137" y="992"/>
                  </a:lnTo>
                  <a:lnTo>
                    <a:pt x="7067" y="2646"/>
                  </a:lnTo>
                  <a:lnTo>
                    <a:pt x="7688" y="4740"/>
                  </a:lnTo>
                  <a:lnTo>
                    <a:pt x="9094" y="6137"/>
                  </a:lnTo>
                  <a:lnTo>
                    <a:pt x="11024" y="7068"/>
                  </a:lnTo>
                  <a:lnTo>
                    <a:pt x="16806" y="9094"/>
                  </a:lnTo>
                  <a:lnTo>
                    <a:pt x="25990" y="13302"/>
                  </a:lnTo>
                  <a:lnTo>
                    <a:pt x="42317" y="21249"/>
                  </a:lnTo>
                  <a:lnTo>
                    <a:pt x="47063" y="24088"/>
                  </a:lnTo>
                  <a:lnTo>
                    <a:pt x="51219" y="26973"/>
                  </a:lnTo>
                  <a:lnTo>
                    <a:pt x="54982" y="29888"/>
                  </a:lnTo>
                  <a:lnTo>
                    <a:pt x="59475" y="33816"/>
                  </a:lnTo>
                  <a:lnTo>
                    <a:pt x="64455" y="38419"/>
                  </a:lnTo>
                  <a:lnTo>
                    <a:pt x="69758" y="43472"/>
                  </a:lnTo>
                  <a:lnTo>
                    <a:pt x="74287" y="48825"/>
                  </a:lnTo>
                  <a:lnTo>
                    <a:pt x="78298" y="54378"/>
                  </a:lnTo>
                  <a:lnTo>
                    <a:pt x="81964" y="60064"/>
                  </a:lnTo>
                  <a:lnTo>
                    <a:pt x="86393" y="65840"/>
                  </a:lnTo>
                  <a:lnTo>
                    <a:pt x="91330" y="71674"/>
                  </a:lnTo>
                  <a:lnTo>
                    <a:pt x="96605" y="77548"/>
                  </a:lnTo>
                  <a:lnTo>
                    <a:pt x="101114" y="83449"/>
                  </a:lnTo>
                  <a:lnTo>
                    <a:pt x="105113" y="89367"/>
                  </a:lnTo>
                  <a:lnTo>
                    <a:pt x="108771" y="95297"/>
                  </a:lnTo>
                  <a:lnTo>
                    <a:pt x="112201" y="101234"/>
                  </a:lnTo>
                  <a:lnTo>
                    <a:pt x="118658" y="113123"/>
                  </a:lnTo>
                  <a:lnTo>
                    <a:pt x="121770" y="118079"/>
                  </a:lnTo>
                  <a:lnTo>
                    <a:pt x="124836" y="122376"/>
                  </a:lnTo>
                  <a:lnTo>
                    <a:pt x="127873" y="126232"/>
                  </a:lnTo>
                  <a:lnTo>
                    <a:pt x="130889" y="129795"/>
                  </a:lnTo>
                  <a:lnTo>
                    <a:pt x="133892" y="133163"/>
                  </a:lnTo>
                  <a:lnTo>
                    <a:pt x="136886" y="136400"/>
                  </a:lnTo>
                  <a:lnTo>
                    <a:pt x="138883" y="139551"/>
                  </a:lnTo>
                  <a:lnTo>
                    <a:pt x="140213" y="142643"/>
                  </a:lnTo>
                  <a:lnTo>
                    <a:pt x="141100" y="145697"/>
                  </a:lnTo>
                  <a:lnTo>
                    <a:pt x="142684" y="147733"/>
                  </a:lnTo>
                  <a:lnTo>
                    <a:pt x="144732" y="149090"/>
                  </a:lnTo>
                  <a:lnTo>
                    <a:pt x="147089" y="149995"/>
                  </a:lnTo>
                  <a:lnTo>
                    <a:pt x="148660" y="149606"/>
                  </a:lnTo>
                  <a:lnTo>
                    <a:pt x="149708" y="148354"/>
                  </a:lnTo>
                  <a:lnTo>
                    <a:pt x="150407" y="146528"/>
                  </a:lnTo>
                  <a:lnTo>
                    <a:pt x="151183" y="141852"/>
                  </a:lnTo>
                  <a:lnTo>
                    <a:pt x="151390" y="139217"/>
                  </a:lnTo>
                  <a:lnTo>
                    <a:pt x="151528" y="134483"/>
                  </a:lnTo>
                  <a:lnTo>
                    <a:pt x="151682" y="121286"/>
                  </a:lnTo>
                  <a:lnTo>
                    <a:pt x="152714" y="113599"/>
                  </a:lnTo>
                  <a:lnTo>
                    <a:pt x="154396" y="105498"/>
                  </a:lnTo>
                  <a:lnTo>
                    <a:pt x="156509" y="97121"/>
                  </a:lnTo>
                  <a:lnTo>
                    <a:pt x="157917" y="88560"/>
                  </a:lnTo>
                  <a:lnTo>
                    <a:pt x="158857" y="79876"/>
                  </a:lnTo>
                  <a:lnTo>
                    <a:pt x="159482" y="71110"/>
                  </a:lnTo>
                  <a:lnTo>
                    <a:pt x="159900" y="63281"/>
                  </a:lnTo>
                  <a:lnTo>
                    <a:pt x="160364" y="49292"/>
                  </a:lnTo>
                  <a:lnTo>
                    <a:pt x="161479" y="42783"/>
                  </a:lnTo>
                  <a:lnTo>
                    <a:pt x="163215" y="36459"/>
                  </a:lnTo>
                  <a:lnTo>
                    <a:pt x="165365" y="30259"/>
                  </a:lnTo>
                  <a:lnTo>
                    <a:pt x="168782" y="25134"/>
                  </a:lnTo>
                  <a:lnTo>
                    <a:pt x="173045" y="20724"/>
                  </a:lnTo>
                  <a:lnTo>
                    <a:pt x="177871" y="16793"/>
                  </a:lnTo>
                  <a:lnTo>
                    <a:pt x="182081" y="13179"/>
                  </a:lnTo>
                  <a:lnTo>
                    <a:pt x="185879" y="9778"/>
                  </a:lnTo>
                  <a:lnTo>
                    <a:pt x="189404" y="6519"/>
                  </a:lnTo>
                  <a:lnTo>
                    <a:pt x="194730" y="5338"/>
                  </a:lnTo>
                  <a:lnTo>
                    <a:pt x="201257" y="5543"/>
                  </a:lnTo>
                  <a:lnTo>
                    <a:pt x="208585" y="6672"/>
                  </a:lnTo>
                  <a:lnTo>
                    <a:pt x="215455" y="8416"/>
                  </a:lnTo>
                  <a:lnTo>
                    <a:pt x="222019" y="10572"/>
                  </a:lnTo>
                  <a:lnTo>
                    <a:pt x="228380" y="13001"/>
                  </a:lnTo>
                  <a:lnTo>
                    <a:pt x="235597" y="16605"/>
                  </a:lnTo>
                  <a:lnTo>
                    <a:pt x="243385" y="20992"/>
                  </a:lnTo>
                  <a:lnTo>
                    <a:pt x="251553" y="25900"/>
                  </a:lnTo>
                  <a:lnTo>
                    <a:pt x="258984" y="32150"/>
                  </a:lnTo>
                  <a:lnTo>
                    <a:pt x="265921" y="39293"/>
                  </a:lnTo>
                  <a:lnTo>
                    <a:pt x="272530" y="47031"/>
                  </a:lnTo>
                  <a:lnTo>
                    <a:pt x="279914" y="54174"/>
                  </a:lnTo>
                  <a:lnTo>
                    <a:pt x="287812" y="60921"/>
                  </a:lnTo>
                  <a:lnTo>
                    <a:pt x="296054" y="67403"/>
                  </a:lnTo>
                  <a:lnTo>
                    <a:pt x="303533" y="74701"/>
                  </a:lnTo>
                  <a:lnTo>
                    <a:pt x="310504" y="82543"/>
                  </a:lnTo>
                  <a:lnTo>
                    <a:pt x="317135" y="90747"/>
                  </a:lnTo>
                  <a:lnTo>
                    <a:pt x="323540" y="98201"/>
                  </a:lnTo>
                  <a:lnTo>
                    <a:pt x="329795" y="105155"/>
                  </a:lnTo>
                  <a:lnTo>
                    <a:pt x="345433" y="121777"/>
                  </a:lnTo>
                  <a:lnTo>
                    <a:pt x="349351" y="125833"/>
                  </a:lnTo>
                  <a:lnTo>
                    <a:pt x="352955" y="128537"/>
                  </a:lnTo>
                  <a:lnTo>
                    <a:pt x="359606" y="131541"/>
                  </a:lnTo>
                  <a:lnTo>
                    <a:pt x="368928" y="133233"/>
                  </a:lnTo>
                  <a:lnTo>
                    <a:pt x="370968" y="132478"/>
                  </a:lnTo>
                  <a:lnTo>
                    <a:pt x="372327" y="130983"/>
                  </a:lnTo>
                  <a:lnTo>
                    <a:pt x="375047" y="1250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Annotation75"/>
            <p:cNvSpPr/>
            <p:nvPr/>
          </p:nvSpPr>
          <p:spPr>
            <a:xfrm>
              <a:off x="8090297" y="509071"/>
              <a:ext cx="266047" cy="302437"/>
            </a:xfrm>
            <a:custGeom>
              <a:avLst/>
              <a:gdLst/>
              <a:ahLst/>
              <a:cxnLst/>
              <a:rect l="0" t="0" r="0" b="0"/>
              <a:pathLst>
                <a:path w="266047" h="302437">
                  <a:moveTo>
                    <a:pt x="0" y="98148"/>
                  </a:moveTo>
                  <a:lnTo>
                    <a:pt x="4740" y="102888"/>
                  </a:lnTo>
                  <a:lnTo>
                    <a:pt x="6137" y="105277"/>
                  </a:lnTo>
                  <a:lnTo>
                    <a:pt x="9094" y="114371"/>
                  </a:lnTo>
                  <a:lnTo>
                    <a:pt x="11024" y="118885"/>
                  </a:lnTo>
                  <a:lnTo>
                    <a:pt x="15814" y="129192"/>
                  </a:lnTo>
                  <a:lnTo>
                    <a:pt x="29889" y="157847"/>
                  </a:lnTo>
                  <a:lnTo>
                    <a:pt x="33816" y="163744"/>
                  </a:lnTo>
                  <a:lnTo>
                    <a:pt x="38419" y="169660"/>
                  </a:lnTo>
                  <a:lnTo>
                    <a:pt x="43472" y="175588"/>
                  </a:lnTo>
                  <a:lnTo>
                    <a:pt x="48825" y="181525"/>
                  </a:lnTo>
                  <a:lnTo>
                    <a:pt x="60065" y="193412"/>
                  </a:lnTo>
                  <a:lnTo>
                    <a:pt x="77549" y="211261"/>
                  </a:lnTo>
                  <a:lnTo>
                    <a:pt x="82457" y="217213"/>
                  </a:lnTo>
                  <a:lnTo>
                    <a:pt x="86722" y="223165"/>
                  </a:lnTo>
                  <a:lnTo>
                    <a:pt x="90556" y="229118"/>
                  </a:lnTo>
                  <a:lnTo>
                    <a:pt x="95097" y="235070"/>
                  </a:lnTo>
                  <a:lnTo>
                    <a:pt x="100109" y="241023"/>
                  </a:lnTo>
                  <a:lnTo>
                    <a:pt x="105435" y="246976"/>
                  </a:lnTo>
                  <a:lnTo>
                    <a:pt x="109977" y="252929"/>
                  </a:lnTo>
                  <a:lnTo>
                    <a:pt x="113998" y="258882"/>
                  </a:lnTo>
                  <a:lnTo>
                    <a:pt x="117670" y="264835"/>
                  </a:lnTo>
                  <a:lnTo>
                    <a:pt x="124396" y="274096"/>
                  </a:lnTo>
                  <a:lnTo>
                    <a:pt x="130693" y="281519"/>
                  </a:lnTo>
                  <a:lnTo>
                    <a:pt x="136799" y="288125"/>
                  </a:lnTo>
                  <a:lnTo>
                    <a:pt x="139817" y="290284"/>
                  </a:lnTo>
                  <a:lnTo>
                    <a:pt x="147812" y="293322"/>
                  </a:lnTo>
                  <a:lnTo>
                    <a:pt x="150030" y="294032"/>
                  </a:lnTo>
                  <a:lnTo>
                    <a:pt x="150622" y="293230"/>
                  </a:lnTo>
                  <a:lnTo>
                    <a:pt x="151279" y="289692"/>
                  </a:lnTo>
                  <a:lnTo>
                    <a:pt x="151571" y="282167"/>
                  </a:lnTo>
                  <a:lnTo>
                    <a:pt x="151649" y="277382"/>
                  </a:lnTo>
                  <a:lnTo>
                    <a:pt x="150709" y="272207"/>
                  </a:lnTo>
                  <a:lnTo>
                    <a:pt x="149090" y="266773"/>
                  </a:lnTo>
                  <a:lnTo>
                    <a:pt x="147018" y="261166"/>
                  </a:lnTo>
                  <a:lnTo>
                    <a:pt x="144645" y="255444"/>
                  </a:lnTo>
                  <a:lnTo>
                    <a:pt x="142070" y="249645"/>
                  </a:lnTo>
                  <a:lnTo>
                    <a:pt x="136564" y="237909"/>
                  </a:lnTo>
                  <a:lnTo>
                    <a:pt x="130810" y="226079"/>
                  </a:lnTo>
                  <a:lnTo>
                    <a:pt x="126894" y="220146"/>
                  </a:lnTo>
                  <a:lnTo>
                    <a:pt x="122299" y="214207"/>
                  </a:lnTo>
                  <a:lnTo>
                    <a:pt x="117251" y="208263"/>
                  </a:lnTo>
                  <a:lnTo>
                    <a:pt x="108997" y="199012"/>
                  </a:lnTo>
                  <a:lnTo>
                    <a:pt x="101029" y="190601"/>
                  </a:lnTo>
                  <a:lnTo>
                    <a:pt x="90873" y="180249"/>
                  </a:lnTo>
                  <a:lnTo>
                    <a:pt x="85387" y="175702"/>
                  </a:lnTo>
                  <a:lnTo>
                    <a:pt x="79745" y="171679"/>
                  </a:lnTo>
                  <a:lnTo>
                    <a:pt x="73999" y="168004"/>
                  </a:lnTo>
                  <a:lnTo>
                    <a:pt x="69176" y="164562"/>
                  </a:lnTo>
                  <a:lnTo>
                    <a:pt x="61172" y="158092"/>
                  </a:lnTo>
                  <a:lnTo>
                    <a:pt x="54308" y="151910"/>
                  </a:lnTo>
                  <a:lnTo>
                    <a:pt x="51087" y="148872"/>
                  </a:lnTo>
                  <a:lnTo>
                    <a:pt x="44864" y="140205"/>
                  </a:lnTo>
                  <a:lnTo>
                    <a:pt x="41816" y="135115"/>
                  </a:lnTo>
                  <a:lnTo>
                    <a:pt x="38791" y="129738"/>
                  </a:lnTo>
                  <a:lnTo>
                    <a:pt x="32785" y="118472"/>
                  </a:lnTo>
                  <a:lnTo>
                    <a:pt x="30786" y="112689"/>
                  </a:lnTo>
                  <a:lnTo>
                    <a:pt x="29454" y="106850"/>
                  </a:lnTo>
                  <a:lnTo>
                    <a:pt x="28565" y="100973"/>
                  </a:lnTo>
                  <a:lnTo>
                    <a:pt x="26981" y="95070"/>
                  </a:lnTo>
                  <a:lnTo>
                    <a:pt x="24932" y="89151"/>
                  </a:lnTo>
                  <a:lnTo>
                    <a:pt x="22574" y="83220"/>
                  </a:lnTo>
                  <a:lnTo>
                    <a:pt x="21995" y="77282"/>
                  </a:lnTo>
                  <a:lnTo>
                    <a:pt x="22601" y="71339"/>
                  </a:lnTo>
                  <a:lnTo>
                    <a:pt x="23997" y="65392"/>
                  </a:lnTo>
                  <a:lnTo>
                    <a:pt x="24928" y="59443"/>
                  </a:lnTo>
                  <a:lnTo>
                    <a:pt x="25549" y="53493"/>
                  </a:lnTo>
                  <a:lnTo>
                    <a:pt x="25962" y="47542"/>
                  </a:lnTo>
                  <a:lnTo>
                    <a:pt x="27230" y="42582"/>
                  </a:lnTo>
                  <a:lnTo>
                    <a:pt x="31284" y="34426"/>
                  </a:lnTo>
                  <a:lnTo>
                    <a:pt x="36393" y="27494"/>
                  </a:lnTo>
                  <a:lnTo>
                    <a:pt x="42964" y="20113"/>
                  </a:lnTo>
                  <a:lnTo>
                    <a:pt x="52499" y="10218"/>
                  </a:lnTo>
                  <a:lnTo>
                    <a:pt x="60705" y="4498"/>
                  </a:lnTo>
                  <a:lnTo>
                    <a:pt x="64283" y="2972"/>
                  </a:lnTo>
                  <a:lnTo>
                    <a:pt x="68651" y="1955"/>
                  </a:lnTo>
                  <a:lnTo>
                    <a:pt x="73550" y="1277"/>
                  </a:lnTo>
                  <a:lnTo>
                    <a:pt x="78798" y="825"/>
                  </a:lnTo>
                  <a:lnTo>
                    <a:pt x="83290" y="524"/>
                  </a:lnTo>
                  <a:lnTo>
                    <a:pt x="90926" y="189"/>
                  </a:lnTo>
                  <a:lnTo>
                    <a:pt x="100804" y="0"/>
                  </a:lnTo>
                  <a:lnTo>
                    <a:pt x="103913" y="966"/>
                  </a:lnTo>
                  <a:lnTo>
                    <a:pt x="110014" y="4685"/>
                  </a:lnTo>
                  <a:lnTo>
                    <a:pt x="112039" y="8058"/>
                  </a:lnTo>
                  <a:lnTo>
                    <a:pt x="114287" y="17097"/>
                  </a:lnTo>
                  <a:lnTo>
                    <a:pt x="117932" y="25084"/>
                  </a:lnTo>
                  <a:lnTo>
                    <a:pt x="120293" y="28602"/>
                  </a:lnTo>
                  <a:lnTo>
                    <a:pt x="122916" y="37804"/>
                  </a:lnTo>
                  <a:lnTo>
                    <a:pt x="123616" y="43036"/>
                  </a:lnTo>
                  <a:lnTo>
                    <a:pt x="123091" y="48508"/>
                  </a:lnTo>
                  <a:lnTo>
                    <a:pt x="121748" y="54140"/>
                  </a:lnTo>
                  <a:lnTo>
                    <a:pt x="119861" y="59880"/>
                  </a:lnTo>
                  <a:lnTo>
                    <a:pt x="118602" y="65690"/>
                  </a:lnTo>
                  <a:lnTo>
                    <a:pt x="117764" y="71549"/>
                  </a:lnTo>
                  <a:lnTo>
                    <a:pt x="117205" y="77438"/>
                  </a:lnTo>
                  <a:lnTo>
                    <a:pt x="116583" y="86628"/>
                  </a:lnTo>
                  <a:lnTo>
                    <a:pt x="116418" y="90468"/>
                  </a:lnTo>
                  <a:lnTo>
                    <a:pt x="115315" y="94020"/>
                  </a:lnTo>
                  <a:lnTo>
                    <a:pt x="110014" y="102768"/>
                  </a:lnTo>
                  <a:lnTo>
                    <a:pt x="108427" y="105162"/>
                  </a:lnTo>
                  <a:lnTo>
                    <a:pt x="108996" y="105800"/>
                  </a:lnTo>
                  <a:lnTo>
                    <a:pt x="110366" y="106226"/>
                  </a:lnTo>
                  <a:lnTo>
                    <a:pt x="114956" y="106909"/>
                  </a:lnTo>
                  <a:lnTo>
                    <a:pt x="120875" y="101711"/>
                  </a:lnTo>
                  <a:lnTo>
                    <a:pt x="125232" y="97547"/>
                  </a:lnTo>
                  <a:lnTo>
                    <a:pt x="130121" y="93778"/>
                  </a:lnTo>
                  <a:lnTo>
                    <a:pt x="135364" y="90274"/>
                  </a:lnTo>
                  <a:lnTo>
                    <a:pt x="140845" y="86945"/>
                  </a:lnTo>
                  <a:lnTo>
                    <a:pt x="146482" y="82742"/>
                  </a:lnTo>
                  <a:lnTo>
                    <a:pt x="152225" y="77955"/>
                  </a:lnTo>
                  <a:lnTo>
                    <a:pt x="158038" y="72780"/>
                  </a:lnTo>
                  <a:lnTo>
                    <a:pt x="164890" y="68337"/>
                  </a:lnTo>
                  <a:lnTo>
                    <a:pt x="172434" y="64384"/>
                  </a:lnTo>
                  <a:lnTo>
                    <a:pt x="180440" y="60755"/>
                  </a:lnTo>
                  <a:lnTo>
                    <a:pt x="187763" y="58337"/>
                  </a:lnTo>
                  <a:lnTo>
                    <a:pt x="194628" y="56724"/>
                  </a:lnTo>
                  <a:lnTo>
                    <a:pt x="201189" y="55649"/>
                  </a:lnTo>
                  <a:lnTo>
                    <a:pt x="208540" y="54933"/>
                  </a:lnTo>
                  <a:lnTo>
                    <a:pt x="216417" y="54455"/>
                  </a:lnTo>
                  <a:lnTo>
                    <a:pt x="224645" y="54136"/>
                  </a:lnTo>
                  <a:lnTo>
                    <a:pt x="231123" y="54916"/>
                  </a:lnTo>
                  <a:lnTo>
                    <a:pt x="236434" y="56428"/>
                  </a:lnTo>
                  <a:lnTo>
                    <a:pt x="240966" y="58428"/>
                  </a:lnTo>
                  <a:lnTo>
                    <a:pt x="248647" y="63297"/>
                  </a:lnTo>
                  <a:lnTo>
                    <a:pt x="252085" y="65984"/>
                  </a:lnTo>
                  <a:lnTo>
                    <a:pt x="255369" y="70752"/>
                  </a:lnTo>
                  <a:lnTo>
                    <a:pt x="258551" y="76907"/>
                  </a:lnTo>
                  <a:lnTo>
                    <a:pt x="261665" y="83988"/>
                  </a:lnTo>
                  <a:lnTo>
                    <a:pt x="263740" y="90692"/>
                  </a:lnTo>
                  <a:lnTo>
                    <a:pt x="265123" y="97146"/>
                  </a:lnTo>
                  <a:lnTo>
                    <a:pt x="266046" y="103433"/>
                  </a:lnTo>
                  <a:lnTo>
                    <a:pt x="265668" y="111593"/>
                  </a:lnTo>
                  <a:lnTo>
                    <a:pt x="264425" y="121002"/>
                  </a:lnTo>
                  <a:lnTo>
                    <a:pt x="262603" y="131243"/>
                  </a:lnTo>
                  <a:lnTo>
                    <a:pt x="259405" y="141047"/>
                  </a:lnTo>
                  <a:lnTo>
                    <a:pt x="255287" y="150560"/>
                  </a:lnTo>
                  <a:lnTo>
                    <a:pt x="250559" y="159878"/>
                  </a:lnTo>
                  <a:lnTo>
                    <a:pt x="246414" y="170059"/>
                  </a:lnTo>
                  <a:lnTo>
                    <a:pt x="242659" y="180815"/>
                  </a:lnTo>
                  <a:lnTo>
                    <a:pt x="239163" y="191955"/>
                  </a:lnTo>
                  <a:lnTo>
                    <a:pt x="234848" y="202358"/>
                  </a:lnTo>
                  <a:lnTo>
                    <a:pt x="229987" y="212269"/>
                  </a:lnTo>
                  <a:lnTo>
                    <a:pt x="224762" y="221854"/>
                  </a:lnTo>
                  <a:lnTo>
                    <a:pt x="219294" y="231220"/>
                  </a:lnTo>
                  <a:lnTo>
                    <a:pt x="203111" y="257631"/>
                  </a:lnTo>
                  <a:lnTo>
                    <a:pt x="198907" y="264994"/>
                  </a:lnTo>
                  <a:lnTo>
                    <a:pt x="191591" y="278466"/>
                  </a:lnTo>
                  <a:lnTo>
                    <a:pt x="185032" y="291068"/>
                  </a:lnTo>
                  <a:lnTo>
                    <a:pt x="181893" y="295222"/>
                  </a:lnTo>
                  <a:lnTo>
                    <a:pt x="178809" y="297991"/>
                  </a:lnTo>
                  <a:lnTo>
                    <a:pt x="171471" y="302436"/>
                  </a:lnTo>
                  <a:lnTo>
                    <a:pt x="170869" y="301809"/>
                  </a:lnTo>
                  <a:lnTo>
                    <a:pt x="169664" y="2946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Annotation76"/>
            <p:cNvSpPr/>
            <p:nvPr/>
          </p:nvSpPr>
          <p:spPr>
            <a:xfrm>
              <a:off x="8358188" y="339638"/>
              <a:ext cx="178058" cy="338854"/>
            </a:xfrm>
            <a:custGeom>
              <a:avLst/>
              <a:gdLst/>
              <a:ahLst/>
              <a:cxnLst/>
              <a:rect l="0" t="0" r="0" b="0"/>
              <a:pathLst>
                <a:path w="178058" h="338854">
                  <a:moveTo>
                    <a:pt x="0" y="178284"/>
                  </a:moveTo>
                  <a:lnTo>
                    <a:pt x="4740" y="178284"/>
                  </a:lnTo>
                  <a:lnTo>
                    <a:pt x="6136" y="179276"/>
                  </a:lnTo>
                  <a:lnTo>
                    <a:pt x="7068" y="180930"/>
                  </a:lnTo>
                  <a:lnTo>
                    <a:pt x="7688" y="183024"/>
                  </a:lnTo>
                  <a:lnTo>
                    <a:pt x="10086" y="184421"/>
                  </a:lnTo>
                  <a:lnTo>
                    <a:pt x="13669" y="185352"/>
                  </a:lnTo>
                  <a:lnTo>
                    <a:pt x="18043" y="185972"/>
                  </a:lnTo>
                  <a:lnTo>
                    <a:pt x="21950" y="187378"/>
                  </a:lnTo>
                  <a:lnTo>
                    <a:pt x="25548" y="189308"/>
                  </a:lnTo>
                  <a:lnTo>
                    <a:pt x="28937" y="191586"/>
                  </a:lnTo>
                  <a:lnTo>
                    <a:pt x="33182" y="194097"/>
                  </a:lnTo>
                  <a:lnTo>
                    <a:pt x="37996" y="196764"/>
                  </a:lnTo>
                  <a:lnTo>
                    <a:pt x="43190" y="199533"/>
                  </a:lnTo>
                  <a:lnTo>
                    <a:pt x="48637" y="203364"/>
                  </a:lnTo>
                  <a:lnTo>
                    <a:pt x="54253" y="207903"/>
                  </a:lnTo>
                  <a:lnTo>
                    <a:pt x="59981" y="212913"/>
                  </a:lnTo>
                  <a:lnTo>
                    <a:pt x="65784" y="218237"/>
                  </a:lnTo>
                  <a:lnTo>
                    <a:pt x="77523" y="229444"/>
                  </a:lnTo>
                  <a:lnTo>
                    <a:pt x="82440" y="235211"/>
                  </a:lnTo>
                  <a:lnTo>
                    <a:pt x="86710" y="241040"/>
                  </a:lnTo>
                  <a:lnTo>
                    <a:pt x="90549" y="246910"/>
                  </a:lnTo>
                  <a:lnTo>
                    <a:pt x="95092" y="252808"/>
                  </a:lnTo>
                  <a:lnTo>
                    <a:pt x="100106" y="258725"/>
                  </a:lnTo>
                  <a:lnTo>
                    <a:pt x="105433" y="264653"/>
                  </a:lnTo>
                  <a:lnTo>
                    <a:pt x="109976" y="270590"/>
                  </a:lnTo>
                  <a:lnTo>
                    <a:pt x="113996" y="276532"/>
                  </a:lnTo>
                  <a:lnTo>
                    <a:pt x="117669" y="282478"/>
                  </a:lnTo>
                  <a:lnTo>
                    <a:pt x="121110" y="287434"/>
                  </a:lnTo>
                  <a:lnTo>
                    <a:pt x="124396" y="291730"/>
                  </a:lnTo>
                  <a:lnTo>
                    <a:pt x="127579" y="295587"/>
                  </a:lnTo>
                  <a:lnTo>
                    <a:pt x="130693" y="300142"/>
                  </a:lnTo>
                  <a:lnTo>
                    <a:pt x="133762" y="305163"/>
                  </a:lnTo>
                  <a:lnTo>
                    <a:pt x="138824" y="315042"/>
                  </a:lnTo>
                  <a:lnTo>
                    <a:pt x="141074" y="322740"/>
                  </a:lnTo>
                  <a:lnTo>
                    <a:pt x="144720" y="329468"/>
                  </a:lnTo>
                  <a:lnTo>
                    <a:pt x="151682" y="338853"/>
                  </a:lnTo>
                  <a:lnTo>
                    <a:pt x="147028" y="334229"/>
                  </a:lnTo>
                  <a:lnTo>
                    <a:pt x="142075" y="326637"/>
                  </a:lnTo>
                  <a:lnTo>
                    <a:pt x="136566" y="316648"/>
                  </a:lnTo>
                  <a:lnTo>
                    <a:pt x="130810" y="305594"/>
                  </a:lnTo>
                  <a:lnTo>
                    <a:pt x="126894" y="298876"/>
                  </a:lnTo>
                  <a:lnTo>
                    <a:pt x="117251" y="283474"/>
                  </a:lnTo>
                  <a:lnTo>
                    <a:pt x="111902" y="274208"/>
                  </a:lnTo>
                  <a:lnTo>
                    <a:pt x="100665" y="253328"/>
                  </a:lnTo>
                  <a:lnTo>
                    <a:pt x="94891" y="243196"/>
                  </a:lnTo>
                  <a:lnTo>
                    <a:pt x="89058" y="233465"/>
                  </a:lnTo>
                  <a:lnTo>
                    <a:pt x="83184" y="224001"/>
                  </a:lnTo>
                  <a:lnTo>
                    <a:pt x="78276" y="214715"/>
                  </a:lnTo>
                  <a:lnTo>
                    <a:pt x="74012" y="205548"/>
                  </a:lnTo>
                  <a:lnTo>
                    <a:pt x="70177" y="196460"/>
                  </a:lnTo>
                  <a:lnTo>
                    <a:pt x="66628" y="187425"/>
                  </a:lnTo>
                  <a:lnTo>
                    <a:pt x="60040" y="169448"/>
                  </a:lnTo>
                  <a:lnTo>
                    <a:pt x="56894" y="161479"/>
                  </a:lnTo>
                  <a:lnTo>
                    <a:pt x="53803" y="154182"/>
                  </a:lnTo>
                  <a:lnTo>
                    <a:pt x="47724" y="140783"/>
                  </a:lnTo>
                  <a:lnTo>
                    <a:pt x="41716" y="128213"/>
                  </a:lnTo>
                  <a:lnTo>
                    <a:pt x="39716" y="121091"/>
                  </a:lnTo>
                  <a:lnTo>
                    <a:pt x="38384" y="113366"/>
                  </a:lnTo>
                  <a:lnTo>
                    <a:pt x="37495" y="105240"/>
                  </a:lnTo>
                  <a:lnTo>
                    <a:pt x="36903" y="97838"/>
                  </a:lnTo>
                  <a:lnTo>
                    <a:pt x="36508" y="90919"/>
                  </a:lnTo>
                  <a:lnTo>
                    <a:pt x="36245" y="84322"/>
                  </a:lnTo>
                  <a:lnTo>
                    <a:pt x="37061" y="77939"/>
                  </a:lnTo>
                  <a:lnTo>
                    <a:pt x="38598" y="71700"/>
                  </a:lnTo>
                  <a:lnTo>
                    <a:pt x="40615" y="65556"/>
                  </a:lnTo>
                  <a:lnTo>
                    <a:pt x="43943" y="59476"/>
                  </a:lnTo>
                  <a:lnTo>
                    <a:pt x="48147" y="53438"/>
                  </a:lnTo>
                  <a:lnTo>
                    <a:pt x="52933" y="47428"/>
                  </a:lnTo>
                  <a:lnTo>
                    <a:pt x="58109" y="41437"/>
                  </a:lnTo>
                  <a:lnTo>
                    <a:pt x="63544" y="35459"/>
                  </a:lnTo>
                  <a:lnTo>
                    <a:pt x="74875" y="23525"/>
                  </a:lnTo>
                  <a:lnTo>
                    <a:pt x="86524" y="11606"/>
                  </a:lnTo>
                  <a:lnTo>
                    <a:pt x="92409" y="7634"/>
                  </a:lnTo>
                  <a:lnTo>
                    <a:pt x="98317" y="4986"/>
                  </a:lnTo>
                  <a:lnTo>
                    <a:pt x="104240" y="3221"/>
                  </a:lnTo>
                  <a:lnTo>
                    <a:pt x="110173" y="2044"/>
                  </a:lnTo>
                  <a:lnTo>
                    <a:pt x="116113" y="1259"/>
                  </a:lnTo>
                  <a:lnTo>
                    <a:pt x="122056" y="736"/>
                  </a:lnTo>
                  <a:lnTo>
                    <a:pt x="128003" y="388"/>
                  </a:lnTo>
                  <a:lnTo>
                    <a:pt x="139903" y="0"/>
                  </a:lnTo>
                  <a:lnTo>
                    <a:pt x="144862" y="889"/>
                  </a:lnTo>
                  <a:lnTo>
                    <a:pt x="149161" y="2474"/>
                  </a:lnTo>
                  <a:lnTo>
                    <a:pt x="153018" y="4522"/>
                  </a:lnTo>
                  <a:lnTo>
                    <a:pt x="156582" y="7873"/>
                  </a:lnTo>
                  <a:lnTo>
                    <a:pt x="159951" y="12090"/>
                  </a:lnTo>
                  <a:lnTo>
                    <a:pt x="163189" y="16887"/>
                  </a:lnTo>
                  <a:lnTo>
                    <a:pt x="166339" y="22069"/>
                  </a:lnTo>
                  <a:lnTo>
                    <a:pt x="169432" y="27508"/>
                  </a:lnTo>
                  <a:lnTo>
                    <a:pt x="172486" y="33118"/>
                  </a:lnTo>
                  <a:lnTo>
                    <a:pt x="174521" y="39835"/>
                  </a:lnTo>
                  <a:lnTo>
                    <a:pt x="175879" y="47289"/>
                  </a:lnTo>
                  <a:lnTo>
                    <a:pt x="176784" y="55235"/>
                  </a:lnTo>
                  <a:lnTo>
                    <a:pt x="177387" y="63509"/>
                  </a:lnTo>
                  <a:lnTo>
                    <a:pt x="177789" y="72002"/>
                  </a:lnTo>
                  <a:lnTo>
                    <a:pt x="178057" y="80640"/>
                  </a:lnTo>
                  <a:lnTo>
                    <a:pt x="176252" y="89376"/>
                  </a:lnTo>
                  <a:lnTo>
                    <a:pt x="173063" y="98176"/>
                  </a:lnTo>
                  <a:lnTo>
                    <a:pt x="164229" y="116883"/>
                  </a:lnTo>
                  <a:lnTo>
                    <a:pt x="153689" y="138427"/>
                  </a:lnTo>
                  <a:lnTo>
                    <a:pt x="149091" y="148736"/>
                  </a:lnTo>
                  <a:lnTo>
                    <a:pt x="145035" y="158585"/>
                  </a:lnTo>
                  <a:lnTo>
                    <a:pt x="141338" y="168128"/>
                  </a:lnTo>
                  <a:lnTo>
                    <a:pt x="136890" y="176474"/>
                  </a:lnTo>
                  <a:lnTo>
                    <a:pt x="131939" y="184023"/>
                  </a:lnTo>
                  <a:lnTo>
                    <a:pt x="126655" y="191039"/>
                  </a:lnTo>
                  <a:lnTo>
                    <a:pt x="121147" y="197702"/>
                  </a:lnTo>
                  <a:lnTo>
                    <a:pt x="115492" y="204127"/>
                  </a:lnTo>
                  <a:lnTo>
                    <a:pt x="109736" y="210396"/>
                  </a:lnTo>
                  <a:lnTo>
                    <a:pt x="104908" y="214575"/>
                  </a:lnTo>
                  <a:lnTo>
                    <a:pt x="100696" y="217361"/>
                  </a:lnTo>
                  <a:lnTo>
                    <a:pt x="96896" y="219218"/>
                  </a:lnTo>
                  <a:lnTo>
                    <a:pt x="94363" y="221448"/>
                  </a:lnTo>
                  <a:lnTo>
                    <a:pt x="92674" y="223927"/>
                  </a:lnTo>
                  <a:lnTo>
                    <a:pt x="89296" y="2318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Annotation77"/>
            <p:cNvSpPr/>
            <p:nvPr/>
          </p:nvSpPr>
          <p:spPr>
            <a:xfrm>
              <a:off x="7250906" y="1410891"/>
              <a:ext cx="142876" cy="142876"/>
            </a:xfrm>
            <a:custGeom>
              <a:avLst/>
              <a:gdLst/>
              <a:ahLst/>
              <a:cxnLst/>
              <a:rect l="0" t="0" r="0" b="0"/>
              <a:pathLst>
                <a:path w="142876" h="142876">
                  <a:moveTo>
                    <a:pt x="0" y="142875"/>
                  </a:moveTo>
                  <a:lnTo>
                    <a:pt x="0" y="138134"/>
                  </a:lnTo>
                  <a:lnTo>
                    <a:pt x="992" y="135746"/>
                  </a:lnTo>
                  <a:lnTo>
                    <a:pt x="2646" y="133161"/>
                  </a:lnTo>
                  <a:lnTo>
                    <a:pt x="4740" y="130446"/>
                  </a:lnTo>
                  <a:lnTo>
                    <a:pt x="6137" y="127643"/>
                  </a:lnTo>
                  <a:lnTo>
                    <a:pt x="7068" y="124783"/>
                  </a:lnTo>
                  <a:lnTo>
                    <a:pt x="7689" y="121884"/>
                  </a:lnTo>
                  <a:lnTo>
                    <a:pt x="9094" y="118959"/>
                  </a:lnTo>
                  <a:lnTo>
                    <a:pt x="11024" y="116017"/>
                  </a:lnTo>
                  <a:lnTo>
                    <a:pt x="13303" y="113063"/>
                  </a:lnTo>
                  <a:lnTo>
                    <a:pt x="15814" y="109110"/>
                  </a:lnTo>
                  <a:lnTo>
                    <a:pt x="18481" y="104490"/>
                  </a:lnTo>
                  <a:lnTo>
                    <a:pt x="21249" y="99425"/>
                  </a:lnTo>
                  <a:lnTo>
                    <a:pt x="25081" y="93072"/>
                  </a:lnTo>
                  <a:lnTo>
                    <a:pt x="34629" y="78076"/>
                  </a:lnTo>
                  <a:lnTo>
                    <a:pt x="39954" y="70902"/>
                  </a:lnTo>
                  <a:lnTo>
                    <a:pt x="45487" y="64135"/>
                  </a:lnTo>
                  <a:lnTo>
                    <a:pt x="51161" y="57640"/>
                  </a:lnTo>
                  <a:lnTo>
                    <a:pt x="56928" y="51325"/>
                  </a:lnTo>
                  <a:lnTo>
                    <a:pt x="68627" y="39016"/>
                  </a:lnTo>
                  <a:lnTo>
                    <a:pt x="74524" y="33948"/>
                  </a:lnTo>
                  <a:lnTo>
                    <a:pt x="80441" y="29577"/>
                  </a:lnTo>
                  <a:lnTo>
                    <a:pt x="86370" y="25671"/>
                  </a:lnTo>
                  <a:lnTo>
                    <a:pt x="92306" y="22075"/>
                  </a:lnTo>
                  <a:lnTo>
                    <a:pt x="98249" y="18685"/>
                  </a:lnTo>
                  <a:lnTo>
                    <a:pt x="104195" y="15433"/>
                  </a:lnTo>
                  <a:lnTo>
                    <a:pt x="109151" y="12273"/>
                  </a:lnTo>
                  <a:lnTo>
                    <a:pt x="113447" y="9174"/>
                  </a:lnTo>
                  <a:lnTo>
                    <a:pt x="117303" y="6116"/>
                  </a:lnTo>
                  <a:lnTo>
                    <a:pt x="120866" y="4077"/>
                  </a:lnTo>
                  <a:lnTo>
                    <a:pt x="124234" y="2718"/>
                  </a:lnTo>
                  <a:lnTo>
                    <a:pt x="127472" y="1812"/>
                  </a:lnTo>
                  <a:lnTo>
                    <a:pt x="130622" y="1208"/>
                  </a:lnTo>
                  <a:lnTo>
                    <a:pt x="133714" y="805"/>
                  </a:lnTo>
                  <a:lnTo>
                    <a:pt x="14287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SMARTInkAnnotation78"/>
            <p:cNvSpPr/>
            <p:nvPr/>
          </p:nvSpPr>
          <p:spPr>
            <a:xfrm>
              <a:off x="7268766" y="1473398"/>
              <a:ext cx="169665" cy="160736"/>
            </a:xfrm>
            <a:custGeom>
              <a:avLst/>
              <a:gdLst/>
              <a:ahLst/>
              <a:cxnLst/>
              <a:rect l="0" t="0" r="0" b="0"/>
              <a:pathLst>
                <a:path w="169665" h="160736">
                  <a:moveTo>
                    <a:pt x="0" y="160735"/>
                  </a:moveTo>
                  <a:lnTo>
                    <a:pt x="7688" y="160735"/>
                  </a:lnTo>
                  <a:lnTo>
                    <a:pt x="9094" y="158750"/>
                  </a:lnTo>
                  <a:lnTo>
                    <a:pt x="11024" y="155443"/>
                  </a:lnTo>
                  <a:lnTo>
                    <a:pt x="13302" y="151254"/>
                  </a:lnTo>
                  <a:lnTo>
                    <a:pt x="16806" y="146477"/>
                  </a:lnTo>
                  <a:lnTo>
                    <a:pt x="21125" y="141308"/>
                  </a:lnTo>
                  <a:lnTo>
                    <a:pt x="25990" y="135877"/>
                  </a:lnTo>
                  <a:lnTo>
                    <a:pt x="31217" y="129280"/>
                  </a:lnTo>
                  <a:lnTo>
                    <a:pt x="36687" y="121906"/>
                  </a:lnTo>
                  <a:lnTo>
                    <a:pt x="42317" y="114013"/>
                  </a:lnTo>
                  <a:lnTo>
                    <a:pt x="49047" y="105774"/>
                  </a:lnTo>
                  <a:lnTo>
                    <a:pt x="56510" y="97305"/>
                  </a:lnTo>
                  <a:lnTo>
                    <a:pt x="72740" y="79958"/>
                  </a:lnTo>
                  <a:lnTo>
                    <a:pt x="116257" y="35665"/>
                  </a:lnTo>
                  <a:lnTo>
                    <a:pt x="125130" y="28738"/>
                  </a:lnTo>
                  <a:lnTo>
                    <a:pt x="134021" y="23128"/>
                  </a:lnTo>
                  <a:lnTo>
                    <a:pt x="142925" y="18395"/>
                  </a:lnTo>
                  <a:lnTo>
                    <a:pt x="149854" y="14248"/>
                  </a:lnTo>
                  <a:lnTo>
                    <a:pt x="155465" y="10491"/>
                  </a:lnTo>
                  <a:lnTo>
                    <a:pt x="16966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SMARTInkAnnotation79"/>
            <p:cNvSpPr/>
            <p:nvPr/>
          </p:nvSpPr>
          <p:spPr>
            <a:xfrm>
              <a:off x="7590282" y="1343869"/>
              <a:ext cx="187477" cy="244173"/>
            </a:xfrm>
            <a:custGeom>
              <a:avLst/>
              <a:gdLst/>
              <a:ahLst/>
              <a:cxnLst/>
              <a:rect l="0" t="0" r="0" b="0"/>
              <a:pathLst>
                <a:path w="187477" h="244173">
                  <a:moveTo>
                    <a:pt x="8881" y="22373"/>
                  </a:moveTo>
                  <a:lnTo>
                    <a:pt x="8881" y="27114"/>
                  </a:lnTo>
                  <a:lnTo>
                    <a:pt x="9873" y="29502"/>
                  </a:lnTo>
                  <a:lnTo>
                    <a:pt x="13622" y="34802"/>
                  </a:lnTo>
                  <a:lnTo>
                    <a:pt x="15019" y="37604"/>
                  </a:lnTo>
                  <a:lnTo>
                    <a:pt x="16570" y="43364"/>
                  </a:lnTo>
                  <a:lnTo>
                    <a:pt x="17976" y="47281"/>
                  </a:lnTo>
                  <a:lnTo>
                    <a:pt x="19906" y="51877"/>
                  </a:lnTo>
                  <a:lnTo>
                    <a:pt x="22184" y="56925"/>
                  </a:lnTo>
                  <a:lnTo>
                    <a:pt x="24696" y="63267"/>
                  </a:lnTo>
                  <a:lnTo>
                    <a:pt x="30131" y="78251"/>
                  </a:lnTo>
                  <a:lnTo>
                    <a:pt x="38770" y="103422"/>
                  </a:lnTo>
                  <a:lnTo>
                    <a:pt x="40713" y="112124"/>
                  </a:lnTo>
                  <a:lnTo>
                    <a:pt x="42009" y="120903"/>
                  </a:lnTo>
                  <a:lnTo>
                    <a:pt x="42873" y="129731"/>
                  </a:lnTo>
                  <a:lnTo>
                    <a:pt x="44441" y="138594"/>
                  </a:lnTo>
                  <a:lnTo>
                    <a:pt x="46478" y="147479"/>
                  </a:lnTo>
                  <a:lnTo>
                    <a:pt x="48828" y="156378"/>
                  </a:lnTo>
                  <a:lnTo>
                    <a:pt x="51388" y="164296"/>
                  </a:lnTo>
                  <a:lnTo>
                    <a:pt x="54086" y="171559"/>
                  </a:lnTo>
                  <a:lnTo>
                    <a:pt x="56878" y="178385"/>
                  </a:lnTo>
                  <a:lnTo>
                    <a:pt x="59730" y="184920"/>
                  </a:lnTo>
                  <a:lnTo>
                    <a:pt x="65546" y="197473"/>
                  </a:lnTo>
                  <a:lnTo>
                    <a:pt x="67494" y="203599"/>
                  </a:lnTo>
                  <a:lnTo>
                    <a:pt x="68792" y="209667"/>
                  </a:lnTo>
                  <a:lnTo>
                    <a:pt x="69658" y="215696"/>
                  </a:lnTo>
                  <a:lnTo>
                    <a:pt x="70235" y="220708"/>
                  </a:lnTo>
                  <a:lnTo>
                    <a:pt x="70620" y="225042"/>
                  </a:lnTo>
                  <a:lnTo>
                    <a:pt x="71237" y="234386"/>
                  </a:lnTo>
                  <a:lnTo>
                    <a:pt x="73968" y="238309"/>
                  </a:lnTo>
                  <a:lnTo>
                    <a:pt x="79065" y="244172"/>
                  </a:lnTo>
                  <a:lnTo>
                    <a:pt x="73935" y="239193"/>
                  </a:lnTo>
                  <a:lnTo>
                    <a:pt x="51371" y="216666"/>
                  </a:lnTo>
                  <a:lnTo>
                    <a:pt x="48122" y="212425"/>
                  </a:lnTo>
                  <a:lnTo>
                    <a:pt x="44964" y="207614"/>
                  </a:lnTo>
                  <a:lnTo>
                    <a:pt x="41866" y="202421"/>
                  </a:lnTo>
                  <a:lnTo>
                    <a:pt x="37817" y="196976"/>
                  </a:lnTo>
                  <a:lnTo>
                    <a:pt x="33133" y="191361"/>
                  </a:lnTo>
                  <a:lnTo>
                    <a:pt x="28026" y="185633"/>
                  </a:lnTo>
                  <a:lnTo>
                    <a:pt x="23628" y="179830"/>
                  </a:lnTo>
                  <a:lnTo>
                    <a:pt x="19705" y="173977"/>
                  </a:lnTo>
                  <a:lnTo>
                    <a:pt x="16097" y="168091"/>
                  </a:lnTo>
                  <a:lnTo>
                    <a:pt x="12700" y="161190"/>
                  </a:lnTo>
                  <a:lnTo>
                    <a:pt x="9442" y="153613"/>
                  </a:lnTo>
                  <a:lnTo>
                    <a:pt x="6279" y="145585"/>
                  </a:lnTo>
                  <a:lnTo>
                    <a:pt x="4170" y="138249"/>
                  </a:lnTo>
                  <a:lnTo>
                    <a:pt x="2764" y="131374"/>
                  </a:lnTo>
                  <a:lnTo>
                    <a:pt x="1826" y="124806"/>
                  </a:lnTo>
                  <a:lnTo>
                    <a:pt x="1202" y="118443"/>
                  </a:lnTo>
                  <a:lnTo>
                    <a:pt x="786" y="112217"/>
                  </a:lnTo>
                  <a:lnTo>
                    <a:pt x="507" y="106081"/>
                  </a:lnTo>
                  <a:lnTo>
                    <a:pt x="199" y="93972"/>
                  </a:lnTo>
                  <a:lnTo>
                    <a:pt x="0" y="65290"/>
                  </a:lnTo>
                  <a:lnTo>
                    <a:pt x="976" y="57929"/>
                  </a:lnTo>
                  <a:lnTo>
                    <a:pt x="2620" y="51038"/>
                  </a:lnTo>
                  <a:lnTo>
                    <a:pt x="4706" y="44460"/>
                  </a:lnTo>
                  <a:lnTo>
                    <a:pt x="6099" y="39082"/>
                  </a:lnTo>
                  <a:lnTo>
                    <a:pt x="7026" y="34505"/>
                  </a:lnTo>
                  <a:lnTo>
                    <a:pt x="7644" y="30461"/>
                  </a:lnTo>
                  <a:lnTo>
                    <a:pt x="9049" y="25781"/>
                  </a:lnTo>
                  <a:lnTo>
                    <a:pt x="10978" y="20676"/>
                  </a:lnTo>
                  <a:lnTo>
                    <a:pt x="13255" y="15289"/>
                  </a:lnTo>
                  <a:lnTo>
                    <a:pt x="15766" y="11697"/>
                  </a:lnTo>
                  <a:lnTo>
                    <a:pt x="18433" y="9303"/>
                  </a:lnTo>
                  <a:lnTo>
                    <a:pt x="21202" y="7706"/>
                  </a:lnTo>
                  <a:lnTo>
                    <a:pt x="23049" y="5650"/>
                  </a:lnTo>
                  <a:lnTo>
                    <a:pt x="24280" y="3287"/>
                  </a:lnTo>
                  <a:lnTo>
                    <a:pt x="25100" y="719"/>
                  </a:lnTo>
                  <a:lnTo>
                    <a:pt x="26639" y="0"/>
                  </a:lnTo>
                  <a:lnTo>
                    <a:pt x="28658" y="512"/>
                  </a:lnTo>
                  <a:lnTo>
                    <a:pt x="33546" y="3727"/>
                  </a:lnTo>
                  <a:lnTo>
                    <a:pt x="39026" y="8464"/>
                  </a:lnTo>
                  <a:lnTo>
                    <a:pt x="41876" y="12108"/>
                  </a:lnTo>
                  <a:lnTo>
                    <a:pt x="44768" y="16522"/>
                  </a:lnTo>
                  <a:lnTo>
                    <a:pt x="47689" y="21449"/>
                  </a:lnTo>
                  <a:lnTo>
                    <a:pt x="50628" y="26718"/>
                  </a:lnTo>
                  <a:lnTo>
                    <a:pt x="56540" y="37864"/>
                  </a:lnTo>
                  <a:lnTo>
                    <a:pt x="60498" y="44607"/>
                  </a:lnTo>
                  <a:lnTo>
                    <a:pt x="74557" y="67325"/>
                  </a:lnTo>
                  <a:lnTo>
                    <a:pt x="78462" y="74170"/>
                  </a:lnTo>
                  <a:lnTo>
                    <a:pt x="85447" y="87066"/>
                  </a:lnTo>
                  <a:lnTo>
                    <a:pt x="98015" y="111514"/>
                  </a:lnTo>
                  <a:lnTo>
                    <a:pt x="101047" y="117519"/>
                  </a:lnTo>
                  <a:lnTo>
                    <a:pt x="105051" y="123507"/>
                  </a:lnTo>
                  <a:lnTo>
                    <a:pt x="109705" y="129483"/>
                  </a:lnTo>
                  <a:lnTo>
                    <a:pt x="114793" y="135452"/>
                  </a:lnTo>
                  <a:lnTo>
                    <a:pt x="120169" y="141415"/>
                  </a:lnTo>
                  <a:lnTo>
                    <a:pt x="131434" y="153333"/>
                  </a:lnTo>
                  <a:lnTo>
                    <a:pt x="144192" y="166458"/>
                  </a:lnTo>
                  <a:lnTo>
                    <a:pt x="148698" y="170023"/>
                  </a:lnTo>
                  <a:lnTo>
                    <a:pt x="153686" y="173393"/>
                  </a:lnTo>
                  <a:lnTo>
                    <a:pt x="158997" y="176631"/>
                  </a:lnTo>
                  <a:lnTo>
                    <a:pt x="163528" y="178790"/>
                  </a:lnTo>
                  <a:lnTo>
                    <a:pt x="167543" y="180229"/>
                  </a:lnTo>
                  <a:lnTo>
                    <a:pt x="171210" y="181188"/>
                  </a:lnTo>
                  <a:lnTo>
                    <a:pt x="174647" y="181828"/>
                  </a:lnTo>
                  <a:lnTo>
                    <a:pt x="177932" y="182255"/>
                  </a:lnTo>
                  <a:lnTo>
                    <a:pt x="187476" y="1831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SMARTInkAnnotation80"/>
            <p:cNvSpPr/>
            <p:nvPr/>
          </p:nvSpPr>
          <p:spPr>
            <a:xfrm>
              <a:off x="7608094" y="1419820"/>
              <a:ext cx="107157" cy="116087"/>
            </a:xfrm>
            <a:custGeom>
              <a:avLst/>
              <a:gdLst/>
              <a:ahLst/>
              <a:cxnLst/>
              <a:rect l="0" t="0" r="0" b="0"/>
              <a:pathLst>
                <a:path w="107157" h="116087">
                  <a:moveTo>
                    <a:pt x="0" y="116086"/>
                  </a:moveTo>
                  <a:lnTo>
                    <a:pt x="0" y="108398"/>
                  </a:lnTo>
                  <a:lnTo>
                    <a:pt x="992" y="106000"/>
                  </a:lnTo>
                  <a:lnTo>
                    <a:pt x="2645" y="102417"/>
                  </a:lnTo>
                  <a:lnTo>
                    <a:pt x="4740" y="98044"/>
                  </a:lnTo>
                  <a:lnTo>
                    <a:pt x="8121" y="94136"/>
                  </a:lnTo>
                  <a:lnTo>
                    <a:pt x="12359" y="90538"/>
                  </a:lnTo>
                  <a:lnTo>
                    <a:pt x="17169" y="87148"/>
                  </a:lnTo>
                  <a:lnTo>
                    <a:pt x="21368" y="81911"/>
                  </a:lnTo>
                  <a:lnTo>
                    <a:pt x="25159" y="75444"/>
                  </a:lnTo>
                  <a:lnTo>
                    <a:pt x="28679" y="68155"/>
                  </a:lnTo>
                  <a:lnTo>
                    <a:pt x="34002" y="61312"/>
                  </a:lnTo>
                  <a:lnTo>
                    <a:pt x="40528" y="54765"/>
                  </a:lnTo>
                  <a:lnTo>
                    <a:pt x="47854" y="48417"/>
                  </a:lnTo>
                  <a:lnTo>
                    <a:pt x="54723" y="42200"/>
                  </a:lnTo>
                  <a:lnTo>
                    <a:pt x="67647" y="30000"/>
                  </a:lnTo>
                  <a:lnTo>
                    <a:pt x="74863" y="23969"/>
                  </a:lnTo>
                  <a:lnTo>
                    <a:pt x="82651" y="17964"/>
                  </a:lnTo>
                  <a:lnTo>
                    <a:pt x="1071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SMARTInkAnnotation81"/>
            <p:cNvSpPr/>
            <p:nvPr/>
          </p:nvSpPr>
          <p:spPr>
            <a:xfrm>
              <a:off x="7733109" y="1312664"/>
              <a:ext cx="125017" cy="151806"/>
            </a:xfrm>
            <a:custGeom>
              <a:avLst/>
              <a:gdLst/>
              <a:ahLst/>
              <a:cxnLst/>
              <a:rect l="0" t="0" r="0" b="0"/>
              <a:pathLst>
                <a:path w="125017" h="151806">
                  <a:moveTo>
                    <a:pt x="0" y="0"/>
                  </a:moveTo>
                  <a:lnTo>
                    <a:pt x="4740" y="0"/>
                  </a:lnTo>
                  <a:lnTo>
                    <a:pt x="6137" y="992"/>
                  </a:lnTo>
                  <a:lnTo>
                    <a:pt x="7068" y="2646"/>
                  </a:lnTo>
                  <a:lnTo>
                    <a:pt x="8562" y="7688"/>
                  </a:lnTo>
                  <a:lnTo>
                    <a:pt x="9677" y="10087"/>
                  </a:lnTo>
                  <a:lnTo>
                    <a:pt x="13562" y="18043"/>
                  </a:lnTo>
                  <a:lnTo>
                    <a:pt x="15986" y="21951"/>
                  </a:lnTo>
                  <a:lnTo>
                    <a:pt x="18595" y="25548"/>
                  </a:lnTo>
                  <a:lnTo>
                    <a:pt x="21327" y="28938"/>
                  </a:lnTo>
                  <a:lnTo>
                    <a:pt x="24139" y="33183"/>
                  </a:lnTo>
                  <a:lnTo>
                    <a:pt x="27007" y="37997"/>
                  </a:lnTo>
                  <a:lnTo>
                    <a:pt x="29912" y="43191"/>
                  </a:lnTo>
                  <a:lnTo>
                    <a:pt x="33832" y="47645"/>
                  </a:lnTo>
                  <a:lnTo>
                    <a:pt x="38430" y="51607"/>
                  </a:lnTo>
                  <a:lnTo>
                    <a:pt x="43479" y="55241"/>
                  </a:lnTo>
                  <a:lnTo>
                    <a:pt x="47838" y="59648"/>
                  </a:lnTo>
                  <a:lnTo>
                    <a:pt x="51736" y="64570"/>
                  </a:lnTo>
                  <a:lnTo>
                    <a:pt x="55326" y="69836"/>
                  </a:lnTo>
                  <a:lnTo>
                    <a:pt x="58712" y="75331"/>
                  </a:lnTo>
                  <a:lnTo>
                    <a:pt x="61962" y="80978"/>
                  </a:lnTo>
                  <a:lnTo>
                    <a:pt x="65120" y="86728"/>
                  </a:lnTo>
                  <a:lnTo>
                    <a:pt x="69211" y="92545"/>
                  </a:lnTo>
                  <a:lnTo>
                    <a:pt x="73921" y="98408"/>
                  </a:lnTo>
                  <a:lnTo>
                    <a:pt x="79047" y="104300"/>
                  </a:lnTo>
                  <a:lnTo>
                    <a:pt x="83456" y="110213"/>
                  </a:lnTo>
                  <a:lnTo>
                    <a:pt x="87387" y="116140"/>
                  </a:lnTo>
                  <a:lnTo>
                    <a:pt x="91000" y="122075"/>
                  </a:lnTo>
                  <a:lnTo>
                    <a:pt x="94402" y="127024"/>
                  </a:lnTo>
                  <a:lnTo>
                    <a:pt x="97661" y="131315"/>
                  </a:lnTo>
                  <a:lnTo>
                    <a:pt x="100826" y="135169"/>
                  </a:lnTo>
                  <a:lnTo>
                    <a:pt x="104921" y="138730"/>
                  </a:lnTo>
                  <a:lnTo>
                    <a:pt x="109635" y="142096"/>
                  </a:lnTo>
                  <a:lnTo>
                    <a:pt x="125016" y="1518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SMARTInkAnnotation82"/>
            <p:cNvSpPr/>
            <p:nvPr/>
          </p:nvSpPr>
          <p:spPr>
            <a:xfrm>
              <a:off x="7733218" y="1205711"/>
              <a:ext cx="187260" cy="247497"/>
            </a:xfrm>
            <a:custGeom>
              <a:avLst/>
              <a:gdLst/>
              <a:ahLst/>
              <a:cxnLst/>
              <a:rect l="0" t="0" r="0" b="0"/>
              <a:pathLst>
                <a:path w="187260" h="247497">
                  <a:moveTo>
                    <a:pt x="8820" y="124812"/>
                  </a:moveTo>
                  <a:lnTo>
                    <a:pt x="1132" y="117124"/>
                  </a:lnTo>
                  <a:lnTo>
                    <a:pt x="443" y="113789"/>
                  </a:lnTo>
                  <a:lnTo>
                    <a:pt x="136" y="108007"/>
                  </a:lnTo>
                  <a:lnTo>
                    <a:pt x="0" y="98822"/>
                  </a:lnTo>
                  <a:lnTo>
                    <a:pt x="956" y="93595"/>
                  </a:lnTo>
                  <a:lnTo>
                    <a:pt x="2585" y="88126"/>
                  </a:lnTo>
                  <a:lnTo>
                    <a:pt x="4664" y="82495"/>
                  </a:lnTo>
                  <a:lnTo>
                    <a:pt x="8034" y="75765"/>
                  </a:lnTo>
                  <a:lnTo>
                    <a:pt x="12264" y="68302"/>
                  </a:lnTo>
                  <a:lnTo>
                    <a:pt x="17069" y="60350"/>
                  </a:lnTo>
                  <a:lnTo>
                    <a:pt x="22257" y="53064"/>
                  </a:lnTo>
                  <a:lnTo>
                    <a:pt x="27701" y="46222"/>
                  </a:lnTo>
                  <a:lnTo>
                    <a:pt x="33313" y="39677"/>
                  </a:lnTo>
                  <a:lnTo>
                    <a:pt x="39039" y="33329"/>
                  </a:lnTo>
                  <a:lnTo>
                    <a:pt x="50694" y="20984"/>
                  </a:lnTo>
                  <a:lnTo>
                    <a:pt x="56580" y="15906"/>
                  </a:lnTo>
                  <a:lnTo>
                    <a:pt x="62488" y="11528"/>
                  </a:lnTo>
                  <a:lnTo>
                    <a:pt x="68412" y="7618"/>
                  </a:lnTo>
                  <a:lnTo>
                    <a:pt x="74345" y="5011"/>
                  </a:lnTo>
                  <a:lnTo>
                    <a:pt x="80285" y="3273"/>
                  </a:lnTo>
                  <a:lnTo>
                    <a:pt x="86229" y="2114"/>
                  </a:lnTo>
                  <a:lnTo>
                    <a:pt x="92176" y="1342"/>
                  </a:lnTo>
                  <a:lnTo>
                    <a:pt x="98126" y="827"/>
                  </a:lnTo>
                  <a:lnTo>
                    <a:pt x="104076" y="483"/>
                  </a:lnTo>
                  <a:lnTo>
                    <a:pt x="115980" y="102"/>
                  </a:lnTo>
                  <a:lnTo>
                    <a:pt x="121932" y="0"/>
                  </a:lnTo>
                  <a:lnTo>
                    <a:pt x="127884" y="1917"/>
                  </a:lnTo>
                  <a:lnTo>
                    <a:pt x="133837" y="5179"/>
                  </a:lnTo>
                  <a:lnTo>
                    <a:pt x="139790" y="9338"/>
                  </a:lnTo>
                  <a:lnTo>
                    <a:pt x="144751" y="14095"/>
                  </a:lnTo>
                  <a:lnTo>
                    <a:pt x="149050" y="19251"/>
                  </a:lnTo>
                  <a:lnTo>
                    <a:pt x="152908" y="24672"/>
                  </a:lnTo>
                  <a:lnTo>
                    <a:pt x="156473" y="30271"/>
                  </a:lnTo>
                  <a:lnTo>
                    <a:pt x="159842" y="35988"/>
                  </a:lnTo>
                  <a:lnTo>
                    <a:pt x="163080" y="41784"/>
                  </a:lnTo>
                  <a:lnTo>
                    <a:pt x="166230" y="48624"/>
                  </a:lnTo>
                  <a:lnTo>
                    <a:pt x="169323" y="56161"/>
                  </a:lnTo>
                  <a:lnTo>
                    <a:pt x="172377" y="64162"/>
                  </a:lnTo>
                  <a:lnTo>
                    <a:pt x="178416" y="80989"/>
                  </a:lnTo>
                  <a:lnTo>
                    <a:pt x="181416" y="89644"/>
                  </a:lnTo>
                  <a:lnTo>
                    <a:pt x="183416" y="97398"/>
                  </a:lnTo>
                  <a:lnTo>
                    <a:pt x="184748" y="104552"/>
                  </a:lnTo>
                  <a:lnTo>
                    <a:pt x="185637" y="111305"/>
                  </a:lnTo>
                  <a:lnTo>
                    <a:pt x="186230" y="118784"/>
                  </a:lnTo>
                  <a:lnTo>
                    <a:pt x="186625" y="126747"/>
                  </a:lnTo>
                  <a:lnTo>
                    <a:pt x="187064" y="143532"/>
                  </a:lnTo>
                  <a:lnTo>
                    <a:pt x="187259" y="160913"/>
                  </a:lnTo>
                  <a:lnTo>
                    <a:pt x="186319" y="169716"/>
                  </a:lnTo>
                  <a:lnTo>
                    <a:pt x="184700" y="178560"/>
                  </a:lnTo>
                  <a:lnTo>
                    <a:pt x="182628" y="187433"/>
                  </a:lnTo>
                  <a:lnTo>
                    <a:pt x="180255" y="195333"/>
                  </a:lnTo>
                  <a:lnTo>
                    <a:pt x="177681" y="202584"/>
                  </a:lnTo>
                  <a:lnTo>
                    <a:pt x="174972" y="209402"/>
                  </a:lnTo>
                  <a:lnTo>
                    <a:pt x="172175" y="215932"/>
                  </a:lnTo>
                  <a:lnTo>
                    <a:pt x="166420" y="228479"/>
                  </a:lnTo>
                  <a:lnTo>
                    <a:pt x="164488" y="233611"/>
                  </a:lnTo>
                  <a:lnTo>
                    <a:pt x="163201" y="238025"/>
                  </a:lnTo>
                  <a:lnTo>
                    <a:pt x="162343" y="241959"/>
                  </a:lnTo>
                  <a:lnTo>
                    <a:pt x="160778" y="244582"/>
                  </a:lnTo>
                  <a:lnTo>
                    <a:pt x="158743" y="246331"/>
                  </a:lnTo>
                  <a:lnTo>
                    <a:pt x="156394" y="247496"/>
                  </a:lnTo>
                  <a:lnTo>
                    <a:pt x="154828" y="247281"/>
                  </a:lnTo>
                  <a:lnTo>
                    <a:pt x="153784" y="246146"/>
                  </a:lnTo>
                  <a:lnTo>
                    <a:pt x="153088" y="244397"/>
                  </a:lnTo>
                  <a:lnTo>
                    <a:pt x="152108" y="237195"/>
                  </a:lnTo>
                  <a:lnTo>
                    <a:pt x="151970" y="233468"/>
                  </a:lnTo>
                  <a:lnTo>
                    <a:pt x="151777" y="218743"/>
                  </a:lnTo>
                  <a:lnTo>
                    <a:pt x="151732" y="207570"/>
                  </a:lnTo>
                  <a:lnTo>
                    <a:pt x="152712" y="202804"/>
                  </a:lnTo>
                  <a:lnTo>
                    <a:pt x="154358" y="198635"/>
                  </a:lnTo>
                  <a:lnTo>
                    <a:pt x="160626" y="1873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SMARTInkAnnotation83"/>
            <p:cNvSpPr/>
            <p:nvPr/>
          </p:nvSpPr>
          <p:spPr>
            <a:xfrm>
              <a:off x="7956352" y="1178719"/>
              <a:ext cx="142876" cy="195773"/>
            </a:xfrm>
            <a:custGeom>
              <a:avLst/>
              <a:gdLst/>
              <a:ahLst/>
              <a:cxnLst/>
              <a:rect l="0" t="0" r="0" b="0"/>
              <a:pathLst>
                <a:path w="142876" h="195773">
                  <a:moveTo>
                    <a:pt x="0" y="0"/>
                  </a:moveTo>
                  <a:lnTo>
                    <a:pt x="4740" y="4740"/>
                  </a:lnTo>
                  <a:lnTo>
                    <a:pt x="7129" y="8121"/>
                  </a:lnTo>
                  <a:lnTo>
                    <a:pt x="9713" y="12359"/>
                  </a:lnTo>
                  <a:lnTo>
                    <a:pt x="12428" y="17169"/>
                  </a:lnTo>
                  <a:lnTo>
                    <a:pt x="18091" y="27805"/>
                  </a:lnTo>
                  <a:lnTo>
                    <a:pt x="20990" y="33419"/>
                  </a:lnTo>
                  <a:lnTo>
                    <a:pt x="24907" y="39147"/>
                  </a:lnTo>
                  <a:lnTo>
                    <a:pt x="29503" y="44949"/>
                  </a:lnTo>
                  <a:lnTo>
                    <a:pt x="34552" y="50802"/>
                  </a:lnTo>
                  <a:lnTo>
                    <a:pt x="38909" y="56688"/>
                  </a:lnTo>
                  <a:lnTo>
                    <a:pt x="42806" y="62597"/>
                  </a:lnTo>
                  <a:lnTo>
                    <a:pt x="46397" y="68520"/>
                  </a:lnTo>
                  <a:lnTo>
                    <a:pt x="55678" y="83039"/>
                  </a:lnTo>
                  <a:lnTo>
                    <a:pt x="77805" y="116614"/>
                  </a:lnTo>
                  <a:lnTo>
                    <a:pt x="83620" y="124375"/>
                  </a:lnTo>
                  <a:lnTo>
                    <a:pt x="89481" y="131534"/>
                  </a:lnTo>
                  <a:lnTo>
                    <a:pt x="95372" y="138291"/>
                  </a:lnTo>
                  <a:lnTo>
                    <a:pt x="100293" y="144780"/>
                  </a:lnTo>
                  <a:lnTo>
                    <a:pt x="104564" y="151090"/>
                  </a:lnTo>
                  <a:lnTo>
                    <a:pt x="108405" y="157281"/>
                  </a:lnTo>
                  <a:lnTo>
                    <a:pt x="111957" y="163393"/>
                  </a:lnTo>
                  <a:lnTo>
                    <a:pt x="118550" y="175476"/>
                  </a:lnTo>
                  <a:lnTo>
                    <a:pt x="121697" y="180484"/>
                  </a:lnTo>
                  <a:lnTo>
                    <a:pt x="124787" y="184815"/>
                  </a:lnTo>
                  <a:lnTo>
                    <a:pt x="132136" y="194154"/>
                  </a:lnTo>
                  <a:lnTo>
                    <a:pt x="133731" y="194920"/>
                  </a:lnTo>
                  <a:lnTo>
                    <a:pt x="138149" y="195772"/>
                  </a:lnTo>
                  <a:lnTo>
                    <a:pt x="139724" y="195006"/>
                  </a:lnTo>
                  <a:lnTo>
                    <a:pt x="140775" y="193504"/>
                  </a:lnTo>
                  <a:lnTo>
                    <a:pt x="142875" y="1875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SMARTInkAnnotation84"/>
            <p:cNvSpPr/>
            <p:nvPr/>
          </p:nvSpPr>
          <p:spPr>
            <a:xfrm>
              <a:off x="8001000" y="1143000"/>
              <a:ext cx="160735" cy="169665"/>
            </a:xfrm>
            <a:custGeom>
              <a:avLst/>
              <a:gdLst/>
              <a:ahLst/>
              <a:cxnLst/>
              <a:rect l="0" t="0" r="0" b="0"/>
              <a:pathLst>
                <a:path w="160735" h="169665">
                  <a:moveTo>
                    <a:pt x="0" y="169664"/>
                  </a:moveTo>
                  <a:lnTo>
                    <a:pt x="0" y="164924"/>
                  </a:lnTo>
                  <a:lnTo>
                    <a:pt x="992" y="162535"/>
                  </a:lnTo>
                  <a:lnTo>
                    <a:pt x="4740" y="157235"/>
                  </a:lnTo>
                  <a:lnTo>
                    <a:pt x="7129" y="154433"/>
                  </a:lnTo>
                  <a:lnTo>
                    <a:pt x="9713" y="151572"/>
                  </a:lnTo>
                  <a:lnTo>
                    <a:pt x="12429" y="148673"/>
                  </a:lnTo>
                  <a:lnTo>
                    <a:pt x="25731" y="135112"/>
                  </a:lnTo>
                  <a:lnTo>
                    <a:pt x="32037" y="129762"/>
                  </a:lnTo>
                  <a:lnTo>
                    <a:pt x="39218" y="124211"/>
                  </a:lnTo>
                  <a:lnTo>
                    <a:pt x="46981" y="118526"/>
                  </a:lnTo>
                  <a:lnTo>
                    <a:pt x="54141" y="112752"/>
                  </a:lnTo>
                  <a:lnTo>
                    <a:pt x="60899" y="106918"/>
                  </a:lnTo>
                  <a:lnTo>
                    <a:pt x="67388" y="101044"/>
                  </a:lnTo>
                  <a:lnTo>
                    <a:pt x="79890" y="89226"/>
                  </a:lnTo>
                  <a:lnTo>
                    <a:pt x="122011" y="47621"/>
                  </a:lnTo>
                  <a:lnTo>
                    <a:pt x="127974" y="42661"/>
                  </a:lnTo>
                  <a:lnTo>
                    <a:pt x="133933" y="38363"/>
                  </a:lnTo>
                  <a:lnTo>
                    <a:pt x="139890" y="34505"/>
                  </a:lnTo>
                  <a:lnTo>
                    <a:pt x="144854" y="29949"/>
                  </a:lnTo>
                  <a:lnTo>
                    <a:pt x="149154" y="24927"/>
                  </a:lnTo>
                  <a:lnTo>
                    <a:pt x="153015" y="19594"/>
                  </a:lnTo>
                  <a:lnTo>
                    <a:pt x="155587" y="15047"/>
                  </a:lnTo>
                  <a:lnTo>
                    <a:pt x="157304" y="11024"/>
                  </a:lnTo>
                  <a:lnTo>
                    <a:pt x="1607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SMARTInkAnnotation85"/>
            <p:cNvSpPr/>
            <p:nvPr/>
          </p:nvSpPr>
          <p:spPr>
            <a:xfrm>
              <a:off x="8108156" y="1062742"/>
              <a:ext cx="107158" cy="196345"/>
            </a:xfrm>
            <a:custGeom>
              <a:avLst/>
              <a:gdLst/>
              <a:ahLst/>
              <a:cxnLst/>
              <a:rect l="0" t="0" r="0" b="0"/>
              <a:pathLst>
                <a:path w="107158" h="196345">
                  <a:moveTo>
                    <a:pt x="0" y="8820"/>
                  </a:moveTo>
                  <a:lnTo>
                    <a:pt x="4740" y="8820"/>
                  </a:lnTo>
                  <a:lnTo>
                    <a:pt x="6137" y="7828"/>
                  </a:lnTo>
                  <a:lnTo>
                    <a:pt x="7068" y="6175"/>
                  </a:lnTo>
                  <a:lnTo>
                    <a:pt x="8898" y="0"/>
                  </a:lnTo>
                  <a:lnTo>
                    <a:pt x="11562" y="2585"/>
                  </a:lnTo>
                  <a:lnTo>
                    <a:pt x="16616" y="7589"/>
                  </a:lnTo>
                  <a:lnTo>
                    <a:pt x="19953" y="13565"/>
                  </a:lnTo>
                  <a:lnTo>
                    <a:pt x="22231" y="17936"/>
                  </a:lnTo>
                  <a:lnTo>
                    <a:pt x="23751" y="22835"/>
                  </a:lnTo>
                  <a:lnTo>
                    <a:pt x="24763" y="28086"/>
                  </a:lnTo>
                  <a:lnTo>
                    <a:pt x="25439" y="33570"/>
                  </a:lnTo>
                  <a:lnTo>
                    <a:pt x="26881" y="39211"/>
                  </a:lnTo>
                  <a:lnTo>
                    <a:pt x="28835" y="44956"/>
                  </a:lnTo>
                  <a:lnTo>
                    <a:pt x="31129" y="50770"/>
                  </a:lnTo>
                  <a:lnTo>
                    <a:pt x="34644" y="58615"/>
                  </a:lnTo>
                  <a:lnTo>
                    <a:pt x="43840" y="77915"/>
                  </a:lnTo>
                  <a:lnTo>
                    <a:pt x="48079" y="87626"/>
                  </a:lnTo>
                  <a:lnTo>
                    <a:pt x="51896" y="97076"/>
                  </a:lnTo>
                  <a:lnTo>
                    <a:pt x="55433" y="106353"/>
                  </a:lnTo>
                  <a:lnTo>
                    <a:pt x="59776" y="116506"/>
                  </a:lnTo>
                  <a:lnTo>
                    <a:pt x="69893" y="138371"/>
                  </a:lnTo>
                  <a:lnTo>
                    <a:pt x="75369" y="147773"/>
                  </a:lnTo>
                  <a:lnTo>
                    <a:pt x="81004" y="156026"/>
                  </a:lnTo>
                  <a:lnTo>
                    <a:pt x="86745" y="163512"/>
                  </a:lnTo>
                  <a:lnTo>
                    <a:pt x="91564" y="170487"/>
                  </a:lnTo>
                  <a:lnTo>
                    <a:pt x="95770" y="177122"/>
                  </a:lnTo>
                  <a:lnTo>
                    <a:pt x="107157" y="1963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SMARTInkAnnotation86"/>
            <p:cNvSpPr/>
            <p:nvPr/>
          </p:nvSpPr>
          <p:spPr>
            <a:xfrm>
              <a:off x="8063508" y="1546232"/>
              <a:ext cx="258317" cy="177199"/>
            </a:xfrm>
            <a:custGeom>
              <a:avLst/>
              <a:gdLst/>
              <a:ahLst/>
              <a:cxnLst/>
              <a:rect l="0" t="0" r="0" b="0"/>
              <a:pathLst>
                <a:path w="258317" h="177199">
                  <a:moveTo>
                    <a:pt x="0" y="16463"/>
                  </a:moveTo>
                  <a:lnTo>
                    <a:pt x="0" y="21204"/>
                  </a:lnTo>
                  <a:lnTo>
                    <a:pt x="992" y="22600"/>
                  </a:lnTo>
                  <a:lnTo>
                    <a:pt x="2645" y="23531"/>
                  </a:lnTo>
                  <a:lnTo>
                    <a:pt x="4740" y="24152"/>
                  </a:lnTo>
                  <a:lnTo>
                    <a:pt x="9713" y="27487"/>
                  </a:lnTo>
                  <a:lnTo>
                    <a:pt x="15231" y="32277"/>
                  </a:lnTo>
                  <a:lnTo>
                    <a:pt x="20990" y="37713"/>
                  </a:lnTo>
                  <a:lnTo>
                    <a:pt x="43449" y="59935"/>
                  </a:lnTo>
                  <a:lnTo>
                    <a:pt x="77546" y="94012"/>
                  </a:lnTo>
                  <a:lnTo>
                    <a:pt x="82455" y="99912"/>
                  </a:lnTo>
                  <a:lnTo>
                    <a:pt x="86720" y="105831"/>
                  </a:lnTo>
                  <a:lnTo>
                    <a:pt x="90556" y="111760"/>
                  </a:lnTo>
                  <a:lnTo>
                    <a:pt x="95097" y="117698"/>
                  </a:lnTo>
                  <a:lnTo>
                    <a:pt x="100109" y="123640"/>
                  </a:lnTo>
                  <a:lnTo>
                    <a:pt x="105434" y="129587"/>
                  </a:lnTo>
                  <a:lnTo>
                    <a:pt x="110970" y="134543"/>
                  </a:lnTo>
                  <a:lnTo>
                    <a:pt x="116644" y="138839"/>
                  </a:lnTo>
                  <a:lnTo>
                    <a:pt x="122411" y="142696"/>
                  </a:lnTo>
                  <a:lnTo>
                    <a:pt x="127248" y="146259"/>
                  </a:lnTo>
                  <a:lnTo>
                    <a:pt x="131465" y="149627"/>
                  </a:lnTo>
                  <a:lnTo>
                    <a:pt x="135268" y="152864"/>
                  </a:lnTo>
                  <a:lnTo>
                    <a:pt x="138796" y="156014"/>
                  </a:lnTo>
                  <a:lnTo>
                    <a:pt x="145361" y="162160"/>
                  </a:lnTo>
                  <a:lnTo>
                    <a:pt x="148501" y="164196"/>
                  </a:lnTo>
                  <a:lnTo>
                    <a:pt x="154636" y="166458"/>
                  </a:lnTo>
                  <a:lnTo>
                    <a:pt x="160199" y="168109"/>
                  </a:lnTo>
                  <a:lnTo>
                    <a:pt x="160496" y="165551"/>
                  </a:lnTo>
                  <a:lnTo>
                    <a:pt x="160628" y="161108"/>
                  </a:lnTo>
                  <a:lnTo>
                    <a:pt x="160687" y="155825"/>
                  </a:lnTo>
                  <a:lnTo>
                    <a:pt x="159710" y="152035"/>
                  </a:lnTo>
                  <a:lnTo>
                    <a:pt x="158068" y="147524"/>
                  </a:lnTo>
                  <a:lnTo>
                    <a:pt x="155980" y="142533"/>
                  </a:lnTo>
                  <a:lnTo>
                    <a:pt x="153596" y="137220"/>
                  </a:lnTo>
                  <a:lnTo>
                    <a:pt x="148302" y="126026"/>
                  </a:lnTo>
                  <a:lnTo>
                    <a:pt x="145500" y="119271"/>
                  </a:lnTo>
                  <a:lnTo>
                    <a:pt x="142641" y="111791"/>
                  </a:lnTo>
                  <a:lnTo>
                    <a:pt x="139742" y="103828"/>
                  </a:lnTo>
                  <a:lnTo>
                    <a:pt x="136818" y="96534"/>
                  </a:lnTo>
                  <a:lnTo>
                    <a:pt x="133876" y="89688"/>
                  </a:lnTo>
                  <a:lnTo>
                    <a:pt x="130923" y="83139"/>
                  </a:lnTo>
                  <a:lnTo>
                    <a:pt x="128954" y="76789"/>
                  </a:lnTo>
                  <a:lnTo>
                    <a:pt x="127642" y="70571"/>
                  </a:lnTo>
                  <a:lnTo>
                    <a:pt x="126766" y="64441"/>
                  </a:lnTo>
                  <a:lnTo>
                    <a:pt x="126182" y="59363"/>
                  </a:lnTo>
                  <a:lnTo>
                    <a:pt x="125794" y="54985"/>
                  </a:lnTo>
                  <a:lnTo>
                    <a:pt x="125534" y="51074"/>
                  </a:lnTo>
                  <a:lnTo>
                    <a:pt x="125361" y="47475"/>
                  </a:lnTo>
                  <a:lnTo>
                    <a:pt x="125169" y="40829"/>
                  </a:lnTo>
                  <a:lnTo>
                    <a:pt x="125061" y="31510"/>
                  </a:lnTo>
                  <a:lnTo>
                    <a:pt x="126039" y="28479"/>
                  </a:lnTo>
                  <a:lnTo>
                    <a:pt x="127682" y="25466"/>
                  </a:lnTo>
                  <a:lnTo>
                    <a:pt x="129769" y="22465"/>
                  </a:lnTo>
                  <a:lnTo>
                    <a:pt x="132154" y="19472"/>
                  </a:lnTo>
                  <a:lnTo>
                    <a:pt x="134735" y="16485"/>
                  </a:lnTo>
                  <a:lnTo>
                    <a:pt x="137448" y="13501"/>
                  </a:lnTo>
                  <a:lnTo>
                    <a:pt x="141242" y="11512"/>
                  </a:lnTo>
                  <a:lnTo>
                    <a:pt x="145754" y="10186"/>
                  </a:lnTo>
                  <a:lnTo>
                    <a:pt x="150748" y="9302"/>
                  </a:lnTo>
                  <a:lnTo>
                    <a:pt x="155069" y="7720"/>
                  </a:lnTo>
                  <a:lnTo>
                    <a:pt x="162515" y="3317"/>
                  </a:lnTo>
                  <a:lnTo>
                    <a:pt x="166883" y="1746"/>
                  </a:lnTo>
                  <a:lnTo>
                    <a:pt x="171779" y="699"/>
                  </a:lnTo>
                  <a:lnTo>
                    <a:pt x="177027" y="0"/>
                  </a:lnTo>
                  <a:lnTo>
                    <a:pt x="182510" y="527"/>
                  </a:lnTo>
                  <a:lnTo>
                    <a:pt x="188150" y="1870"/>
                  </a:lnTo>
                  <a:lnTo>
                    <a:pt x="193894" y="3758"/>
                  </a:lnTo>
                  <a:lnTo>
                    <a:pt x="199709" y="6009"/>
                  </a:lnTo>
                  <a:lnTo>
                    <a:pt x="205569" y="8501"/>
                  </a:lnTo>
                  <a:lnTo>
                    <a:pt x="211460" y="11155"/>
                  </a:lnTo>
                  <a:lnTo>
                    <a:pt x="216380" y="13917"/>
                  </a:lnTo>
                  <a:lnTo>
                    <a:pt x="220651" y="16750"/>
                  </a:lnTo>
                  <a:lnTo>
                    <a:pt x="224491" y="19631"/>
                  </a:lnTo>
                  <a:lnTo>
                    <a:pt x="229035" y="22544"/>
                  </a:lnTo>
                  <a:lnTo>
                    <a:pt x="234049" y="25478"/>
                  </a:lnTo>
                  <a:lnTo>
                    <a:pt x="239377" y="28426"/>
                  </a:lnTo>
                  <a:lnTo>
                    <a:pt x="243920" y="31384"/>
                  </a:lnTo>
                  <a:lnTo>
                    <a:pt x="247942" y="34348"/>
                  </a:lnTo>
                  <a:lnTo>
                    <a:pt x="251615" y="37316"/>
                  </a:lnTo>
                  <a:lnTo>
                    <a:pt x="254063" y="41279"/>
                  </a:lnTo>
                  <a:lnTo>
                    <a:pt x="255697" y="45906"/>
                  </a:lnTo>
                  <a:lnTo>
                    <a:pt x="256784" y="50974"/>
                  </a:lnTo>
                  <a:lnTo>
                    <a:pt x="257510" y="57330"/>
                  </a:lnTo>
                  <a:lnTo>
                    <a:pt x="257993" y="64544"/>
                  </a:lnTo>
                  <a:lnTo>
                    <a:pt x="258316" y="72329"/>
                  </a:lnTo>
                  <a:lnTo>
                    <a:pt x="257538" y="79504"/>
                  </a:lnTo>
                  <a:lnTo>
                    <a:pt x="256028" y="86272"/>
                  </a:lnTo>
                  <a:lnTo>
                    <a:pt x="251704" y="100075"/>
                  </a:lnTo>
                  <a:lnTo>
                    <a:pt x="246475" y="116132"/>
                  </a:lnTo>
                  <a:lnTo>
                    <a:pt x="243692" y="123589"/>
                  </a:lnTo>
                  <a:lnTo>
                    <a:pt x="240843" y="130544"/>
                  </a:lnTo>
                  <a:lnTo>
                    <a:pt x="237953" y="137166"/>
                  </a:lnTo>
                  <a:lnTo>
                    <a:pt x="234041" y="143564"/>
                  </a:lnTo>
                  <a:lnTo>
                    <a:pt x="229449" y="149814"/>
                  </a:lnTo>
                  <a:lnTo>
                    <a:pt x="224404" y="155966"/>
                  </a:lnTo>
                  <a:lnTo>
                    <a:pt x="220048" y="161059"/>
                  </a:lnTo>
                  <a:lnTo>
                    <a:pt x="216151" y="165446"/>
                  </a:lnTo>
                  <a:lnTo>
                    <a:pt x="212561" y="169363"/>
                  </a:lnTo>
                  <a:lnTo>
                    <a:pt x="209176" y="171975"/>
                  </a:lnTo>
                  <a:lnTo>
                    <a:pt x="202769" y="174877"/>
                  </a:lnTo>
                  <a:lnTo>
                    <a:pt x="196453" y="1771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SMARTInkAnnotation87"/>
            <p:cNvSpPr/>
            <p:nvPr/>
          </p:nvSpPr>
          <p:spPr>
            <a:xfrm>
              <a:off x="8295712" y="1437680"/>
              <a:ext cx="124984" cy="133946"/>
            </a:xfrm>
            <a:custGeom>
              <a:avLst/>
              <a:gdLst/>
              <a:ahLst/>
              <a:cxnLst/>
              <a:rect l="0" t="0" r="0" b="0"/>
              <a:pathLst>
                <a:path w="124984" h="133946">
                  <a:moveTo>
                    <a:pt x="8897" y="0"/>
                  </a:moveTo>
                  <a:lnTo>
                    <a:pt x="77" y="0"/>
                  </a:lnTo>
                  <a:lnTo>
                    <a:pt x="17" y="2646"/>
                  </a:lnTo>
                  <a:lnTo>
                    <a:pt x="0" y="4740"/>
                  </a:lnTo>
                  <a:lnTo>
                    <a:pt x="982" y="6137"/>
                  </a:lnTo>
                  <a:lnTo>
                    <a:pt x="2628" y="7067"/>
                  </a:lnTo>
                  <a:lnTo>
                    <a:pt x="4718" y="7688"/>
                  </a:lnTo>
                  <a:lnTo>
                    <a:pt x="7104" y="9094"/>
                  </a:lnTo>
                  <a:lnTo>
                    <a:pt x="9685" y="11024"/>
                  </a:lnTo>
                  <a:lnTo>
                    <a:pt x="12399" y="13302"/>
                  </a:lnTo>
                  <a:lnTo>
                    <a:pt x="15201" y="15813"/>
                  </a:lnTo>
                  <a:lnTo>
                    <a:pt x="20959" y="21249"/>
                  </a:lnTo>
                  <a:lnTo>
                    <a:pt x="43417" y="43472"/>
                  </a:lnTo>
                  <a:lnTo>
                    <a:pt x="48778" y="49817"/>
                  </a:lnTo>
                  <a:lnTo>
                    <a:pt x="54336" y="57024"/>
                  </a:lnTo>
                  <a:lnTo>
                    <a:pt x="60026" y="64805"/>
                  </a:lnTo>
                  <a:lnTo>
                    <a:pt x="64811" y="71976"/>
                  </a:lnTo>
                  <a:lnTo>
                    <a:pt x="68994" y="78742"/>
                  </a:lnTo>
                  <a:lnTo>
                    <a:pt x="72774" y="85237"/>
                  </a:lnTo>
                  <a:lnTo>
                    <a:pt x="77278" y="91551"/>
                  </a:lnTo>
                  <a:lnTo>
                    <a:pt x="82266" y="97745"/>
                  </a:lnTo>
                  <a:lnTo>
                    <a:pt x="87576" y="103858"/>
                  </a:lnTo>
                  <a:lnTo>
                    <a:pt x="96121" y="113297"/>
                  </a:lnTo>
                  <a:lnTo>
                    <a:pt x="99789" y="117203"/>
                  </a:lnTo>
                  <a:lnTo>
                    <a:pt x="104218" y="120799"/>
                  </a:lnTo>
                  <a:lnTo>
                    <a:pt x="109156" y="124189"/>
                  </a:lnTo>
                  <a:lnTo>
                    <a:pt x="124983" y="1339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SMARTInkAnnotation88"/>
            <p:cNvSpPr/>
            <p:nvPr/>
          </p:nvSpPr>
          <p:spPr>
            <a:xfrm>
              <a:off x="8411798" y="1411578"/>
              <a:ext cx="96431" cy="142033"/>
            </a:xfrm>
            <a:custGeom>
              <a:avLst/>
              <a:gdLst/>
              <a:ahLst/>
              <a:cxnLst/>
              <a:rect l="0" t="0" r="0" b="0"/>
              <a:pathLst>
                <a:path w="96431" h="142033">
                  <a:moveTo>
                    <a:pt x="8898" y="26102"/>
                  </a:moveTo>
                  <a:lnTo>
                    <a:pt x="8898" y="17281"/>
                  </a:lnTo>
                  <a:lnTo>
                    <a:pt x="8898" y="50594"/>
                  </a:lnTo>
                  <a:lnTo>
                    <a:pt x="7906" y="55329"/>
                  </a:lnTo>
                  <a:lnTo>
                    <a:pt x="6252" y="59477"/>
                  </a:lnTo>
                  <a:lnTo>
                    <a:pt x="4157" y="63235"/>
                  </a:lnTo>
                  <a:lnTo>
                    <a:pt x="2760" y="67724"/>
                  </a:lnTo>
                  <a:lnTo>
                    <a:pt x="1830" y="72702"/>
                  </a:lnTo>
                  <a:lnTo>
                    <a:pt x="1209" y="78004"/>
                  </a:lnTo>
                  <a:lnTo>
                    <a:pt x="795" y="83524"/>
                  </a:lnTo>
                  <a:lnTo>
                    <a:pt x="520" y="89188"/>
                  </a:lnTo>
                  <a:lnTo>
                    <a:pt x="131" y="103994"/>
                  </a:lnTo>
                  <a:lnTo>
                    <a:pt x="0" y="117886"/>
                  </a:lnTo>
                  <a:lnTo>
                    <a:pt x="982" y="121026"/>
                  </a:lnTo>
                  <a:lnTo>
                    <a:pt x="2628" y="124111"/>
                  </a:lnTo>
                  <a:lnTo>
                    <a:pt x="4718" y="127160"/>
                  </a:lnTo>
                  <a:lnTo>
                    <a:pt x="7104" y="130185"/>
                  </a:lnTo>
                  <a:lnTo>
                    <a:pt x="9686" y="133194"/>
                  </a:lnTo>
                  <a:lnTo>
                    <a:pt x="12399" y="136191"/>
                  </a:lnTo>
                  <a:lnTo>
                    <a:pt x="15201" y="138190"/>
                  </a:lnTo>
                  <a:lnTo>
                    <a:pt x="18060" y="139523"/>
                  </a:lnTo>
                  <a:lnTo>
                    <a:pt x="20959" y="140411"/>
                  </a:lnTo>
                  <a:lnTo>
                    <a:pt x="24877" y="141003"/>
                  </a:lnTo>
                  <a:lnTo>
                    <a:pt x="29472" y="141398"/>
                  </a:lnTo>
                  <a:lnTo>
                    <a:pt x="38878" y="141837"/>
                  </a:lnTo>
                  <a:lnTo>
                    <a:pt x="46366" y="142032"/>
                  </a:lnTo>
                  <a:lnTo>
                    <a:pt x="49751" y="141091"/>
                  </a:lnTo>
                  <a:lnTo>
                    <a:pt x="53001" y="139472"/>
                  </a:lnTo>
                  <a:lnTo>
                    <a:pt x="56159" y="137401"/>
                  </a:lnTo>
                  <a:lnTo>
                    <a:pt x="59257" y="134036"/>
                  </a:lnTo>
                  <a:lnTo>
                    <a:pt x="62314" y="129808"/>
                  </a:lnTo>
                  <a:lnTo>
                    <a:pt x="65344" y="125005"/>
                  </a:lnTo>
                  <a:lnTo>
                    <a:pt x="68357" y="118826"/>
                  </a:lnTo>
                  <a:lnTo>
                    <a:pt x="71358" y="111730"/>
                  </a:lnTo>
                  <a:lnTo>
                    <a:pt x="74351" y="104023"/>
                  </a:lnTo>
                  <a:lnTo>
                    <a:pt x="77337" y="96901"/>
                  </a:lnTo>
                  <a:lnTo>
                    <a:pt x="80321" y="90169"/>
                  </a:lnTo>
                  <a:lnTo>
                    <a:pt x="83302" y="83696"/>
                  </a:lnTo>
                  <a:lnTo>
                    <a:pt x="86282" y="76404"/>
                  </a:lnTo>
                  <a:lnTo>
                    <a:pt x="89261" y="68566"/>
                  </a:lnTo>
                  <a:lnTo>
                    <a:pt x="92240" y="60365"/>
                  </a:lnTo>
                  <a:lnTo>
                    <a:pt x="94224" y="52912"/>
                  </a:lnTo>
                  <a:lnTo>
                    <a:pt x="95548" y="45960"/>
                  </a:lnTo>
                  <a:lnTo>
                    <a:pt x="96430" y="39340"/>
                  </a:lnTo>
                  <a:lnTo>
                    <a:pt x="96026" y="32943"/>
                  </a:lnTo>
                  <a:lnTo>
                    <a:pt x="94765" y="26694"/>
                  </a:lnTo>
                  <a:lnTo>
                    <a:pt x="92932" y="20543"/>
                  </a:lnTo>
                  <a:lnTo>
                    <a:pt x="90717" y="15451"/>
                  </a:lnTo>
                  <a:lnTo>
                    <a:pt x="88248" y="11064"/>
                  </a:lnTo>
                  <a:lnTo>
                    <a:pt x="85610" y="7147"/>
                  </a:lnTo>
                  <a:lnTo>
                    <a:pt x="82860" y="4535"/>
                  </a:lnTo>
                  <a:lnTo>
                    <a:pt x="80034" y="2794"/>
                  </a:lnTo>
                  <a:lnTo>
                    <a:pt x="77157" y="1634"/>
                  </a:lnTo>
                  <a:lnTo>
                    <a:pt x="73256" y="860"/>
                  </a:lnTo>
                  <a:lnTo>
                    <a:pt x="68670" y="344"/>
                  </a:lnTo>
                  <a:lnTo>
                    <a:pt x="63629" y="0"/>
                  </a:lnTo>
                  <a:lnTo>
                    <a:pt x="59276" y="763"/>
                  </a:lnTo>
                  <a:lnTo>
                    <a:pt x="55381" y="2264"/>
                  </a:lnTo>
                  <a:lnTo>
                    <a:pt x="51793" y="4257"/>
                  </a:lnTo>
                  <a:lnTo>
                    <a:pt x="48409" y="6577"/>
                  </a:lnTo>
                  <a:lnTo>
                    <a:pt x="45160" y="9117"/>
                  </a:lnTo>
                  <a:lnTo>
                    <a:pt x="42002" y="11802"/>
                  </a:lnTo>
                  <a:lnTo>
                    <a:pt x="38906" y="14584"/>
                  </a:lnTo>
                  <a:lnTo>
                    <a:pt x="32818" y="20321"/>
                  </a:lnTo>
                  <a:lnTo>
                    <a:pt x="17828" y="350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SMARTInkAnnotation89"/>
            <p:cNvSpPr/>
            <p:nvPr/>
          </p:nvSpPr>
          <p:spPr>
            <a:xfrm>
              <a:off x="8545823" y="1303734"/>
              <a:ext cx="142764" cy="158808"/>
            </a:xfrm>
            <a:custGeom>
              <a:avLst/>
              <a:gdLst/>
              <a:ahLst/>
              <a:cxnLst/>
              <a:rect l="0" t="0" r="0" b="0"/>
              <a:pathLst>
                <a:path w="142764" h="158808">
                  <a:moveTo>
                    <a:pt x="17747" y="0"/>
                  </a:moveTo>
                  <a:lnTo>
                    <a:pt x="13007" y="0"/>
                  </a:lnTo>
                  <a:lnTo>
                    <a:pt x="11610" y="993"/>
                  </a:lnTo>
                  <a:lnTo>
                    <a:pt x="10679" y="2646"/>
                  </a:lnTo>
                  <a:lnTo>
                    <a:pt x="9185" y="7689"/>
                  </a:lnTo>
                  <a:lnTo>
                    <a:pt x="8070" y="8103"/>
                  </a:lnTo>
                  <a:lnTo>
                    <a:pt x="4186" y="8562"/>
                  </a:lnTo>
                  <a:lnTo>
                    <a:pt x="2753" y="9677"/>
                  </a:lnTo>
                  <a:lnTo>
                    <a:pt x="1799" y="11412"/>
                  </a:lnTo>
                  <a:lnTo>
                    <a:pt x="1162" y="13562"/>
                  </a:lnTo>
                  <a:lnTo>
                    <a:pt x="737" y="16979"/>
                  </a:lnTo>
                  <a:lnTo>
                    <a:pt x="454" y="21241"/>
                  </a:lnTo>
                  <a:lnTo>
                    <a:pt x="139" y="30277"/>
                  </a:lnTo>
                  <a:lnTo>
                    <a:pt x="0" y="37600"/>
                  </a:lnTo>
                  <a:lnTo>
                    <a:pt x="955" y="41934"/>
                  </a:lnTo>
                  <a:lnTo>
                    <a:pt x="2584" y="46808"/>
                  </a:lnTo>
                  <a:lnTo>
                    <a:pt x="4662" y="52041"/>
                  </a:lnTo>
                  <a:lnTo>
                    <a:pt x="6046" y="57515"/>
                  </a:lnTo>
                  <a:lnTo>
                    <a:pt x="6971" y="63148"/>
                  </a:lnTo>
                  <a:lnTo>
                    <a:pt x="7587" y="68888"/>
                  </a:lnTo>
                  <a:lnTo>
                    <a:pt x="7997" y="75691"/>
                  </a:lnTo>
                  <a:lnTo>
                    <a:pt x="8453" y="91188"/>
                  </a:lnTo>
                  <a:lnTo>
                    <a:pt x="9566" y="98495"/>
                  </a:lnTo>
                  <a:lnTo>
                    <a:pt x="11300" y="105351"/>
                  </a:lnTo>
                  <a:lnTo>
                    <a:pt x="13450" y="111906"/>
                  </a:lnTo>
                  <a:lnTo>
                    <a:pt x="14882" y="118260"/>
                  </a:lnTo>
                  <a:lnTo>
                    <a:pt x="15837" y="124481"/>
                  </a:lnTo>
                  <a:lnTo>
                    <a:pt x="16474" y="130612"/>
                  </a:lnTo>
                  <a:lnTo>
                    <a:pt x="17891" y="135692"/>
                  </a:lnTo>
                  <a:lnTo>
                    <a:pt x="19828" y="140071"/>
                  </a:lnTo>
                  <a:lnTo>
                    <a:pt x="22111" y="143982"/>
                  </a:lnTo>
                  <a:lnTo>
                    <a:pt x="24625" y="147582"/>
                  </a:lnTo>
                  <a:lnTo>
                    <a:pt x="27293" y="150974"/>
                  </a:lnTo>
                  <a:lnTo>
                    <a:pt x="30064" y="154228"/>
                  </a:lnTo>
                  <a:lnTo>
                    <a:pt x="33896" y="156397"/>
                  </a:lnTo>
                  <a:lnTo>
                    <a:pt x="38434" y="157843"/>
                  </a:lnTo>
                  <a:lnTo>
                    <a:pt x="43445" y="158807"/>
                  </a:lnTo>
                  <a:lnTo>
                    <a:pt x="48770" y="158457"/>
                  </a:lnTo>
                  <a:lnTo>
                    <a:pt x="54304" y="157232"/>
                  </a:lnTo>
                  <a:lnTo>
                    <a:pt x="59978" y="155423"/>
                  </a:lnTo>
                  <a:lnTo>
                    <a:pt x="65745" y="153225"/>
                  </a:lnTo>
                  <a:lnTo>
                    <a:pt x="71573" y="150767"/>
                  </a:lnTo>
                  <a:lnTo>
                    <a:pt x="77444" y="148137"/>
                  </a:lnTo>
                  <a:lnTo>
                    <a:pt x="83342" y="144399"/>
                  </a:lnTo>
                  <a:lnTo>
                    <a:pt x="89258" y="139922"/>
                  </a:lnTo>
                  <a:lnTo>
                    <a:pt x="95187" y="134953"/>
                  </a:lnTo>
                  <a:lnTo>
                    <a:pt x="101124" y="129657"/>
                  </a:lnTo>
                  <a:lnTo>
                    <a:pt x="113012" y="118480"/>
                  </a:lnTo>
                  <a:lnTo>
                    <a:pt x="117968" y="112721"/>
                  </a:lnTo>
                  <a:lnTo>
                    <a:pt x="122264" y="106897"/>
                  </a:lnTo>
                  <a:lnTo>
                    <a:pt x="126121" y="101031"/>
                  </a:lnTo>
                  <a:lnTo>
                    <a:pt x="129683" y="96127"/>
                  </a:lnTo>
                  <a:lnTo>
                    <a:pt x="133051" y="91866"/>
                  </a:lnTo>
                  <a:lnTo>
                    <a:pt x="142763" y="803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SMARTInkAnnotation90"/>
            <p:cNvSpPr/>
            <p:nvPr/>
          </p:nvSpPr>
          <p:spPr>
            <a:xfrm>
              <a:off x="8652976" y="1009055"/>
              <a:ext cx="339220" cy="366068"/>
            </a:xfrm>
            <a:custGeom>
              <a:avLst/>
              <a:gdLst/>
              <a:ahLst/>
              <a:cxnLst/>
              <a:rect l="0" t="0" r="0" b="0"/>
              <a:pathLst>
                <a:path w="339220" h="366068">
                  <a:moveTo>
                    <a:pt x="8820" y="241101"/>
                  </a:moveTo>
                  <a:lnTo>
                    <a:pt x="258" y="241101"/>
                  </a:lnTo>
                  <a:lnTo>
                    <a:pt x="0" y="245842"/>
                  </a:lnTo>
                  <a:lnTo>
                    <a:pt x="955" y="247238"/>
                  </a:lnTo>
                  <a:lnTo>
                    <a:pt x="2586" y="248169"/>
                  </a:lnTo>
                  <a:lnTo>
                    <a:pt x="4664" y="248790"/>
                  </a:lnTo>
                  <a:lnTo>
                    <a:pt x="9619" y="252125"/>
                  </a:lnTo>
                  <a:lnTo>
                    <a:pt x="17987" y="259581"/>
                  </a:lnTo>
                  <a:lnTo>
                    <a:pt x="24801" y="265190"/>
                  </a:lnTo>
                  <a:lnTo>
                    <a:pt x="34443" y="270990"/>
                  </a:lnTo>
                  <a:lnTo>
                    <a:pt x="42698" y="279520"/>
                  </a:lnTo>
                  <a:lnTo>
                    <a:pt x="50666" y="289926"/>
                  </a:lnTo>
                  <a:lnTo>
                    <a:pt x="60822" y="301166"/>
                  </a:lnTo>
                  <a:lnTo>
                    <a:pt x="65317" y="306941"/>
                  </a:lnTo>
                  <a:lnTo>
                    <a:pt x="69306" y="312776"/>
                  </a:lnTo>
                  <a:lnTo>
                    <a:pt x="72956" y="318650"/>
                  </a:lnTo>
                  <a:lnTo>
                    <a:pt x="76383" y="324550"/>
                  </a:lnTo>
                  <a:lnTo>
                    <a:pt x="82835" y="336398"/>
                  </a:lnTo>
                  <a:lnTo>
                    <a:pt x="86364" y="345633"/>
                  </a:lnTo>
                  <a:lnTo>
                    <a:pt x="88352" y="356410"/>
                  </a:lnTo>
                  <a:lnTo>
                    <a:pt x="89022" y="364199"/>
                  </a:lnTo>
                  <a:lnTo>
                    <a:pt x="90069" y="364839"/>
                  </a:lnTo>
                  <a:lnTo>
                    <a:pt x="97745" y="366067"/>
                  </a:lnTo>
                  <a:lnTo>
                    <a:pt x="98007" y="356621"/>
                  </a:lnTo>
                  <a:lnTo>
                    <a:pt x="98084" y="341255"/>
                  </a:lnTo>
                  <a:lnTo>
                    <a:pt x="100749" y="329932"/>
                  </a:lnTo>
                  <a:lnTo>
                    <a:pt x="102848" y="324134"/>
                  </a:lnTo>
                  <a:lnTo>
                    <a:pt x="104248" y="317292"/>
                  </a:lnTo>
                  <a:lnTo>
                    <a:pt x="105181" y="309755"/>
                  </a:lnTo>
                  <a:lnTo>
                    <a:pt x="105803" y="301753"/>
                  </a:lnTo>
                  <a:lnTo>
                    <a:pt x="106217" y="293442"/>
                  </a:lnTo>
                  <a:lnTo>
                    <a:pt x="106678" y="276270"/>
                  </a:lnTo>
                  <a:lnTo>
                    <a:pt x="107025" y="230503"/>
                  </a:lnTo>
                  <a:lnTo>
                    <a:pt x="107037" y="222170"/>
                  </a:lnTo>
                  <a:lnTo>
                    <a:pt x="108033" y="219551"/>
                  </a:lnTo>
                  <a:lnTo>
                    <a:pt x="109688" y="217804"/>
                  </a:lnTo>
                  <a:lnTo>
                    <a:pt x="111784" y="216640"/>
                  </a:lnTo>
                  <a:lnTo>
                    <a:pt x="113182" y="214872"/>
                  </a:lnTo>
                  <a:lnTo>
                    <a:pt x="114114" y="212701"/>
                  </a:lnTo>
                  <a:lnTo>
                    <a:pt x="114735" y="210262"/>
                  </a:lnTo>
                  <a:lnTo>
                    <a:pt x="115149" y="209627"/>
                  </a:lnTo>
                  <a:lnTo>
                    <a:pt x="115424" y="210197"/>
                  </a:lnTo>
                  <a:lnTo>
                    <a:pt x="115955" y="221281"/>
                  </a:lnTo>
                  <a:lnTo>
                    <a:pt x="115967" y="226670"/>
                  </a:lnTo>
                  <a:lnTo>
                    <a:pt x="118618" y="235018"/>
                  </a:lnTo>
                  <a:lnTo>
                    <a:pt x="122112" y="244351"/>
                  </a:lnTo>
                  <a:lnTo>
                    <a:pt x="123664" y="251806"/>
                  </a:lnTo>
                  <a:lnTo>
                    <a:pt x="127000" y="261073"/>
                  </a:lnTo>
                  <a:lnTo>
                    <a:pt x="131790" y="270813"/>
                  </a:lnTo>
                  <a:lnTo>
                    <a:pt x="140065" y="281875"/>
                  </a:lnTo>
                  <a:lnTo>
                    <a:pt x="148801" y="291437"/>
                  </a:lnTo>
                  <a:lnTo>
                    <a:pt x="154709" y="297538"/>
                  </a:lnTo>
                  <a:lnTo>
                    <a:pt x="158665" y="299562"/>
                  </a:lnTo>
                  <a:lnTo>
                    <a:pt x="168353" y="301810"/>
                  </a:lnTo>
                  <a:lnTo>
                    <a:pt x="176627" y="302810"/>
                  </a:lnTo>
                  <a:lnTo>
                    <a:pt x="180223" y="303076"/>
                  </a:lnTo>
                  <a:lnTo>
                    <a:pt x="183613" y="302262"/>
                  </a:lnTo>
                  <a:lnTo>
                    <a:pt x="190024" y="298711"/>
                  </a:lnTo>
                  <a:lnTo>
                    <a:pt x="199212" y="291133"/>
                  </a:lnTo>
                  <a:lnTo>
                    <a:pt x="205225" y="282851"/>
                  </a:lnTo>
                  <a:lnTo>
                    <a:pt x="211205" y="271563"/>
                  </a:lnTo>
                  <a:lnTo>
                    <a:pt x="214189" y="264386"/>
                  </a:lnTo>
                  <a:lnTo>
                    <a:pt x="217171" y="256624"/>
                  </a:lnTo>
                  <a:lnTo>
                    <a:pt x="223129" y="240063"/>
                  </a:lnTo>
                  <a:lnTo>
                    <a:pt x="226108" y="231479"/>
                  </a:lnTo>
                  <a:lnTo>
                    <a:pt x="229085" y="223773"/>
                  </a:lnTo>
                  <a:lnTo>
                    <a:pt x="232062" y="216650"/>
                  </a:lnTo>
                  <a:lnTo>
                    <a:pt x="235039" y="209918"/>
                  </a:lnTo>
                  <a:lnTo>
                    <a:pt x="237023" y="202453"/>
                  </a:lnTo>
                  <a:lnTo>
                    <a:pt x="238346" y="194500"/>
                  </a:lnTo>
                  <a:lnTo>
                    <a:pt x="239229" y="186221"/>
                  </a:lnTo>
                  <a:lnTo>
                    <a:pt x="239816" y="178718"/>
                  </a:lnTo>
                  <a:lnTo>
                    <a:pt x="240209" y="171731"/>
                  </a:lnTo>
                  <a:lnTo>
                    <a:pt x="240645" y="159668"/>
                  </a:lnTo>
                  <a:lnTo>
                    <a:pt x="240889" y="147300"/>
                  </a:lnTo>
                  <a:lnTo>
                    <a:pt x="240979" y="131159"/>
                  </a:lnTo>
                  <a:lnTo>
                    <a:pt x="239991" y="129111"/>
                  </a:lnTo>
                  <a:lnTo>
                    <a:pt x="238340" y="127746"/>
                  </a:lnTo>
                  <a:lnTo>
                    <a:pt x="236248" y="126836"/>
                  </a:lnTo>
                  <a:lnTo>
                    <a:pt x="234853" y="125237"/>
                  </a:lnTo>
                  <a:lnTo>
                    <a:pt x="233923" y="123179"/>
                  </a:lnTo>
                  <a:lnTo>
                    <a:pt x="233303" y="120814"/>
                  </a:lnTo>
                  <a:lnTo>
                    <a:pt x="231898" y="119238"/>
                  </a:lnTo>
                  <a:lnTo>
                    <a:pt x="229968" y="118187"/>
                  </a:lnTo>
                  <a:lnTo>
                    <a:pt x="224483" y="116501"/>
                  </a:lnTo>
                  <a:lnTo>
                    <a:pt x="215563" y="116122"/>
                  </a:lnTo>
                  <a:lnTo>
                    <a:pt x="215110" y="117102"/>
                  </a:lnTo>
                  <a:lnTo>
                    <a:pt x="214383" y="125804"/>
                  </a:lnTo>
                  <a:lnTo>
                    <a:pt x="214239" y="137077"/>
                  </a:lnTo>
                  <a:lnTo>
                    <a:pt x="214214" y="150638"/>
                  </a:lnTo>
                  <a:lnTo>
                    <a:pt x="216853" y="161539"/>
                  </a:lnTo>
                  <a:lnTo>
                    <a:pt x="218947" y="167224"/>
                  </a:lnTo>
                  <a:lnTo>
                    <a:pt x="221334" y="172998"/>
                  </a:lnTo>
                  <a:lnTo>
                    <a:pt x="223918" y="178832"/>
                  </a:lnTo>
                  <a:lnTo>
                    <a:pt x="226633" y="184705"/>
                  </a:lnTo>
                  <a:lnTo>
                    <a:pt x="230428" y="189614"/>
                  </a:lnTo>
                  <a:lnTo>
                    <a:pt x="239935" y="197713"/>
                  </a:lnTo>
                  <a:lnTo>
                    <a:pt x="248130" y="207265"/>
                  </a:lnTo>
                  <a:lnTo>
                    <a:pt x="251704" y="212591"/>
                  </a:lnTo>
                  <a:lnTo>
                    <a:pt x="260967" y="221154"/>
                  </a:lnTo>
                  <a:lnTo>
                    <a:pt x="266215" y="224827"/>
                  </a:lnTo>
                  <a:lnTo>
                    <a:pt x="271699" y="228267"/>
                  </a:lnTo>
                  <a:lnTo>
                    <a:pt x="277338" y="231553"/>
                  </a:lnTo>
                  <a:lnTo>
                    <a:pt x="287904" y="236858"/>
                  </a:lnTo>
                  <a:lnTo>
                    <a:pt x="295907" y="239215"/>
                  </a:lnTo>
                  <a:lnTo>
                    <a:pt x="305991" y="240543"/>
                  </a:lnTo>
                  <a:lnTo>
                    <a:pt x="315263" y="240936"/>
                  </a:lnTo>
                  <a:lnTo>
                    <a:pt x="324294" y="241052"/>
                  </a:lnTo>
                  <a:lnTo>
                    <a:pt x="326292" y="240076"/>
                  </a:lnTo>
                  <a:lnTo>
                    <a:pt x="327625" y="238434"/>
                  </a:lnTo>
                  <a:lnTo>
                    <a:pt x="328513" y="236346"/>
                  </a:lnTo>
                  <a:lnTo>
                    <a:pt x="329763" y="228668"/>
                  </a:lnTo>
                  <a:lnTo>
                    <a:pt x="328946" y="225867"/>
                  </a:lnTo>
                  <a:lnTo>
                    <a:pt x="325393" y="220109"/>
                  </a:lnTo>
                  <a:lnTo>
                    <a:pt x="323153" y="211597"/>
                  </a:lnTo>
                  <a:lnTo>
                    <a:pt x="321165" y="201199"/>
                  </a:lnTo>
                  <a:lnTo>
                    <a:pt x="316973" y="189963"/>
                  </a:lnTo>
                  <a:lnTo>
                    <a:pt x="314467" y="184189"/>
                  </a:lnTo>
                  <a:lnTo>
                    <a:pt x="309036" y="172481"/>
                  </a:lnTo>
                  <a:lnTo>
                    <a:pt x="307191" y="166581"/>
                  </a:lnTo>
                  <a:lnTo>
                    <a:pt x="305961" y="160664"/>
                  </a:lnTo>
                  <a:lnTo>
                    <a:pt x="305141" y="154734"/>
                  </a:lnTo>
                  <a:lnTo>
                    <a:pt x="303602" y="148796"/>
                  </a:lnTo>
                  <a:lnTo>
                    <a:pt x="301584" y="142854"/>
                  </a:lnTo>
                  <a:lnTo>
                    <a:pt x="299246" y="136908"/>
                  </a:lnTo>
                  <a:lnTo>
                    <a:pt x="297688" y="129967"/>
                  </a:lnTo>
                  <a:lnTo>
                    <a:pt x="296649" y="122363"/>
                  </a:lnTo>
                  <a:lnTo>
                    <a:pt x="295956" y="114318"/>
                  </a:lnTo>
                  <a:lnTo>
                    <a:pt x="295495" y="106969"/>
                  </a:lnTo>
                  <a:lnTo>
                    <a:pt x="294982" y="93513"/>
                  </a:lnTo>
                  <a:lnTo>
                    <a:pt x="295837" y="86155"/>
                  </a:lnTo>
                  <a:lnTo>
                    <a:pt x="297399" y="78272"/>
                  </a:lnTo>
                  <a:lnTo>
                    <a:pt x="299433" y="70041"/>
                  </a:lnTo>
                  <a:lnTo>
                    <a:pt x="300789" y="62569"/>
                  </a:lnTo>
                  <a:lnTo>
                    <a:pt x="301693" y="55603"/>
                  </a:lnTo>
                  <a:lnTo>
                    <a:pt x="302295" y="48975"/>
                  </a:lnTo>
                  <a:lnTo>
                    <a:pt x="303689" y="42572"/>
                  </a:lnTo>
                  <a:lnTo>
                    <a:pt x="305611" y="36318"/>
                  </a:lnTo>
                  <a:lnTo>
                    <a:pt x="310392" y="25071"/>
                  </a:lnTo>
                  <a:lnTo>
                    <a:pt x="315824" y="16765"/>
                  </a:lnTo>
                  <a:lnTo>
                    <a:pt x="324192" y="9766"/>
                  </a:lnTo>
                  <a:lnTo>
                    <a:pt x="33921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SMARTInkAnnotation91"/>
            <p:cNvSpPr/>
            <p:nvPr/>
          </p:nvSpPr>
          <p:spPr>
            <a:xfrm>
              <a:off x="4313039" y="2982516"/>
              <a:ext cx="151806" cy="17860"/>
            </a:xfrm>
            <a:custGeom>
              <a:avLst/>
              <a:gdLst/>
              <a:ahLst/>
              <a:cxnLst/>
              <a:rect l="0" t="0" r="0" b="0"/>
              <a:pathLst>
                <a:path w="151806" h="17860">
                  <a:moveTo>
                    <a:pt x="0" y="17859"/>
                  </a:moveTo>
                  <a:lnTo>
                    <a:pt x="4740" y="13118"/>
                  </a:lnTo>
                  <a:lnTo>
                    <a:pt x="7129" y="11722"/>
                  </a:lnTo>
                  <a:lnTo>
                    <a:pt x="9713" y="10791"/>
                  </a:lnTo>
                  <a:lnTo>
                    <a:pt x="12429" y="10171"/>
                  </a:lnTo>
                  <a:lnTo>
                    <a:pt x="16223" y="9757"/>
                  </a:lnTo>
                  <a:lnTo>
                    <a:pt x="20738" y="9481"/>
                  </a:lnTo>
                  <a:lnTo>
                    <a:pt x="31045" y="9175"/>
                  </a:lnTo>
                  <a:lnTo>
                    <a:pt x="42240" y="9038"/>
                  </a:lnTo>
                  <a:lnTo>
                    <a:pt x="48996" y="8010"/>
                  </a:lnTo>
                  <a:lnTo>
                    <a:pt x="56476" y="6332"/>
                  </a:lnTo>
                  <a:lnTo>
                    <a:pt x="64440" y="4221"/>
                  </a:lnTo>
                  <a:lnTo>
                    <a:pt x="72726" y="2814"/>
                  </a:lnTo>
                  <a:lnTo>
                    <a:pt x="81226" y="1876"/>
                  </a:lnTo>
                  <a:lnTo>
                    <a:pt x="89869" y="1251"/>
                  </a:lnTo>
                  <a:lnTo>
                    <a:pt x="97616" y="833"/>
                  </a:lnTo>
                  <a:lnTo>
                    <a:pt x="111515" y="370"/>
                  </a:lnTo>
                  <a:lnTo>
                    <a:pt x="140019" y="48"/>
                  </a:lnTo>
                  <a:lnTo>
                    <a:pt x="15180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SMARTInkAnnotation92"/>
            <p:cNvSpPr/>
            <p:nvPr/>
          </p:nvSpPr>
          <p:spPr>
            <a:xfrm>
              <a:off x="4545214" y="2857503"/>
              <a:ext cx="196451" cy="248586"/>
            </a:xfrm>
            <a:custGeom>
              <a:avLst/>
              <a:gdLst/>
              <a:ahLst/>
              <a:cxnLst/>
              <a:rect l="0" t="0" r="0" b="0"/>
              <a:pathLst>
                <a:path w="196451" h="248586">
                  <a:moveTo>
                    <a:pt x="8927" y="8927"/>
                  </a:moveTo>
                  <a:lnTo>
                    <a:pt x="8927" y="365"/>
                  </a:lnTo>
                  <a:lnTo>
                    <a:pt x="2790" y="70"/>
                  </a:lnTo>
                  <a:lnTo>
                    <a:pt x="106" y="0"/>
                  </a:lnTo>
                  <a:lnTo>
                    <a:pt x="4770" y="4738"/>
                  </a:lnTo>
                  <a:lnTo>
                    <a:pt x="6155" y="7127"/>
                  </a:lnTo>
                  <a:lnTo>
                    <a:pt x="7695" y="12426"/>
                  </a:lnTo>
                  <a:lnTo>
                    <a:pt x="8105" y="16220"/>
                  </a:lnTo>
                  <a:lnTo>
                    <a:pt x="8379" y="20735"/>
                  </a:lnTo>
                  <a:lnTo>
                    <a:pt x="8683" y="31042"/>
                  </a:lnTo>
                  <a:lnTo>
                    <a:pt x="8917" y="89867"/>
                  </a:lnTo>
                  <a:lnTo>
                    <a:pt x="7928" y="97613"/>
                  </a:lnTo>
                  <a:lnTo>
                    <a:pt x="6277" y="104762"/>
                  </a:lnTo>
                  <a:lnTo>
                    <a:pt x="4184" y="111512"/>
                  </a:lnTo>
                  <a:lnTo>
                    <a:pt x="2788" y="118989"/>
                  </a:lnTo>
                  <a:lnTo>
                    <a:pt x="1858" y="126950"/>
                  </a:lnTo>
                  <a:lnTo>
                    <a:pt x="1238" y="135234"/>
                  </a:lnTo>
                  <a:lnTo>
                    <a:pt x="824" y="143733"/>
                  </a:lnTo>
                  <a:lnTo>
                    <a:pt x="365" y="161114"/>
                  </a:lnTo>
                  <a:lnTo>
                    <a:pt x="19" y="208030"/>
                  </a:lnTo>
                  <a:lnTo>
                    <a:pt x="0" y="233339"/>
                  </a:lnTo>
                  <a:lnTo>
                    <a:pt x="991" y="235925"/>
                  </a:lnTo>
                  <a:lnTo>
                    <a:pt x="2644" y="237650"/>
                  </a:lnTo>
                  <a:lnTo>
                    <a:pt x="4739" y="238799"/>
                  </a:lnTo>
                  <a:lnTo>
                    <a:pt x="6135" y="240558"/>
                  </a:lnTo>
                  <a:lnTo>
                    <a:pt x="7065" y="242722"/>
                  </a:lnTo>
                  <a:lnTo>
                    <a:pt x="8559" y="248585"/>
                  </a:lnTo>
                  <a:lnTo>
                    <a:pt x="8682" y="248074"/>
                  </a:lnTo>
                  <a:lnTo>
                    <a:pt x="8854" y="242614"/>
                  </a:lnTo>
                  <a:lnTo>
                    <a:pt x="8894" y="237473"/>
                  </a:lnTo>
                  <a:lnTo>
                    <a:pt x="9897" y="233720"/>
                  </a:lnTo>
                  <a:lnTo>
                    <a:pt x="11558" y="229235"/>
                  </a:lnTo>
                  <a:lnTo>
                    <a:pt x="13658" y="224259"/>
                  </a:lnTo>
                  <a:lnTo>
                    <a:pt x="16049" y="217966"/>
                  </a:lnTo>
                  <a:lnTo>
                    <a:pt x="21353" y="203036"/>
                  </a:lnTo>
                  <a:lnTo>
                    <a:pt x="24156" y="195880"/>
                  </a:lnTo>
                  <a:lnTo>
                    <a:pt x="27017" y="189125"/>
                  </a:lnTo>
                  <a:lnTo>
                    <a:pt x="32842" y="176327"/>
                  </a:lnTo>
                  <a:lnTo>
                    <a:pt x="38738" y="164025"/>
                  </a:lnTo>
                  <a:lnTo>
                    <a:pt x="41699" y="158958"/>
                  </a:lnTo>
                  <a:lnTo>
                    <a:pt x="44666" y="154588"/>
                  </a:lnTo>
                  <a:lnTo>
                    <a:pt x="47636" y="150683"/>
                  </a:lnTo>
                  <a:lnTo>
                    <a:pt x="51600" y="146095"/>
                  </a:lnTo>
                  <a:lnTo>
                    <a:pt x="56227" y="141052"/>
                  </a:lnTo>
                  <a:lnTo>
                    <a:pt x="69575" y="127119"/>
                  </a:lnTo>
                  <a:lnTo>
                    <a:pt x="73171" y="123440"/>
                  </a:lnTo>
                  <a:lnTo>
                    <a:pt x="77553" y="120988"/>
                  </a:lnTo>
                  <a:lnTo>
                    <a:pt x="82459" y="119353"/>
                  </a:lnTo>
                  <a:lnTo>
                    <a:pt x="87714" y="118263"/>
                  </a:lnTo>
                  <a:lnTo>
                    <a:pt x="93202" y="117536"/>
                  </a:lnTo>
                  <a:lnTo>
                    <a:pt x="98844" y="117052"/>
                  </a:lnTo>
                  <a:lnTo>
                    <a:pt x="104591" y="116729"/>
                  </a:lnTo>
                  <a:lnTo>
                    <a:pt x="116267" y="116370"/>
                  </a:lnTo>
                  <a:lnTo>
                    <a:pt x="122159" y="116274"/>
                  </a:lnTo>
                  <a:lnTo>
                    <a:pt x="128071" y="117203"/>
                  </a:lnTo>
                  <a:lnTo>
                    <a:pt x="133997" y="118814"/>
                  </a:lnTo>
                  <a:lnTo>
                    <a:pt x="139932" y="120880"/>
                  </a:lnTo>
                  <a:lnTo>
                    <a:pt x="144881" y="124242"/>
                  </a:lnTo>
                  <a:lnTo>
                    <a:pt x="149172" y="128467"/>
                  </a:lnTo>
                  <a:lnTo>
                    <a:pt x="153025" y="133269"/>
                  </a:lnTo>
                  <a:lnTo>
                    <a:pt x="156586" y="137462"/>
                  </a:lnTo>
                  <a:lnTo>
                    <a:pt x="159953" y="141250"/>
                  </a:lnTo>
                  <a:lnTo>
                    <a:pt x="163188" y="144767"/>
                  </a:lnTo>
                  <a:lnTo>
                    <a:pt x="166338" y="149096"/>
                  </a:lnTo>
                  <a:lnTo>
                    <a:pt x="169430" y="153967"/>
                  </a:lnTo>
                  <a:lnTo>
                    <a:pt x="172484" y="159198"/>
                  </a:lnTo>
                  <a:lnTo>
                    <a:pt x="174519" y="164670"/>
                  </a:lnTo>
                  <a:lnTo>
                    <a:pt x="175877" y="170302"/>
                  </a:lnTo>
                  <a:lnTo>
                    <a:pt x="176781" y="176042"/>
                  </a:lnTo>
                  <a:lnTo>
                    <a:pt x="177385" y="180860"/>
                  </a:lnTo>
                  <a:lnTo>
                    <a:pt x="177786" y="185065"/>
                  </a:lnTo>
                  <a:lnTo>
                    <a:pt x="178054" y="188860"/>
                  </a:lnTo>
                  <a:lnTo>
                    <a:pt x="179226" y="193374"/>
                  </a:lnTo>
                  <a:lnTo>
                    <a:pt x="180998" y="198368"/>
                  </a:lnTo>
                  <a:lnTo>
                    <a:pt x="183172" y="203682"/>
                  </a:lnTo>
                  <a:lnTo>
                    <a:pt x="184621" y="208217"/>
                  </a:lnTo>
                  <a:lnTo>
                    <a:pt x="186232" y="215901"/>
                  </a:lnTo>
                  <a:lnTo>
                    <a:pt x="189594" y="222624"/>
                  </a:lnTo>
                  <a:lnTo>
                    <a:pt x="191879" y="225806"/>
                  </a:lnTo>
                  <a:lnTo>
                    <a:pt x="194419" y="231987"/>
                  </a:lnTo>
                  <a:lnTo>
                    <a:pt x="196450" y="2410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SMARTInkAnnotation93"/>
            <p:cNvSpPr/>
            <p:nvPr/>
          </p:nvSpPr>
          <p:spPr>
            <a:xfrm>
              <a:off x="4750594" y="2956003"/>
              <a:ext cx="187513" cy="203261"/>
            </a:xfrm>
            <a:custGeom>
              <a:avLst/>
              <a:gdLst/>
              <a:ahLst/>
              <a:cxnLst/>
              <a:rect l="0" t="0" r="0" b="0"/>
              <a:pathLst>
                <a:path w="187513" h="203261">
                  <a:moveTo>
                    <a:pt x="0" y="26513"/>
                  </a:moveTo>
                  <a:lnTo>
                    <a:pt x="0" y="34201"/>
                  </a:lnTo>
                  <a:lnTo>
                    <a:pt x="4740" y="39815"/>
                  </a:lnTo>
                  <a:lnTo>
                    <a:pt x="6137" y="42326"/>
                  </a:lnTo>
                  <a:lnTo>
                    <a:pt x="7688" y="47762"/>
                  </a:lnTo>
                  <a:lnTo>
                    <a:pt x="11024" y="53486"/>
                  </a:lnTo>
                  <a:lnTo>
                    <a:pt x="15814" y="59336"/>
                  </a:lnTo>
                  <a:lnTo>
                    <a:pt x="21249" y="65244"/>
                  </a:lnTo>
                  <a:lnTo>
                    <a:pt x="29888" y="74148"/>
                  </a:lnTo>
                  <a:lnTo>
                    <a:pt x="33816" y="77122"/>
                  </a:lnTo>
                  <a:lnTo>
                    <a:pt x="38419" y="80096"/>
                  </a:lnTo>
                  <a:lnTo>
                    <a:pt x="43472" y="83071"/>
                  </a:lnTo>
                  <a:lnTo>
                    <a:pt x="48825" y="86046"/>
                  </a:lnTo>
                  <a:lnTo>
                    <a:pt x="60065" y="91998"/>
                  </a:lnTo>
                  <a:lnTo>
                    <a:pt x="64848" y="93982"/>
                  </a:lnTo>
                  <a:lnTo>
                    <a:pt x="69028" y="95305"/>
                  </a:lnTo>
                  <a:lnTo>
                    <a:pt x="72808" y="96186"/>
                  </a:lnTo>
                  <a:lnTo>
                    <a:pt x="77312" y="96774"/>
                  </a:lnTo>
                  <a:lnTo>
                    <a:pt x="82299" y="97166"/>
                  </a:lnTo>
                  <a:lnTo>
                    <a:pt x="87608" y="97427"/>
                  </a:lnTo>
                  <a:lnTo>
                    <a:pt x="93132" y="96610"/>
                  </a:lnTo>
                  <a:lnTo>
                    <a:pt x="98799" y="95072"/>
                  </a:lnTo>
                  <a:lnTo>
                    <a:pt x="104561" y="93055"/>
                  </a:lnTo>
                  <a:lnTo>
                    <a:pt x="110387" y="91710"/>
                  </a:lnTo>
                  <a:lnTo>
                    <a:pt x="116255" y="90814"/>
                  </a:lnTo>
                  <a:lnTo>
                    <a:pt x="122152" y="90216"/>
                  </a:lnTo>
                  <a:lnTo>
                    <a:pt x="127075" y="87833"/>
                  </a:lnTo>
                  <a:lnTo>
                    <a:pt x="131349" y="84260"/>
                  </a:lnTo>
                  <a:lnTo>
                    <a:pt x="135191" y="79894"/>
                  </a:lnTo>
                  <a:lnTo>
                    <a:pt x="139737" y="75991"/>
                  </a:lnTo>
                  <a:lnTo>
                    <a:pt x="144752" y="72396"/>
                  </a:lnTo>
                  <a:lnTo>
                    <a:pt x="150079" y="69008"/>
                  </a:lnTo>
                  <a:lnTo>
                    <a:pt x="154623" y="64765"/>
                  </a:lnTo>
                  <a:lnTo>
                    <a:pt x="158645" y="59951"/>
                  </a:lnTo>
                  <a:lnTo>
                    <a:pt x="162317" y="54758"/>
                  </a:lnTo>
                  <a:lnTo>
                    <a:pt x="165759" y="49312"/>
                  </a:lnTo>
                  <a:lnTo>
                    <a:pt x="169045" y="43696"/>
                  </a:lnTo>
                  <a:lnTo>
                    <a:pt x="172228" y="37969"/>
                  </a:lnTo>
                  <a:lnTo>
                    <a:pt x="174350" y="33158"/>
                  </a:lnTo>
                  <a:lnTo>
                    <a:pt x="175764" y="28958"/>
                  </a:lnTo>
                  <a:lnTo>
                    <a:pt x="176707" y="25166"/>
                  </a:lnTo>
                  <a:lnTo>
                    <a:pt x="178328" y="20654"/>
                  </a:lnTo>
                  <a:lnTo>
                    <a:pt x="180401" y="15662"/>
                  </a:lnTo>
                  <a:lnTo>
                    <a:pt x="187400" y="0"/>
                  </a:lnTo>
                  <a:lnTo>
                    <a:pt x="187487" y="4546"/>
                  </a:lnTo>
                  <a:lnTo>
                    <a:pt x="187512" y="12177"/>
                  </a:lnTo>
                  <a:lnTo>
                    <a:pt x="186524" y="15963"/>
                  </a:lnTo>
                  <a:lnTo>
                    <a:pt x="184873" y="20472"/>
                  </a:lnTo>
                  <a:lnTo>
                    <a:pt x="182780" y="25462"/>
                  </a:lnTo>
                  <a:lnTo>
                    <a:pt x="181384" y="30773"/>
                  </a:lnTo>
                  <a:lnTo>
                    <a:pt x="180454" y="36298"/>
                  </a:lnTo>
                  <a:lnTo>
                    <a:pt x="179834" y="41966"/>
                  </a:lnTo>
                  <a:lnTo>
                    <a:pt x="178428" y="48721"/>
                  </a:lnTo>
                  <a:lnTo>
                    <a:pt x="176498" y="56201"/>
                  </a:lnTo>
                  <a:lnTo>
                    <a:pt x="174220" y="64164"/>
                  </a:lnTo>
                  <a:lnTo>
                    <a:pt x="169043" y="80950"/>
                  </a:lnTo>
                  <a:lnTo>
                    <a:pt x="157635" y="115979"/>
                  </a:lnTo>
                  <a:lnTo>
                    <a:pt x="154699" y="123860"/>
                  </a:lnTo>
                  <a:lnTo>
                    <a:pt x="151750" y="131098"/>
                  </a:lnTo>
                  <a:lnTo>
                    <a:pt x="148791" y="137908"/>
                  </a:lnTo>
                  <a:lnTo>
                    <a:pt x="146819" y="145425"/>
                  </a:lnTo>
                  <a:lnTo>
                    <a:pt x="145504" y="153413"/>
                  </a:lnTo>
                  <a:lnTo>
                    <a:pt x="144628" y="161714"/>
                  </a:lnTo>
                  <a:lnTo>
                    <a:pt x="144043" y="168241"/>
                  </a:lnTo>
                  <a:lnTo>
                    <a:pt x="143654" y="173584"/>
                  </a:lnTo>
                  <a:lnTo>
                    <a:pt x="143221" y="182167"/>
                  </a:lnTo>
                  <a:lnTo>
                    <a:pt x="143029" y="189289"/>
                  </a:lnTo>
                  <a:lnTo>
                    <a:pt x="142920" y="198876"/>
                  </a:lnTo>
                  <a:lnTo>
                    <a:pt x="143897" y="200953"/>
                  </a:lnTo>
                  <a:lnTo>
                    <a:pt x="145541" y="202338"/>
                  </a:lnTo>
                  <a:lnTo>
                    <a:pt x="147628" y="203260"/>
                  </a:lnTo>
                  <a:lnTo>
                    <a:pt x="151005" y="202884"/>
                  </a:lnTo>
                  <a:lnTo>
                    <a:pt x="155240" y="201640"/>
                  </a:lnTo>
                  <a:lnTo>
                    <a:pt x="169664" y="19617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SMARTInkAnnotation94"/>
            <p:cNvSpPr/>
            <p:nvPr/>
          </p:nvSpPr>
          <p:spPr>
            <a:xfrm>
              <a:off x="5009564" y="2933160"/>
              <a:ext cx="149869" cy="245644"/>
            </a:xfrm>
            <a:custGeom>
              <a:avLst/>
              <a:gdLst/>
              <a:ahLst/>
              <a:cxnLst/>
              <a:rect l="0" t="0" r="0" b="0"/>
              <a:pathLst>
                <a:path w="149869" h="245644">
                  <a:moveTo>
                    <a:pt x="8920" y="58285"/>
                  </a:moveTo>
                  <a:lnTo>
                    <a:pt x="8920" y="63026"/>
                  </a:lnTo>
                  <a:lnTo>
                    <a:pt x="7928" y="65414"/>
                  </a:lnTo>
                  <a:lnTo>
                    <a:pt x="4180" y="70714"/>
                  </a:lnTo>
                  <a:lnTo>
                    <a:pt x="2783" y="73517"/>
                  </a:lnTo>
                  <a:lnTo>
                    <a:pt x="1232" y="79276"/>
                  </a:lnTo>
                  <a:lnTo>
                    <a:pt x="818" y="83193"/>
                  </a:lnTo>
                  <a:lnTo>
                    <a:pt x="542" y="87789"/>
                  </a:lnTo>
                  <a:lnTo>
                    <a:pt x="236" y="98187"/>
                  </a:lnTo>
                  <a:lnTo>
                    <a:pt x="0" y="152341"/>
                  </a:lnTo>
                  <a:lnTo>
                    <a:pt x="989" y="158692"/>
                  </a:lnTo>
                  <a:lnTo>
                    <a:pt x="2641" y="164911"/>
                  </a:lnTo>
                  <a:lnTo>
                    <a:pt x="4734" y="171041"/>
                  </a:lnTo>
                  <a:lnTo>
                    <a:pt x="6129" y="177112"/>
                  </a:lnTo>
                  <a:lnTo>
                    <a:pt x="7060" y="183144"/>
                  </a:lnTo>
                  <a:lnTo>
                    <a:pt x="7680" y="189149"/>
                  </a:lnTo>
                  <a:lnTo>
                    <a:pt x="9085" y="194145"/>
                  </a:lnTo>
                  <a:lnTo>
                    <a:pt x="11015" y="198468"/>
                  </a:lnTo>
                  <a:lnTo>
                    <a:pt x="13293" y="202342"/>
                  </a:lnTo>
                  <a:lnTo>
                    <a:pt x="14812" y="206909"/>
                  </a:lnTo>
                  <a:lnTo>
                    <a:pt x="15825" y="211938"/>
                  </a:lnTo>
                  <a:lnTo>
                    <a:pt x="16500" y="217275"/>
                  </a:lnTo>
                  <a:lnTo>
                    <a:pt x="16950" y="221825"/>
                  </a:lnTo>
                  <a:lnTo>
                    <a:pt x="17250" y="225851"/>
                  </a:lnTo>
                  <a:lnTo>
                    <a:pt x="17450" y="229527"/>
                  </a:lnTo>
                  <a:lnTo>
                    <a:pt x="18575" y="232970"/>
                  </a:lnTo>
                  <a:lnTo>
                    <a:pt x="22472" y="239441"/>
                  </a:lnTo>
                  <a:lnTo>
                    <a:pt x="26667" y="245643"/>
                  </a:lnTo>
                  <a:lnTo>
                    <a:pt x="26729" y="240443"/>
                  </a:lnTo>
                  <a:lnTo>
                    <a:pt x="26746" y="236278"/>
                  </a:lnTo>
                  <a:lnTo>
                    <a:pt x="25765" y="232510"/>
                  </a:lnTo>
                  <a:lnTo>
                    <a:pt x="22029" y="225677"/>
                  </a:lnTo>
                  <a:lnTo>
                    <a:pt x="20636" y="220481"/>
                  </a:lnTo>
                  <a:lnTo>
                    <a:pt x="19707" y="214041"/>
                  </a:lnTo>
                  <a:lnTo>
                    <a:pt x="19088" y="206771"/>
                  </a:lnTo>
                  <a:lnTo>
                    <a:pt x="18676" y="198947"/>
                  </a:lnTo>
                  <a:lnTo>
                    <a:pt x="18217" y="182317"/>
                  </a:lnTo>
                  <a:lnTo>
                    <a:pt x="17102" y="173715"/>
                  </a:lnTo>
                  <a:lnTo>
                    <a:pt x="15367" y="165004"/>
                  </a:lnTo>
                  <a:lnTo>
                    <a:pt x="13218" y="156220"/>
                  </a:lnTo>
                  <a:lnTo>
                    <a:pt x="11785" y="147388"/>
                  </a:lnTo>
                  <a:lnTo>
                    <a:pt x="10831" y="138523"/>
                  </a:lnTo>
                  <a:lnTo>
                    <a:pt x="10194" y="129636"/>
                  </a:lnTo>
                  <a:lnTo>
                    <a:pt x="9770" y="120736"/>
                  </a:lnTo>
                  <a:lnTo>
                    <a:pt x="9297" y="102908"/>
                  </a:lnTo>
                  <a:lnTo>
                    <a:pt x="8953" y="57042"/>
                  </a:lnTo>
                  <a:lnTo>
                    <a:pt x="8930" y="40609"/>
                  </a:lnTo>
                  <a:lnTo>
                    <a:pt x="9919" y="35587"/>
                  </a:lnTo>
                  <a:lnTo>
                    <a:pt x="11571" y="30255"/>
                  </a:lnTo>
                  <a:lnTo>
                    <a:pt x="13663" y="24715"/>
                  </a:lnTo>
                  <a:lnTo>
                    <a:pt x="16051" y="20030"/>
                  </a:lnTo>
                  <a:lnTo>
                    <a:pt x="18635" y="15915"/>
                  </a:lnTo>
                  <a:lnTo>
                    <a:pt x="21350" y="12179"/>
                  </a:lnTo>
                  <a:lnTo>
                    <a:pt x="24152" y="9688"/>
                  </a:lnTo>
                  <a:lnTo>
                    <a:pt x="27012" y="8028"/>
                  </a:lnTo>
                  <a:lnTo>
                    <a:pt x="29911" y="6921"/>
                  </a:lnTo>
                  <a:lnTo>
                    <a:pt x="33829" y="5191"/>
                  </a:lnTo>
                  <a:lnTo>
                    <a:pt x="43473" y="623"/>
                  </a:lnTo>
                  <a:lnTo>
                    <a:pt x="48822" y="0"/>
                  </a:lnTo>
                  <a:lnTo>
                    <a:pt x="54373" y="577"/>
                  </a:lnTo>
                  <a:lnTo>
                    <a:pt x="60058" y="1953"/>
                  </a:lnTo>
                  <a:lnTo>
                    <a:pt x="66825" y="3863"/>
                  </a:lnTo>
                  <a:lnTo>
                    <a:pt x="82281" y="8632"/>
                  </a:lnTo>
                  <a:lnTo>
                    <a:pt x="89577" y="11292"/>
                  </a:lnTo>
                  <a:lnTo>
                    <a:pt x="96426" y="14058"/>
                  </a:lnTo>
                  <a:lnTo>
                    <a:pt x="102976" y="16894"/>
                  </a:lnTo>
                  <a:lnTo>
                    <a:pt x="115546" y="22691"/>
                  </a:lnTo>
                  <a:lnTo>
                    <a:pt x="121676" y="25626"/>
                  </a:lnTo>
                  <a:lnTo>
                    <a:pt x="126755" y="28575"/>
                  </a:lnTo>
                  <a:lnTo>
                    <a:pt x="131133" y="31533"/>
                  </a:lnTo>
                  <a:lnTo>
                    <a:pt x="135044" y="34497"/>
                  </a:lnTo>
                  <a:lnTo>
                    <a:pt x="138643" y="38458"/>
                  </a:lnTo>
                  <a:lnTo>
                    <a:pt x="142035" y="43083"/>
                  </a:lnTo>
                  <a:lnTo>
                    <a:pt x="145289" y="48150"/>
                  </a:lnTo>
                  <a:lnTo>
                    <a:pt x="147458" y="52521"/>
                  </a:lnTo>
                  <a:lnTo>
                    <a:pt x="149868" y="60023"/>
                  </a:lnTo>
                  <a:lnTo>
                    <a:pt x="149518" y="64405"/>
                  </a:lnTo>
                  <a:lnTo>
                    <a:pt x="148292" y="69310"/>
                  </a:lnTo>
                  <a:lnTo>
                    <a:pt x="146484" y="74565"/>
                  </a:lnTo>
                  <a:lnTo>
                    <a:pt x="145278" y="79060"/>
                  </a:lnTo>
                  <a:lnTo>
                    <a:pt x="143938" y="86701"/>
                  </a:lnTo>
                  <a:lnTo>
                    <a:pt x="141596" y="90127"/>
                  </a:lnTo>
                  <a:lnTo>
                    <a:pt x="138050" y="93404"/>
                  </a:lnTo>
                  <a:lnTo>
                    <a:pt x="133703" y="96580"/>
                  </a:lnTo>
                  <a:lnTo>
                    <a:pt x="129812" y="99691"/>
                  </a:lnTo>
                  <a:lnTo>
                    <a:pt x="126225" y="102756"/>
                  </a:lnTo>
                  <a:lnTo>
                    <a:pt x="122842" y="105792"/>
                  </a:lnTo>
                  <a:lnTo>
                    <a:pt x="118603" y="107815"/>
                  </a:lnTo>
                  <a:lnTo>
                    <a:pt x="113792" y="109165"/>
                  </a:lnTo>
                  <a:lnTo>
                    <a:pt x="108600" y="110065"/>
                  </a:lnTo>
                  <a:lnTo>
                    <a:pt x="103155" y="111656"/>
                  </a:lnTo>
                  <a:lnTo>
                    <a:pt x="97540" y="113710"/>
                  </a:lnTo>
                  <a:lnTo>
                    <a:pt x="91813" y="116071"/>
                  </a:lnTo>
                  <a:lnTo>
                    <a:pt x="86010" y="117645"/>
                  </a:lnTo>
                  <a:lnTo>
                    <a:pt x="80157" y="118694"/>
                  </a:lnTo>
                  <a:lnTo>
                    <a:pt x="74271" y="119394"/>
                  </a:lnTo>
                  <a:lnTo>
                    <a:pt x="69355" y="120852"/>
                  </a:lnTo>
                  <a:lnTo>
                    <a:pt x="65085" y="122817"/>
                  </a:lnTo>
                  <a:lnTo>
                    <a:pt x="61247" y="125119"/>
                  </a:lnTo>
                  <a:lnTo>
                    <a:pt x="57695" y="126654"/>
                  </a:lnTo>
                  <a:lnTo>
                    <a:pt x="54335" y="127677"/>
                  </a:lnTo>
                  <a:lnTo>
                    <a:pt x="44639" y="1297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SMARTInkAnnotation95"/>
            <p:cNvSpPr/>
            <p:nvPr/>
          </p:nvSpPr>
          <p:spPr>
            <a:xfrm>
              <a:off x="5206420" y="2964656"/>
              <a:ext cx="165879" cy="98040"/>
            </a:xfrm>
            <a:custGeom>
              <a:avLst/>
              <a:gdLst/>
              <a:ahLst/>
              <a:cxnLst/>
              <a:rect l="0" t="0" r="0" b="0"/>
              <a:pathLst>
                <a:path w="165879" h="98040">
                  <a:moveTo>
                    <a:pt x="35307" y="0"/>
                  </a:moveTo>
                  <a:lnTo>
                    <a:pt x="30566" y="4741"/>
                  </a:lnTo>
                  <a:lnTo>
                    <a:pt x="28178" y="6137"/>
                  </a:lnTo>
                  <a:lnTo>
                    <a:pt x="25593" y="7068"/>
                  </a:lnTo>
                  <a:lnTo>
                    <a:pt x="22877" y="7689"/>
                  </a:lnTo>
                  <a:lnTo>
                    <a:pt x="20075" y="9094"/>
                  </a:lnTo>
                  <a:lnTo>
                    <a:pt x="17215" y="11024"/>
                  </a:lnTo>
                  <a:lnTo>
                    <a:pt x="14316" y="13303"/>
                  </a:lnTo>
                  <a:lnTo>
                    <a:pt x="12383" y="15814"/>
                  </a:lnTo>
                  <a:lnTo>
                    <a:pt x="11094" y="18480"/>
                  </a:lnTo>
                  <a:lnTo>
                    <a:pt x="10235" y="21250"/>
                  </a:lnTo>
                  <a:lnTo>
                    <a:pt x="8671" y="24089"/>
                  </a:lnTo>
                  <a:lnTo>
                    <a:pt x="6635" y="26973"/>
                  </a:lnTo>
                  <a:lnTo>
                    <a:pt x="4286" y="29888"/>
                  </a:lnTo>
                  <a:lnTo>
                    <a:pt x="2720" y="33816"/>
                  </a:lnTo>
                  <a:lnTo>
                    <a:pt x="1676" y="38419"/>
                  </a:lnTo>
                  <a:lnTo>
                    <a:pt x="980" y="43473"/>
                  </a:lnTo>
                  <a:lnTo>
                    <a:pt x="516" y="47833"/>
                  </a:lnTo>
                  <a:lnTo>
                    <a:pt x="206" y="51733"/>
                  </a:lnTo>
                  <a:lnTo>
                    <a:pt x="0" y="55324"/>
                  </a:lnTo>
                  <a:lnTo>
                    <a:pt x="855" y="58711"/>
                  </a:lnTo>
                  <a:lnTo>
                    <a:pt x="2417" y="61961"/>
                  </a:lnTo>
                  <a:lnTo>
                    <a:pt x="4450" y="65120"/>
                  </a:lnTo>
                  <a:lnTo>
                    <a:pt x="6798" y="69210"/>
                  </a:lnTo>
                  <a:lnTo>
                    <a:pt x="12053" y="79047"/>
                  </a:lnTo>
                  <a:lnTo>
                    <a:pt x="15835" y="83456"/>
                  </a:lnTo>
                  <a:lnTo>
                    <a:pt x="20341" y="87387"/>
                  </a:lnTo>
                  <a:lnTo>
                    <a:pt x="25330" y="91001"/>
                  </a:lnTo>
                  <a:lnTo>
                    <a:pt x="31632" y="93409"/>
                  </a:lnTo>
                  <a:lnTo>
                    <a:pt x="38810" y="95015"/>
                  </a:lnTo>
                  <a:lnTo>
                    <a:pt x="46571" y="96086"/>
                  </a:lnTo>
                  <a:lnTo>
                    <a:pt x="54723" y="96799"/>
                  </a:lnTo>
                  <a:lnTo>
                    <a:pt x="63134" y="97275"/>
                  </a:lnTo>
                  <a:lnTo>
                    <a:pt x="80417" y="97804"/>
                  </a:lnTo>
                  <a:lnTo>
                    <a:pt x="98019" y="98039"/>
                  </a:lnTo>
                  <a:lnTo>
                    <a:pt x="105888" y="97109"/>
                  </a:lnTo>
                  <a:lnTo>
                    <a:pt x="113119" y="95497"/>
                  </a:lnTo>
                  <a:lnTo>
                    <a:pt x="119924" y="93431"/>
                  </a:lnTo>
                  <a:lnTo>
                    <a:pt x="126444" y="90068"/>
                  </a:lnTo>
                  <a:lnTo>
                    <a:pt x="132777" y="85843"/>
                  </a:lnTo>
                  <a:lnTo>
                    <a:pt x="138982" y="81041"/>
                  </a:lnTo>
                  <a:lnTo>
                    <a:pt x="145103" y="75856"/>
                  </a:lnTo>
                  <a:lnTo>
                    <a:pt x="151168" y="70414"/>
                  </a:lnTo>
                  <a:lnTo>
                    <a:pt x="157196" y="64802"/>
                  </a:lnTo>
                  <a:lnTo>
                    <a:pt x="161215" y="60069"/>
                  </a:lnTo>
                  <a:lnTo>
                    <a:pt x="163894" y="55921"/>
                  </a:lnTo>
                  <a:lnTo>
                    <a:pt x="165680" y="52164"/>
                  </a:lnTo>
                  <a:lnTo>
                    <a:pt x="165878" y="47674"/>
                  </a:lnTo>
                  <a:lnTo>
                    <a:pt x="165018" y="42697"/>
                  </a:lnTo>
                  <a:lnTo>
                    <a:pt x="163453" y="37394"/>
                  </a:lnTo>
                  <a:lnTo>
                    <a:pt x="161417" y="32867"/>
                  </a:lnTo>
                  <a:lnTo>
                    <a:pt x="159068" y="28857"/>
                  </a:lnTo>
                  <a:lnTo>
                    <a:pt x="156509" y="25191"/>
                  </a:lnTo>
                  <a:lnTo>
                    <a:pt x="152819" y="21755"/>
                  </a:lnTo>
                  <a:lnTo>
                    <a:pt x="148375" y="18472"/>
                  </a:lnTo>
                  <a:lnTo>
                    <a:pt x="143428" y="15292"/>
                  </a:lnTo>
                  <a:lnTo>
                    <a:pt x="137153" y="12179"/>
                  </a:lnTo>
                  <a:lnTo>
                    <a:pt x="129993" y="9112"/>
                  </a:lnTo>
                  <a:lnTo>
                    <a:pt x="122244" y="6074"/>
                  </a:lnTo>
                  <a:lnTo>
                    <a:pt x="114100" y="4049"/>
                  </a:lnTo>
                  <a:lnTo>
                    <a:pt x="105695" y="2700"/>
                  </a:lnTo>
                  <a:lnTo>
                    <a:pt x="97115" y="1800"/>
                  </a:lnTo>
                  <a:lnTo>
                    <a:pt x="88418" y="1200"/>
                  </a:lnTo>
                  <a:lnTo>
                    <a:pt x="79644" y="800"/>
                  </a:lnTo>
                  <a:lnTo>
                    <a:pt x="55719" y="237"/>
                  </a:lnTo>
                  <a:lnTo>
                    <a:pt x="48915" y="158"/>
                  </a:lnTo>
                  <a:lnTo>
                    <a:pt x="43386" y="1098"/>
                  </a:lnTo>
                  <a:lnTo>
                    <a:pt x="38709" y="2716"/>
                  </a:lnTo>
                  <a:lnTo>
                    <a:pt x="34598" y="4788"/>
                  </a:lnTo>
                  <a:lnTo>
                    <a:pt x="30865" y="6168"/>
                  </a:lnTo>
                  <a:lnTo>
                    <a:pt x="27385" y="7089"/>
                  </a:lnTo>
                  <a:lnTo>
                    <a:pt x="17447" y="89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SMARTInkAnnotation96"/>
            <p:cNvSpPr/>
            <p:nvPr/>
          </p:nvSpPr>
          <p:spPr>
            <a:xfrm>
              <a:off x="5456040" y="2866462"/>
              <a:ext cx="35719" cy="241070"/>
            </a:xfrm>
            <a:custGeom>
              <a:avLst/>
              <a:gdLst/>
              <a:ahLst/>
              <a:cxnLst/>
              <a:rect l="0" t="0" r="0" b="0"/>
              <a:pathLst>
                <a:path w="35719" h="241070">
                  <a:moveTo>
                    <a:pt x="26788" y="8897"/>
                  </a:moveTo>
                  <a:lnTo>
                    <a:pt x="22048" y="8897"/>
                  </a:lnTo>
                  <a:lnTo>
                    <a:pt x="20651" y="7905"/>
                  </a:lnTo>
                  <a:lnTo>
                    <a:pt x="19720" y="6251"/>
                  </a:lnTo>
                  <a:lnTo>
                    <a:pt x="18226" y="1209"/>
                  </a:lnTo>
                  <a:lnTo>
                    <a:pt x="17112" y="795"/>
                  </a:lnTo>
                  <a:lnTo>
                    <a:pt x="15376" y="519"/>
                  </a:lnTo>
                  <a:lnTo>
                    <a:pt x="10203" y="77"/>
                  </a:lnTo>
                  <a:lnTo>
                    <a:pt x="6849" y="16"/>
                  </a:lnTo>
                  <a:lnTo>
                    <a:pt x="4566" y="0"/>
                  </a:lnTo>
                  <a:lnTo>
                    <a:pt x="3043" y="981"/>
                  </a:lnTo>
                  <a:lnTo>
                    <a:pt x="2029" y="2628"/>
                  </a:lnTo>
                  <a:lnTo>
                    <a:pt x="1352" y="4718"/>
                  </a:lnTo>
                  <a:lnTo>
                    <a:pt x="901" y="8095"/>
                  </a:lnTo>
                  <a:lnTo>
                    <a:pt x="600" y="12331"/>
                  </a:lnTo>
                  <a:lnTo>
                    <a:pt x="400" y="17140"/>
                  </a:lnTo>
                  <a:lnTo>
                    <a:pt x="177" y="27774"/>
                  </a:lnTo>
                  <a:lnTo>
                    <a:pt x="0" y="125143"/>
                  </a:lnTo>
                  <a:lnTo>
                    <a:pt x="992" y="134020"/>
                  </a:lnTo>
                  <a:lnTo>
                    <a:pt x="2645" y="142914"/>
                  </a:lnTo>
                  <a:lnTo>
                    <a:pt x="4740" y="151820"/>
                  </a:lnTo>
                  <a:lnTo>
                    <a:pt x="6136" y="160734"/>
                  </a:lnTo>
                  <a:lnTo>
                    <a:pt x="7067" y="169653"/>
                  </a:lnTo>
                  <a:lnTo>
                    <a:pt x="7688" y="178576"/>
                  </a:lnTo>
                  <a:lnTo>
                    <a:pt x="9093" y="186508"/>
                  </a:lnTo>
                  <a:lnTo>
                    <a:pt x="11023" y="193781"/>
                  </a:lnTo>
                  <a:lnTo>
                    <a:pt x="13301" y="200614"/>
                  </a:lnTo>
                  <a:lnTo>
                    <a:pt x="15813" y="207154"/>
                  </a:lnTo>
                  <a:lnTo>
                    <a:pt x="18479" y="213498"/>
                  </a:lnTo>
                  <a:lnTo>
                    <a:pt x="21249" y="219712"/>
                  </a:lnTo>
                  <a:lnTo>
                    <a:pt x="24088" y="224847"/>
                  </a:lnTo>
                  <a:lnTo>
                    <a:pt x="26972" y="229262"/>
                  </a:lnTo>
                  <a:lnTo>
                    <a:pt x="35718" y="2410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SMARTInkAnnotation97"/>
            <p:cNvSpPr/>
            <p:nvPr/>
          </p:nvSpPr>
          <p:spPr>
            <a:xfrm>
              <a:off x="5393531" y="2893386"/>
              <a:ext cx="428626" cy="187357"/>
            </a:xfrm>
            <a:custGeom>
              <a:avLst/>
              <a:gdLst/>
              <a:ahLst/>
              <a:cxnLst/>
              <a:rect l="0" t="0" r="0" b="0"/>
              <a:pathLst>
                <a:path w="428626" h="187357">
                  <a:moveTo>
                    <a:pt x="0" y="133778"/>
                  </a:moveTo>
                  <a:lnTo>
                    <a:pt x="7689" y="133778"/>
                  </a:lnTo>
                  <a:lnTo>
                    <a:pt x="13303" y="129037"/>
                  </a:lnTo>
                  <a:lnTo>
                    <a:pt x="23772" y="126710"/>
                  </a:lnTo>
                  <a:lnTo>
                    <a:pt x="30731" y="126090"/>
                  </a:lnTo>
                  <a:lnTo>
                    <a:pt x="38347" y="125676"/>
                  </a:lnTo>
                  <a:lnTo>
                    <a:pt x="54747" y="125216"/>
                  </a:lnTo>
                  <a:lnTo>
                    <a:pt x="64279" y="124102"/>
                  </a:lnTo>
                  <a:lnTo>
                    <a:pt x="74603" y="122366"/>
                  </a:lnTo>
                  <a:lnTo>
                    <a:pt x="85454" y="120217"/>
                  </a:lnTo>
                  <a:lnTo>
                    <a:pt x="108094" y="115183"/>
                  </a:lnTo>
                  <a:lnTo>
                    <a:pt x="119688" y="112452"/>
                  </a:lnTo>
                  <a:lnTo>
                    <a:pt x="130393" y="109639"/>
                  </a:lnTo>
                  <a:lnTo>
                    <a:pt x="150226" y="103867"/>
                  </a:lnTo>
                  <a:lnTo>
                    <a:pt x="178126" y="95040"/>
                  </a:lnTo>
                  <a:lnTo>
                    <a:pt x="186220" y="92078"/>
                  </a:lnTo>
                  <a:lnTo>
                    <a:pt x="193600" y="89111"/>
                  </a:lnTo>
                  <a:lnTo>
                    <a:pt x="200504" y="86140"/>
                  </a:lnTo>
                  <a:lnTo>
                    <a:pt x="206099" y="82176"/>
                  </a:lnTo>
                  <a:lnTo>
                    <a:pt x="210821" y="77548"/>
                  </a:lnTo>
                  <a:lnTo>
                    <a:pt x="214962" y="72479"/>
                  </a:lnTo>
                  <a:lnTo>
                    <a:pt x="218714" y="68107"/>
                  </a:lnTo>
                  <a:lnTo>
                    <a:pt x="222208" y="64201"/>
                  </a:lnTo>
                  <a:lnTo>
                    <a:pt x="225530" y="60604"/>
                  </a:lnTo>
                  <a:lnTo>
                    <a:pt x="227744" y="56222"/>
                  </a:lnTo>
                  <a:lnTo>
                    <a:pt x="229220" y="51316"/>
                  </a:lnTo>
                  <a:lnTo>
                    <a:pt x="230204" y="46062"/>
                  </a:lnTo>
                  <a:lnTo>
                    <a:pt x="230860" y="40574"/>
                  </a:lnTo>
                  <a:lnTo>
                    <a:pt x="231297" y="34931"/>
                  </a:lnTo>
                  <a:lnTo>
                    <a:pt x="231589" y="29184"/>
                  </a:lnTo>
                  <a:lnTo>
                    <a:pt x="230791" y="24362"/>
                  </a:lnTo>
                  <a:lnTo>
                    <a:pt x="229267" y="20154"/>
                  </a:lnTo>
                  <a:lnTo>
                    <a:pt x="227259" y="16357"/>
                  </a:lnTo>
                  <a:lnTo>
                    <a:pt x="225920" y="12833"/>
                  </a:lnTo>
                  <a:lnTo>
                    <a:pt x="225028" y="9492"/>
                  </a:lnTo>
                  <a:lnTo>
                    <a:pt x="224433" y="6272"/>
                  </a:lnTo>
                  <a:lnTo>
                    <a:pt x="223044" y="4126"/>
                  </a:lnTo>
                  <a:lnTo>
                    <a:pt x="221126" y="2695"/>
                  </a:lnTo>
                  <a:lnTo>
                    <a:pt x="214712" y="0"/>
                  </a:lnTo>
                  <a:lnTo>
                    <a:pt x="219171" y="4623"/>
                  </a:lnTo>
                  <a:lnTo>
                    <a:pt x="220528" y="7987"/>
                  </a:lnTo>
                  <a:lnTo>
                    <a:pt x="221433" y="12214"/>
                  </a:lnTo>
                  <a:lnTo>
                    <a:pt x="222036" y="17017"/>
                  </a:lnTo>
                  <a:lnTo>
                    <a:pt x="223430" y="22203"/>
                  </a:lnTo>
                  <a:lnTo>
                    <a:pt x="225352" y="27645"/>
                  </a:lnTo>
                  <a:lnTo>
                    <a:pt x="227626" y="33257"/>
                  </a:lnTo>
                  <a:lnTo>
                    <a:pt x="230133" y="38983"/>
                  </a:lnTo>
                  <a:lnTo>
                    <a:pt x="235565" y="50636"/>
                  </a:lnTo>
                  <a:lnTo>
                    <a:pt x="244202" y="68354"/>
                  </a:lnTo>
                  <a:lnTo>
                    <a:pt x="246145" y="75279"/>
                  </a:lnTo>
                  <a:lnTo>
                    <a:pt x="247441" y="82872"/>
                  </a:lnTo>
                  <a:lnTo>
                    <a:pt x="248304" y="90911"/>
                  </a:lnTo>
                  <a:lnTo>
                    <a:pt x="248880" y="99247"/>
                  </a:lnTo>
                  <a:lnTo>
                    <a:pt x="249264" y="107781"/>
                  </a:lnTo>
                  <a:lnTo>
                    <a:pt x="249804" y="131367"/>
                  </a:lnTo>
                  <a:lnTo>
                    <a:pt x="249880" y="138124"/>
                  </a:lnTo>
                  <a:lnTo>
                    <a:pt x="248938" y="144613"/>
                  </a:lnTo>
                  <a:lnTo>
                    <a:pt x="247318" y="150923"/>
                  </a:lnTo>
                  <a:lnTo>
                    <a:pt x="245246" y="157114"/>
                  </a:lnTo>
                  <a:lnTo>
                    <a:pt x="243864" y="162234"/>
                  </a:lnTo>
                  <a:lnTo>
                    <a:pt x="242944" y="166640"/>
                  </a:lnTo>
                  <a:lnTo>
                    <a:pt x="242330" y="170568"/>
                  </a:lnTo>
                  <a:lnTo>
                    <a:pt x="242913" y="173188"/>
                  </a:lnTo>
                  <a:lnTo>
                    <a:pt x="244293" y="174934"/>
                  </a:lnTo>
                  <a:lnTo>
                    <a:pt x="246206" y="176098"/>
                  </a:lnTo>
                  <a:lnTo>
                    <a:pt x="247481" y="177866"/>
                  </a:lnTo>
                  <a:lnTo>
                    <a:pt x="248898" y="182477"/>
                  </a:lnTo>
                  <a:lnTo>
                    <a:pt x="249276" y="183111"/>
                  </a:lnTo>
                  <a:lnTo>
                    <a:pt x="249528" y="182542"/>
                  </a:lnTo>
                  <a:lnTo>
                    <a:pt x="249965" y="176984"/>
                  </a:lnTo>
                  <a:lnTo>
                    <a:pt x="250002" y="169186"/>
                  </a:lnTo>
                  <a:lnTo>
                    <a:pt x="251004" y="164329"/>
                  </a:lnTo>
                  <a:lnTo>
                    <a:pt x="252664" y="159106"/>
                  </a:lnTo>
                  <a:lnTo>
                    <a:pt x="254763" y="153640"/>
                  </a:lnTo>
                  <a:lnTo>
                    <a:pt x="257154" y="148012"/>
                  </a:lnTo>
                  <a:lnTo>
                    <a:pt x="262457" y="136466"/>
                  </a:lnTo>
                  <a:lnTo>
                    <a:pt x="271022" y="118810"/>
                  </a:lnTo>
                  <a:lnTo>
                    <a:pt x="274939" y="112885"/>
                  </a:lnTo>
                  <a:lnTo>
                    <a:pt x="279535" y="106951"/>
                  </a:lnTo>
                  <a:lnTo>
                    <a:pt x="284583" y="101011"/>
                  </a:lnTo>
                  <a:lnTo>
                    <a:pt x="288941" y="96058"/>
                  </a:lnTo>
                  <a:lnTo>
                    <a:pt x="296429" y="87909"/>
                  </a:lnTo>
                  <a:lnTo>
                    <a:pt x="300807" y="84347"/>
                  </a:lnTo>
                  <a:lnTo>
                    <a:pt x="305709" y="80981"/>
                  </a:lnTo>
                  <a:lnTo>
                    <a:pt x="315457" y="75586"/>
                  </a:lnTo>
                  <a:lnTo>
                    <a:pt x="323096" y="73189"/>
                  </a:lnTo>
                  <a:lnTo>
                    <a:pt x="327515" y="73541"/>
                  </a:lnTo>
                  <a:lnTo>
                    <a:pt x="337716" y="76579"/>
                  </a:lnTo>
                  <a:lnTo>
                    <a:pt x="349875" y="79127"/>
                  </a:lnTo>
                  <a:lnTo>
                    <a:pt x="354297" y="81469"/>
                  </a:lnTo>
                  <a:lnTo>
                    <a:pt x="359229" y="85015"/>
                  </a:lnTo>
                  <a:lnTo>
                    <a:pt x="364502" y="89363"/>
                  </a:lnTo>
                  <a:lnTo>
                    <a:pt x="369010" y="94246"/>
                  </a:lnTo>
                  <a:lnTo>
                    <a:pt x="373006" y="99486"/>
                  </a:lnTo>
                  <a:lnTo>
                    <a:pt x="376663" y="104963"/>
                  </a:lnTo>
                  <a:lnTo>
                    <a:pt x="380093" y="110600"/>
                  </a:lnTo>
                  <a:lnTo>
                    <a:pt x="383372" y="116341"/>
                  </a:lnTo>
                  <a:lnTo>
                    <a:pt x="386550" y="122154"/>
                  </a:lnTo>
                  <a:lnTo>
                    <a:pt x="388669" y="128013"/>
                  </a:lnTo>
                  <a:lnTo>
                    <a:pt x="390082" y="133903"/>
                  </a:lnTo>
                  <a:lnTo>
                    <a:pt x="391024" y="139815"/>
                  </a:lnTo>
                  <a:lnTo>
                    <a:pt x="392643" y="144748"/>
                  </a:lnTo>
                  <a:lnTo>
                    <a:pt x="394716" y="149029"/>
                  </a:lnTo>
                  <a:lnTo>
                    <a:pt x="397089" y="152875"/>
                  </a:lnTo>
                  <a:lnTo>
                    <a:pt x="398671" y="157424"/>
                  </a:lnTo>
                  <a:lnTo>
                    <a:pt x="399726" y="162440"/>
                  </a:lnTo>
                  <a:lnTo>
                    <a:pt x="400429" y="167769"/>
                  </a:lnTo>
                  <a:lnTo>
                    <a:pt x="401890" y="172314"/>
                  </a:lnTo>
                  <a:lnTo>
                    <a:pt x="403857" y="176336"/>
                  </a:lnTo>
                  <a:lnTo>
                    <a:pt x="409401" y="185179"/>
                  </a:lnTo>
                  <a:lnTo>
                    <a:pt x="410848" y="185905"/>
                  </a:lnTo>
                  <a:lnTo>
                    <a:pt x="418334" y="187165"/>
                  </a:lnTo>
                  <a:lnTo>
                    <a:pt x="428625" y="1873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SMARTInkAnnotation98"/>
            <p:cNvSpPr/>
            <p:nvPr/>
          </p:nvSpPr>
          <p:spPr>
            <a:xfrm>
              <a:off x="5850709" y="2884981"/>
              <a:ext cx="266128" cy="220636"/>
            </a:xfrm>
            <a:custGeom>
              <a:avLst/>
              <a:gdLst/>
              <a:ahLst/>
              <a:cxnLst/>
              <a:rect l="0" t="0" r="0" b="0"/>
              <a:pathLst>
                <a:path w="266128" h="220636">
                  <a:moveTo>
                    <a:pt x="87533" y="106464"/>
                  </a:moveTo>
                  <a:lnTo>
                    <a:pt x="87533" y="101724"/>
                  </a:lnTo>
                  <a:lnTo>
                    <a:pt x="86541" y="100327"/>
                  </a:lnTo>
                  <a:lnTo>
                    <a:pt x="84888" y="99396"/>
                  </a:lnTo>
                  <a:lnTo>
                    <a:pt x="80404" y="98362"/>
                  </a:lnTo>
                  <a:lnTo>
                    <a:pt x="72302" y="97780"/>
                  </a:lnTo>
                  <a:lnTo>
                    <a:pt x="66542" y="97644"/>
                  </a:lnTo>
                  <a:lnTo>
                    <a:pt x="63618" y="98600"/>
                  </a:lnTo>
                  <a:lnTo>
                    <a:pt x="57722" y="102307"/>
                  </a:lnTo>
                  <a:lnTo>
                    <a:pt x="51794" y="107263"/>
                  </a:lnTo>
                  <a:lnTo>
                    <a:pt x="45852" y="112772"/>
                  </a:lnTo>
                  <a:lnTo>
                    <a:pt x="39904" y="118528"/>
                  </a:lnTo>
                  <a:lnTo>
                    <a:pt x="36929" y="122445"/>
                  </a:lnTo>
                  <a:lnTo>
                    <a:pt x="33953" y="127040"/>
                  </a:lnTo>
                  <a:lnTo>
                    <a:pt x="30977" y="132087"/>
                  </a:lnTo>
                  <a:lnTo>
                    <a:pt x="28001" y="136445"/>
                  </a:lnTo>
                  <a:lnTo>
                    <a:pt x="25025" y="140342"/>
                  </a:lnTo>
                  <a:lnTo>
                    <a:pt x="22048" y="143932"/>
                  </a:lnTo>
                  <a:lnTo>
                    <a:pt x="16096" y="150567"/>
                  </a:lnTo>
                  <a:lnTo>
                    <a:pt x="10142" y="156824"/>
                  </a:lnTo>
                  <a:lnTo>
                    <a:pt x="4189" y="162911"/>
                  </a:lnTo>
                  <a:lnTo>
                    <a:pt x="2205" y="165924"/>
                  </a:lnTo>
                  <a:lnTo>
                    <a:pt x="0" y="171917"/>
                  </a:lnTo>
                  <a:lnTo>
                    <a:pt x="404" y="174904"/>
                  </a:lnTo>
                  <a:lnTo>
                    <a:pt x="1666" y="177888"/>
                  </a:lnTo>
                  <a:lnTo>
                    <a:pt x="3499" y="180869"/>
                  </a:lnTo>
                  <a:lnTo>
                    <a:pt x="5713" y="182856"/>
                  </a:lnTo>
                  <a:lnTo>
                    <a:pt x="8181" y="184182"/>
                  </a:lnTo>
                  <a:lnTo>
                    <a:pt x="13570" y="185654"/>
                  </a:lnTo>
                  <a:lnTo>
                    <a:pt x="19272" y="186308"/>
                  </a:lnTo>
                  <a:lnTo>
                    <a:pt x="23174" y="185490"/>
                  </a:lnTo>
                  <a:lnTo>
                    <a:pt x="27760" y="183953"/>
                  </a:lnTo>
                  <a:lnTo>
                    <a:pt x="32802" y="181936"/>
                  </a:lnTo>
                  <a:lnTo>
                    <a:pt x="46340" y="177049"/>
                  </a:lnTo>
                  <a:lnTo>
                    <a:pt x="54119" y="174357"/>
                  </a:lnTo>
                  <a:lnTo>
                    <a:pt x="61288" y="171570"/>
                  </a:lnTo>
                  <a:lnTo>
                    <a:pt x="68051" y="168720"/>
                  </a:lnTo>
                  <a:lnTo>
                    <a:pt x="74546" y="165827"/>
                  </a:lnTo>
                  <a:lnTo>
                    <a:pt x="79867" y="162907"/>
                  </a:lnTo>
                  <a:lnTo>
                    <a:pt x="84407" y="159968"/>
                  </a:lnTo>
                  <a:lnTo>
                    <a:pt x="88425" y="157016"/>
                  </a:lnTo>
                  <a:lnTo>
                    <a:pt x="92096" y="153064"/>
                  </a:lnTo>
                  <a:lnTo>
                    <a:pt x="95536" y="148445"/>
                  </a:lnTo>
                  <a:lnTo>
                    <a:pt x="98822" y="143381"/>
                  </a:lnTo>
                  <a:lnTo>
                    <a:pt x="102004" y="139013"/>
                  </a:lnTo>
                  <a:lnTo>
                    <a:pt x="105117" y="135109"/>
                  </a:lnTo>
                  <a:lnTo>
                    <a:pt x="108185" y="131514"/>
                  </a:lnTo>
                  <a:lnTo>
                    <a:pt x="111595" y="124873"/>
                  </a:lnTo>
                  <a:lnTo>
                    <a:pt x="114163" y="115949"/>
                  </a:lnTo>
                  <a:lnTo>
                    <a:pt x="111605" y="115641"/>
                  </a:lnTo>
                  <a:lnTo>
                    <a:pt x="106620" y="115443"/>
                  </a:lnTo>
                  <a:lnTo>
                    <a:pt x="107203" y="116419"/>
                  </a:lnTo>
                  <a:lnTo>
                    <a:pt x="110497" y="120149"/>
                  </a:lnTo>
                  <a:lnTo>
                    <a:pt x="111771" y="123525"/>
                  </a:lnTo>
                  <a:lnTo>
                    <a:pt x="112622" y="127760"/>
                  </a:lnTo>
                  <a:lnTo>
                    <a:pt x="113188" y="132568"/>
                  </a:lnTo>
                  <a:lnTo>
                    <a:pt x="113566" y="136765"/>
                  </a:lnTo>
                  <a:lnTo>
                    <a:pt x="113818" y="140555"/>
                  </a:lnTo>
                  <a:lnTo>
                    <a:pt x="113987" y="144074"/>
                  </a:lnTo>
                  <a:lnTo>
                    <a:pt x="115090" y="148405"/>
                  </a:lnTo>
                  <a:lnTo>
                    <a:pt x="116818" y="153277"/>
                  </a:lnTo>
                  <a:lnTo>
                    <a:pt x="118963" y="158508"/>
                  </a:lnTo>
                  <a:lnTo>
                    <a:pt x="120392" y="163981"/>
                  </a:lnTo>
                  <a:lnTo>
                    <a:pt x="121345" y="169613"/>
                  </a:lnTo>
                  <a:lnTo>
                    <a:pt x="121981" y="175353"/>
                  </a:lnTo>
                  <a:lnTo>
                    <a:pt x="123397" y="181163"/>
                  </a:lnTo>
                  <a:lnTo>
                    <a:pt x="125332" y="187022"/>
                  </a:lnTo>
                  <a:lnTo>
                    <a:pt x="127616" y="192911"/>
                  </a:lnTo>
                  <a:lnTo>
                    <a:pt x="130130" y="197830"/>
                  </a:lnTo>
                  <a:lnTo>
                    <a:pt x="132799" y="202101"/>
                  </a:lnTo>
                  <a:lnTo>
                    <a:pt x="135569" y="205941"/>
                  </a:lnTo>
                  <a:lnTo>
                    <a:pt x="138409" y="209493"/>
                  </a:lnTo>
                  <a:lnTo>
                    <a:pt x="144210" y="216086"/>
                  </a:lnTo>
                  <a:lnTo>
                    <a:pt x="147146" y="218240"/>
                  </a:lnTo>
                  <a:lnTo>
                    <a:pt x="153054" y="220635"/>
                  </a:lnTo>
                  <a:lnTo>
                    <a:pt x="156018" y="220281"/>
                  </a:lnTo>
                  <a:lnTo>
                    <a:pt x="158986" y="219053"/>
                  </a:lnTo>
                  <a:lnTo>
                    <a:pt x="165923" y="215043"/>
                  </a:lnTo>
                  <a:lnTo>
                    <a:pt x="175621" y="209953"/>
                  </a:lnTo>
                  <a:lnTo>
                    <a:pt x="179992" y="206215"/>
                  </a:lnTo>
                  <a:lnTo>
                    <a:pt x="183899" y="201738"/>
                  </a:lnTo>
                  <a:lnTo>
                    <a:pt x="187496" y="196769"/>
                  </a:lnTo>
                  <a:lnTo>
                    <a:pt x="190887" y="190480"/>
                  </a:lnTo>
                  <a:lnTo>
                    <a:pt x="194138" y="183311"/>
                  </a:lnTo>
                  <a:lnTo>
                    <a:pt x="197299" y="175555"/>
                  </a:lnTo>
                  <a:lnTo>
                    <a:pt x="199405" y="167407"/>
                  </a:lnTo>
                  <a:lnTo>
                    <a:pt x="200809" y="158999"/>
                  </a:lnTo>
                  <a:lnTo>
                    <a:pt x="201746" y="150417"/>
                  </a:lnTo>
                  <a:lnTo>
                    <a:pt x="203363" y="140727"/>
                  </a:lnTo>
                  <a:lnTo>
                    <a:pt x="205432" y="130298"/>
                  </a:lnTo>
                  <a:lnTo>
                    <a:pt x="207804" y="119377"/>
                  </a:lnTo>
                  <a:lnTo>
                    <a:pt x="209386" y="109120"/>
                  </a:lnTo>
                  <a:lnTo>
                    <a:pt x="210440" y="99305"/>
                  </a:lnTo>
                  <a:lnTo>
                    <a:pt x="211143" y="89785"/>
                  </a:lnTo>
                  <a:lnTo>
                    <a:pt x="212604" y="80462"/>
                  </a:lnTo>
                  <a:lnTo>
                    <a:pt x="214570" y="71270"/>
                  </a:lnTo>
                  <a:lnTo>
                    <a:pt x="216873" y="62165"/>
                  </a:lnTo>
                  <a:lnTo>
                    <a:pt x="218408" y="54111"/>
                  </a:lnTo>
                  <a:lnTo>
                    <a:pt x="219431" y="46758"/>
                  </a:lnTo>
                  <a:lnTo>
                    <a:pt x="220113" y="39871"/>
                  </a:lnTo>
                  <a:lnTo>
                    <a:pt x="221561" y="33295"/>
                  </a:lnTo>
                  <a:lnTo>
                    <a:pt x="223517" y="26927"/>
                  </a:lnTo>
                  <a:lnTo>
                    <a:pt x="225815" y="20697"/>
                  </a:lnTo>
                  <a:lnTo>
                    <a:pt x="227346" y="15552"/>
                  </a:lnTo>
                  <a:lnTo>
                    <a:pt x="228366" y="11130"/>
                  </a:lnTo>
                  <a:lnTo>
                    <a:pt x="230289" y="0"/>
                  </a:lnTo>
                  <a:lnTo>
                    <a:pt x="230373" y="4253"/>
                  </a:lnTo>
                  <a:lnTo>
                    <a:pt x="231376" y="7566"/>
                  </a:lnTo>
                  <a:lnTo>
                    <a:pt x="233038" y="11758"/>
                  </a:lnTo>
                  <a:lnTo>
                    <a:pt x="235138" y="16538"/>
                  </a:lnTo>
                  <a:lnTo>
                    <a:pt x="236538" y="21709"/>
                  </a:lnTo>
                  <a:lnTo>
                    <a:pt x="237471" y="27140"/>
                  </a:lnTo>
                  <a:lnTo>
                    <a:pt x="238094" y="32746"/>
                  </a:lnTo>
                  <a:lnTo>
                    <a:pt x="237516" y="39459"/>
                  </a:lnTo>
                  <a:lnTo>
                    <a:pt x="236139" y="46912"/>
                  </a:lnTo>
                  <a:lnTo>
                    <a:pt x="234229" y="54856"/>
                  </a:lnTo>
                  <a:lnTo>
                    <a:pt x="232955" y="63129"/>
                  </a:lnTo>
                  <a:lnTo>
                    <a:pt x="232107" y="71621"/>
                  </a:lnTo>
                  <a:lnTo>
                    <a:pt x="231540" y="80259"/>
                  </a:lnTo>
                  <a:lnTo>
                    <a:pt x="232155" y="88002"/>
                  </a:lnTo>
                  <a:lnTo>
                    <a:pt x="233558" y="95148"/>
                  </a:lnTo>
                  <a:lnTo>
                    <a:pt x="235484" y="101897"/>
                  </a:lnTo>
                  <a:lnTo>
                    <a:pt x="236768" y="109372"/>
                  </a:lnTo>
                  <a:lnTo>
                    <a:pt x="237626" y="117333"/>
                  </a:lnTo>
                  <a:lnTo>
                    <a:pt x="238196" y="125616"/>
                  </a:lnTo>
                  <a:lnTo>
                    <a:pt x="238577" y="133123"/>
                  </a:lnTo>
                  <a:lnTo>
                    <a:pt x="239000" y="146755"/>
                  </a:lnTo>
                  <a:lnTo>
                    <a:pt x="240104" y="153169"/>
                  </a:lnTo>
                  <a:lnTo>
                    <a:pt x="241834" y="159429"/>
                  </a:lnTo>
                  <a:lnTo>
                    <a:pt x="243978" y="165586"/>
                  </a:lnTo>
                  <a:lnTo>
                    <a:pt x="246400" y="171676"/>
                  </a:lnTo>
                  <a:lnTo>
                    <a:pt x="249006" y="177720"/>
                  </a:lnTo>
                  <a:lnTo>
                    <a:pt x="251737" y="183734"/>
                  </a:lnTo>
                  <a:lnTo>
                    <a:pt x="254549" y="188735"/>
                  </a:lnTo>
                  <a:lnTo>
                    <a:pt x="257417" y="193062"/>
                  </a:lnTo>
                  <a:lnTo>
                    <a:pt x="266127" y="2046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SMARTInkAnnotation99"/>
            <p:cNvSpPr/>
            <p:nvPr/>
          </p:nvSpPr>
          <p:spPr>
            <a:xfrm>
              <a:off x="6154318" y="2982634"/>
              <a:ext cx="176831" cy="146624"/>
            </a:xfrm>
            <a:custGeom>
              <a:avLst/>
              <a:gdLst/>
              <a:ahLst/>
              <a:cxnLst/>
              <a:rect l="0" t="0" r="0" b="0"/>
              <a:pathLst>
                <a:path w="176831" h="146624">
                  <a:moveTo>
                    <a:pt x="96463" y="17741"/>
                  </a:moveTo>
                  <a:lnTo>
                    <a:pt x="91723" y="17741"/>
                  </a:lnTo>
                  <a:lnTo>
                    <a:pt x="89334" y="16749"/>
                  </a:lnTo>
                  <a:lnTo>
                    <a:pt x="84035" y="13000"/>
                  </a:lnTo>
                  <a:lnTo>
                    <a:pt x="78684" y="8647"/>
                  </a:lnTo>
                  <a:lnTo>
                    <a:pt x="74340" y="4439"/>
                  </a:lnTo>
                  <a:lnTo>
                    <a:pt x="71793" y="2920"/>
                  </a:lnTo>
                  <a:lnTo>
                    <a:pt x="66316" y="1232"/>
                  </a:lnTo>
                  <a:lnTo>
                    <a:pt x="63467" y="782"/>
                  </a:lnTo>
                  <a:lnTo>
                    <a:pt x="60575" y="482"/>
                  </a:lnTo>
                  <a:lnTo>
                    <a:pt x="57655" y="282"/>
                  </a:lnTo>
                  <a:lnTo>
                    <a:pt x="54716" y="148"/>
                  </a:lnTo>
                  <a:lnTo>
                    <a:pt x="48804" y="0"/>
                  </a:lnTo>
                  <a:lnTo>
                    <a:pt x="45839" y="953"/>
                  </a:lnTo>
                  <a:lnTo>
                    <a:pt x="42870" y="2580"/>
                  </a:lnTo>
                  <a:lnTo>
                    <a:pt x="39898" y="4657"/>
                  </a:lnTo>
                  <a:lnTo>
                    <a:pt x="36925" y="8026"/>
                  </a:lnTo>
                  <a:lnTo>
                    <a:pt x="33951" y="12257"/>
                  </a:lnTo>
                  <a:lnTo>
                    <a:pt x="30976" y="17061"/>
                  </a:lnTo>
                  <a:lnTo>
                    <a:pt x="28000" y="22249"/>
                  </a:lnTo>
                  <a:lnTo>
                    <a:pt x="22048" y="33305"/>
                  </a:lnTo>
                  <a:lnTo>
                    <a:pt x="13119" y="50685"/>
                  </a:lnTo>
                  <a:lnTo>
                    <a:pt x="10142" y="57563"/>
                  </a:lnTo>
                  <a:lnTo>
                    <a:pt x="7166" y="65125"/>
                  </a:lnTo>
                  <a:lnTo>
                    <a:pt x="4190" y="73143"/>
                  </a:lnTo>
                  <a:lnTo>
                    <a:pt x="2205" y="80473"/>
                  </a:lnTo>
                  <a:lnTo>
                    <a:pt x="882" y="87343"/>
                  </a:lnTo>
                  <a:lnTo>
                    <a:pt x="0" y="93908"/>
                  </a:lnTo>
                  <a:lnTo>
                    <a:pt x="405" y="99277"/>
                  </a:lnTo>
                  <a:lnTo>
                    <a:pt x="1666" y="103848"/>
                  </a:lnTo>
                  <a:lnTo>
                    <a:pt x="3499" y="107888"/>
                  </a:lnTo>
                  <a:lnTo>
                    <a:pt x="5714" y="111573"/>
                  </a:lnTo>
                  <a:lnTo>
                    <a:pt x="8182" y="115022"/>
                  </a:lnTo>
                  <a:lnTo>
                    <a:pt x="10820" y="118314"/>
                  </a:lnTo>
                  <a:lnTo>
                    <a:pt x="14564" y="121501"/>
                  </a:lnTo>
                  <a:lnTo>
                    <a:pt x="19043" y="124617"/>
                  </a:lnTo>
                  <a:lnTo>
                    <a:pt x="24013" y="127687"/>
                  </a:lnTo>
                  <a:lnTo>
                    <a:pt x="29312" y="129734"/>
                  </a:lnTo>
                  <a:lnTo>
                    <a:pt x="34828" y="131098"/>
                  </a:lnTo>
                  <a:lnTo>
                    <a:pt x="40491" y="132008"/>
                  </a:lnTo>
                  <a:lnTo>
                    <a:pt x="46249" y="131622"/>
                  </a:lnTo>
                  <a:lnTo>
                    <a:pt x="52074" y="130372"/>
                  </a:lnTo>
                  <a:lnTo>
                    <a:pt x="57940" y="128547"/>
                  </a:lnTo>
                  <a:lnTo>
                    <a:pt x="62844" y="126339"/>
                  </a:lnTo>
                  <a:lnTo>
                    <a:pt x="67105" y="123874"/>
                  </a:lnTo>
                  <a:lnTo>
                    <a:pt x="70938" y="121239"/>
                  </a:lnTo>
                  <a:lnTo>
                    <a:pt x="75478" y="118490"/>
                  </a:lnTo>
                  <a:lnTo>
                    <a:pt x="80488" y="115664"/>
                  </a:lnTo>
                  <a:lnTo>
                    <a:pt x="85814" y="112789"/>
                  </a:lnTo>
                  <a:lnTo>
                    <a:pt x="90356" y="108887"/>
                  </a:lnTo>
                  <a:lnTo>
                    <a:pt x="94376" y="104302"/>
                  </a:lnTo>
                  <a:lnTo>
                    <a:pt x="98048" y="99261"/>
                  </a:lnTo>
                  <a:lnTo>
                    <a:pt x="101489" y="93916"/>
                  </a:lnTo>
                  <a:lnTo>
                    <a:pt x="104774" y="88368"/>
                  </a:lnTo>
                  <a:lnTo>
                    <a:pt x="107957" y="82685"/>
                  </a:lnTo>
                  <a:lnTo>
                    <a:pt x="110079" y="76912"/>
                  </a:lnTo>
                  <a:lnTo>
                    <a:pt x="111493" y="71079"/>
                  </a:lnTo>
                  <a:lnTo>
                    <a:pt x="112436" y="65206"/>
                  </a:lnTo>
                  <a:lnTo>
                    <a:pt x="113065" y="60298"/>
                  </a:lnTo>
                  <a:lnTo>
                    <a:pt x="113484" y="56034"/>
                  </a:lnTo>
                  <a:lnTo>
                    <a:pt x="113764" y="52200"/>
                  </a:lnTo>
                  <a:lnTo>
                    <a:pt x="113951" y="48651"/>
                  </a:lnTo>
                  <a:lnTo>
                    <a:pt x="114157" y="42062"/>
                  </a:lnTo>
                  <a:lnTo>
                    <a:pt x="113220" y="39908"/>
                  </a:lnTo>
                  <a:lnTo>
                    <a:pt x="111603" y="38472"/>
                  </a:lnTo>
                  <a:lnTo>
                    <a:pt x="109533" y="37515"/>
                  </a:lnTo>
                  <a:lnTo>
                    <a:pt x="104588" y="36451"/>
                  </a:lnTo>
                  <a:lnTo>
                    <a:pt x="101879" y="36168"/>
                  </a:lnTo>
                  <a:lnTo>
                    <a:pt x="100074" y="36971"/>
                  </a:lnTo>
                  <a:lnTo>
                    <a:pt x="98871" y="38499"/>
                  </a:lnTo>
                  <a:lnTo>
                    <a:pt x="98069" y="40509"/>
                  </a:lnTo>
                  <a:lnTo>
                    <a:pt x="96541" y="42842"/>
                  </a:lnTo>
                  <a:lnTo>
                    <a:pt x="94531" y="45389"/>
                  </a:lnTo>
                  <a:lnTo>
                    <a:pt x="92198" y="48079"/>
                  </a:lnTo>
                  <a:lnTo>
                    <a:pt x="90643" y="51857"/>
                  </a:lnTo>
                  <a:lnTo>
                    <a:pt x="89607" y="56360"/>
                  </a:lnTo>
                  <a:lnTo>
                    <a:pt x="88916" y="61346"/>
                  </a:lnTo>
                  <a:lnTo>
                    <a:pt x="88454" y="66655"/>
                  </a:lnTo>
                  <a:lnTo>
                    <a:pt x="88147" y="72179"/>
                  </a:lnTo>
                  <a:lnTo>
                    <a:pt x="87943" y="77845"/>
                  </a:lnTo>
                  <a:lnTo>
                    <a:pt x="88799" y="83607"/>
                  </a:lnTo>
                  <a:lnTo>
                    <a:pt x="90361" y="89433"/>
                  </a:lnTo>
                  <a:lnTo>
                    <a:pt x="92395" y="95301"/>
                  </a:lnTo>
                  <a:lnTo>
                    <a:pt x="94743" y="101198"/>
                  </a:lnTo>
                  <a:lnTo>
                    <a:pt x="97301" y="107113"/>
                  </a:lnTo>
                  <a:lnTo>
                    <a:pt x="99998" y="113041"/>
                  </a:lnTo>
                  <a:lnTo>
                    <a:pt x="102788" y="117986"/>
                  </a:lnTo>
                  <a:lnTo>
                    <a:pt x="105641" y="122273"/>
                  </a:lnTo>
                  <a:lnTo>
                    <a:pt x="108535" y="126125"/>
                  </a:lnTo>
                  <a:lnTo>
                    <a:pt x="111456" y="129684"/>
                  </a:lnTo>
                  <a:lnTo>
                    <a:pt x="114396" y="133050"/>
                  </a:lnTo>
                  <a:lnTo>
                    <a:pt x="117348" y="136285"/>
                  </a:lnTo>
                  <a:lnTo>
                    <a:pt x="121300" y="139435"/>
                  </a:lnTo>
                  <a:lnTo>
                    <a:pt x="125920" y="142526"/>
                  </a:lnTo>
                  <a:lnTo>
                    <a:pt x="130984" y="145580"/>
                  </a:lnTo>
                  <a:lnTo>
                    <a:pt x="136345" y="146623"/>
                  </a:lnTo>
                  <a:lnTo>
                    <a:pt x="141902" y="146327"/>
                  </a:lnTo>
                  <a:lnTo>
                    <a:pt x="147591" y="145136"/>
                  </a:lnTo>
                  <a:lnTo>
                    <a:pt x="152377" y="144343"/>
                  </a:lnTo>
                  <a:lnTo>
                    <a:pt x="156560" y="143815"/>
                  </a:lnTo>
                  <a:lnTo>
                    <a:pt x="160340" y="143462"/>
                  </a:lnTo>
                  <a:lnTo>
                    <a:pt x="163852" y="142235"/>
                  </a:lnTo>
                  <a:lnTo>
                    <a:pt x="167186" y="140424"/>
                  </a:lnTo>
                  <a:lnTo>
                    <a:pt x="176830" y="1338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SMARTInkAnnotation100"/>
            <p:cNvSpPr/>
            <p:nvPr/>
          </p:nvSpPr>
          <p:spPr>
            <a:xfrm>
              <a:off x="6349008" y="2973586"/>
              <a:ext cx="276821" cy="151806"/>
            </a:xfrm>
            <a:custGeom>
              <a:avLst/>
              <a:gdLst/>
              <a:ahLst/>
              <a:cxnLst/>
              <a:rect l="0" t="0" r="0" b="0"/>
              <a:pathLst>
                <a:path w="276821" h="151806">
                  <a:moveTo>
                    <a:pt x="0" y="0"/>
                  </a:moveTo>
                  <a:lnTo>
                    <a:pt x="4740" y="4741"/>
                  </a:lnTo>
                  <a:lnTo>
                    <a:pt x="6137" y="7129"/>
                  </a:lnTo>
                  <a:lnTo>
                    <a:pt x="7068" y="9713"/>
                  </a:lnTo>
                  <a:lnTo>
                    <a:pt x="7688" y="12429"/>
                  </a:lnTo>
                  <a:lnTo>
                    <a:pt x="9094" y="16223"/>
                  </a:lnTo>
                  <a:lnTo>
                    <a:pt x="11024" y="20737"/>
                  </a:lnTo>
                  <a:lnTo>
                    <a:pt x="15814" y="31045"/>
                  </a:lnTo>
                  <a:lnTo>
                    <a:pt x="38732" y="77440"/>
                  </a:lnTo>
                  <a:lnTo>
                    <a:pt x="40704" y="83377"/>
                  </a:lnTo>
                  <a:lnTo>
                    <a:pt x="42018" y="89319"/>
                  </a:lnTo>
                  <a:lnTo>
                    <a:pt x="42895" y="95265"/>
                  </a:lnTo>
                  <a:lnTo>
                    <a:pt x="44472" y="100221"/>
                  </a:lnTo>
                  <a:lnTo>
                    <a:pt x="46515" y="104517"/>
                  </a:lnTo>
                  <a:lnTo>
                    <a:pt x="48870" y="108373"/>
                  </a:lnTo>
                  <a:lnTo>
                    <a:pt x="50439" y="111936"/>
                  </a:lnTo>
                  <a:lnTo>
                    <a:pt x="51485" y="115304"/>
                  </a:lnTo>
                  <a:lnTo>
                    <a:pt x="52183" y="118541"/>
                  </a:lnTo>
                  <a:lnTo>
                    <a:pt x="52648" y="121692"/>
                  </a:lnTo>
                  <a:lnTo>
                    <a:pt x="52958" y="124784"/>
                  </a:lnTo>
                  <a:lnTo>
                    <a:pt x="53455" y="132136"/>
                  </a:lnTo>
                  <a:lnTo>
                    <a:pt x="56169" y="135787"/>
                  </a:lnTo>
                  <a:lnTo>
                    <a:pt x="58699" y="138733"/>
                  </a:lnTo>
                  <a:lnTo>
                    <a:pt x="54448" y="134772"/>
                  </a:lnTo>
                  <a:lnTo>
                    <a:pt x="54159" y="132512"/>
                  </a:lnTo>
                  <a:lnTo>
                    <a:pt x="53965" y="129021"/>
                  </a:lnTo>
                  <a:lnTo>
                    <a:pt x="53750" y="119850"/>
                  </a:lnTo>
                  <a:lnTo>
                    <a:pt x="53579" y="34866"/>
                  </a:lnTo>
                  <a:lnTo>
                    <a:pt x="54570" y="31182"/>
                  </a:lnTo>
                  <a:lnTo>
                    <a:pt x="56224" y="27733"/>
                  </a:lnTo>
                  <a:lnTo>
                    <a:pt x="58319" y="24442"/>
                  </a:lnTo>
                  <a:lnTo>
                    <a:pt x="60707" y="21255"/>
                  </a:lnTo>
                  <a:lnTo>
                    <a:pt x="63291" y="18139"/>
                  </a:lnTo>
                  <a:lnTo>
                    <a:pt x="69828" y="10749"/>
                  </a:lnTo>
                  <a:lnTo>
                    <a:pt x="71357" y="10142"/>
                  </a:lnTo>
                  <a:lnTo>
                    <a:pt x="75701" y="9469"/>
                  </a:lnTo>
                  <a:lnTo>
                    <a:pt x="78249" y="10281"/>
                  </a:lnTo>
                  <a:lnTo>
                    <a:pt x="83725" y="13830"/>
                  </a:lnTo>
                  <a:lnTo>
                    <a:pt x="86574" y="16165"/>
                  </a:lnTo>
                  <a:lnTo>
                    <a:pt x="89466" y="18714"/>
                  </a:lnTo>
                  <a:lnTo>
                    <a:pt x="92386" y="21406"/>
                  </a:lnTo>
                  <a:lnTo>
                    <a:pt x="98277" y="27042"/>
                  </a:lnTo>
                  <a:lnTo>
                    <a:pt x="101236" y="29935"/>
                  </a:lnTo>
                  <a:lnTo>
                    <a:pt x="104202" y="33847"/>
                  </a:lnTo>
                  <a:lnTo>
                    <a:pt x="107172" y="38440"/>
                  </a:lnTo>
                  <a:lnTo>
                    <a:pt x="110143" y="43486"/>
                  </a:lnTo>
                  <a:lnTo>
                    <a:pt x="113116" y="48834"/>
                  </a:lnTo>
                  <a:lnTo>
                    <a:pt x="119065" y="60069"/>
                  </a:lnTo>
                  <a:lnTo>
                    <a:pt x="121049" y="64851"/>
                  </a:lnTo>
                  <a:lnTo>
                    <a:pt x="122371" y="69030"/>
                  </a:lnTo>
                  <a:lnTo>
                    <a:pt x="123252" y="72809"/>
                  </a:lnTo>
                  <a:lnTo>
                    <a:pt x="123840" y="77313"/>
                  </a:lnTo>
                  <a:lnTo>
                    <a:pt x="124233" y="82300"/>
                  </a:lnTo>
                  <a:lnTo>
                    <a:pt x="124667" y="92140"/>
                  </a:lnTo>
                  <a:lnTo>
                    <a:pt x="124860" y="99821"/>
                  </a:lnTo>
                  <a:lnTo>
                    <a:pt x="125905" y="103258"/>
                  </a:lnTo>
                  <a:lnTo>
                    <a:pt x="127592" y="106542"/>
                  </a:lnTo>
                  <a:lnTo>
                    <a:pt x="133573" y="115527"/>
                  </a:lnTo>
                  <a:lnTo>
                    <a:pt x="138575" y="115920"/>
                  </a:lnTo>
                  <a:lnTo>
                    <a:pt x="140008" y="114983"/>
                  </a:lnTo>
                  <a:lnTo>
                    <a:pt x="140964" y="113366"/>
                  </a:lnTo>
                  <a:lnTo>
                    <a:pt x="141601" y="111296"/>
                  </a:lnTo>
                  <a:lnTo>
                    <a:pt x="143017" y="107932"/>
                  </a:lnTo>
                  <a:lnTo>
                    <a:pt x="147238" y="98902"/>
                  </a:lnTo>
                  <a:lnTo>
                    <a:pt x="148760" y="93716"/>
                  </a:lnTo>
                  <a:lnTo>
                    <a:pt x="149775" y="88274"/>
                  </a:lnTo>
                  <a:lnTo>
                    <a:pt x="150452" y="82662"/>
                  </a:lnTo>
                  <a:lnTo>
                    <a:pt x="151895" y="76936"/>
                  </a:lnTo>
                  <a:lnTo>
                    <a:pt x="153849" y="71134"/>
                  </a:lnTo>
                  <a:lnTo>
                    <a:pt x="156144" y="65282"/>
                  </a:lnTo>
                  <a:lnTo>
                    <a:pt x="158666" y="59397"/>
                  </a:lnTo>
                  <a:lnTo>
                    <a:pt x="164115" y="47565"/>
                  </a:lnTo>
                  <a:lnTo>
                    <a:pt x="166956" y="42624"/>
                  </a:lnTo>
                  <a:lnTo>
                    <a:pt x="169843" y="38338"/>
                  </a:lnTo>
                  <a:lnTo>
                    <a:pt x="172760" y="34488"/>
                  </a:lnTo>
                  <a:lnTo>
                    <a:pt x="175697" y="30930"/>
                  </a:lnTo>
                  <a:lnTo>
                    <a:pt x="178647" y="27565"/>
                  </a:lnTo>
                  <a:lnTo>
                    <a:pt x="181606" y="24330"/>
                  </a:lnTo>
                  <a:lnTo>
                    <a:pt x="184570" y="22173"/>
                  </a:lnTo>
                  <a:lnTo>
                    <a:pt x="190511" y="19776"/>
                  </a:lnTo>
                  <a:lnTo>
                    <a:pt x="193483" y="20130"/>
                  </a:lnTo>
                  <a:lnTo>
                    <a:pt x="196458" y="21357"/>
                  </a:lnTo>
                  <a:lnTo>
                    <a:pt x="199433" y="23168"/>
                  </a:lnTo>
                  <a:lnTo>
                    <a:pt x="205384" y="25180"/>
                  </a:lnTo>
                  <a:lnTo>
                    <a:pt x="208360" y="25716"/>
                  </a:lnTo>
                  <a:lnTo>
                    <a:pt x="211337" y="28058"/>
                  </a:lnTo>
                  <a:lnTo>
                    <a:pt x="214313" y="31604"/>
                  </a:lnTo>
                  <a:lnTo>
                    <a:pt x="217289" y="35952"/>
                  </a:lnTo>
                  <a:lnTo>
                    <a:pt x="220265" y="39843"/>
                  </a:lnTo>
                  <a:lnTo>
                    <a:pt x="223242" y="43429"/>
                  </a:lnTo>
                  <a:lnTo>
                    <a:pt x="226219" y="46812"/>
                  </a:lnTo>
                  <a:lnTo>
                    <a:pt x="229195" y="52044"/>
                  </a:lnTo>
                  <a:lnTo>
                    <a:pt x="232172" y="58508"/>
                  </a:lnTo>
                  <a:lnTo>
                    <a:pt x="235148" y="65795"/>
                  </a:lnTo>
                  <a:lnTo>
                    <a:pt x="237133" y="72637"/>
                  </a:lnTo>
                  <a:lnTo>
                    <a:pt x="238456" y="79182"/>
                  </a:lnTo>
                  <a:lnTo>
                    <a:pt x="239338" y="85530"/>
                  </a:lnTo>
                  <a:lnTo>
                    <a:pt x="240918" y="91747"/>
                  </a:lnTo>
                  <a:lnTo>
                    <a:pt x="242963" y="97876"/>
                  </a:lnTo>
                  <a:lnTo>
                    <a:pt x="245320" y="103946"/>
                  </a:lnTo>
                  <a:lnTo>
                    <a:pt x="246889" y="109977"/>
                  </a:lnTo>
                  <a:lnTo>
                    <a:pt x="247937" y="115982"/>
                  </a:lnTo>
                  <a:lnTo>
                    <a:pt x="248635" y="121970"/>
                  </a:lnTo>
                  <a:lnTo>
                    <a:pt x="250092" y="126954"/>
                  </a:lnTo>
                  <a:lnTo>
                    <a:pt x="252057" y="131269"/>
                  </a:lnTo>
                  <a:lnTo>
                    <a:pt x="254357" y="135137"/>
                  </a:lnTo>
                  <a:lnTo>
                    <a:pt x="256884" y="138709"/>
                  </a:lnTo>
                  <a:lnTo>
                    <a:pt x="259561" y="142082"/>
                  </a:lnTo>
                  <a:lnTo>
                    <a:pt x="262338" y="145323"/>
                  </a:lnTo>
                  <a:lnTo>
                    <a:pt x="265181" y="147484"/>
                  </a:lnTo>
                  <a:lnTo>
                    <a:pt x="268068" y="148924"/>
                  </a:lnTo>
                  <a:lnTo>
                    <a:pt x="276820" y="15180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SMARTInkAnnotation101"/>
            <p:cNvSpPr/>
            <p:nvPr/>
          </p:nvSpPr>
          <p:spPr>
            <a:xfrm>
              <a:off x="6625828" y="2964861"/>
              <a:ext cx="178026" cy="137607"/>
            </a:xfrm>
            <a:custGeom>
              <a:avLst/>
              <a:gdLst/>
              <a:ahLst/>
              <a:cxnLst/>
              <a:rect l="0" t="0" r="0" b="0"/>
              <a:pathLst>
                <a:path w="178026" h="137607">
                  <a:moveTo>
                    <a:pt x="0" y="8725"/>
                  </a:moveTo>
                  <a:lnTo>
                    <a:pt x="0" y="13466"/>
                  </a:lnTo>
                  <a:lnTo>
                    <a:pt x="992" y="15854"/>
                  </a:lnTo>
                  <a:lnTo>
                    <a:pt x="2646" y="18438"/>
                  </a:lnTo>
                  <a:lnTo>
                    <a:pt x="4740" y="21154"/>
                  </a:lnTo>
                  <a:lnTo>
                    <a:pt x="7129" y="24948"/>
                  </a:lnTo>
                  <a:lnTo>
                    <a:pt x="9713" y="29462"/>
                  </a:lnTo>
                  <a:lnTo>
                    <a:pt x="12429" y="34456"/>
                  </a:lnTo>
                  <a:lnTo>
                    <a:pt x="14239" y="39770"/>
                  </a:lnTo>
                  <a:lnTo>
                    <a:pt x="15446" y="45296"/>
                  </a:lnTo>
                  <a:lnTo>
                    <a:pt x="16250" y="50965"/>
                  </a:lnTo>
                  <a:lnTo>
                    <a:pt x="17779" y="56729"/>
                  </a:lnTo>
                  <a:lnTo>
                    <a:pt x="19790" y="62556"/>
                  </a:lnTo>
                  <a:lnTo>
                    <a:pt x="22124" y="68424"/>
                  </a:lnTo>
                  <a:lnTo>
                    <a:pt x="24671" y="74322"/>
                  </a:lnTo>
                  <a:lnTo>
                    <a:pt x="30147" y="86165"/>
                  </a:lnTo>
                  <a:lnTo>
                    <a:pt x="38809" y="103990"/>
                  </a:lnTo>
                  <a:lnTo>
                    <a:pt x="41747" y="108946"/>
                  </a:lnTo>
                  <a:lnTo>
                    <a:pt x="44699" y="113242"/>
                  </a:lnTo>
                  <a:lnTo>
                    <a:pt x="47658" y="117098"/>
                  </a:lnTo>
                  <a:lnTo>
                    <a:pt x="50624" y="120661"/>
                  </a:lnTo>
                  <a:lnTo>
                    <a:pt x="53594" y="124029"/>
                  </a:lnTo>
                  <a:lnTo>
                    <a:pt x="56565" y="127266"/>
                  </a:lnTo>
                  <a:lnTo>
                    <a:pt x="60530" y="130416"/>
                  </a:lnTo>
                  <a:lnTo>
                    <a:pt x="65158" y="133509"/>
                  </a:lnTo>
                  <a:lnTo>
                    <a:pt x="70228" y="136562"/>
                  </a:lnTo>
                  <a:lnTo>
                    <a:pt x="76585" y="137606"/>
                  </a:lnTo>
                  <a:lnTo>
                    <a:pt x="83798" y="137310"/>
                  </a:lnTo>
                  <a:lnTo>
                    <a:pt x="91584" y="136120"/>
                  </a:lnTo>
                  <a:lnTo>
                    <a:pt x="98759" y="135327"/>
                  </a:lnTo>
                  <a:lnTo>
                    <a:pt x="105527" y="134798"/>
                  </a:lnTo>
                  <a:lnTo>
                    <a:pt x="112024" y="134445"/>
                  </a:lnTo>
                  <a:lnTo>
                    <a:pt x="118339" y="132226"/>
                  </a:lnTo>
                  <a:lnTo>
                    <a:pt x="124534" y="128762"/>
                  </a:lnTo>
                  <a:lnTo>
                    <a:pt x="130647" y="124468"/>
                  </a:lnTo>
                  <a:lnTo>
                    <a:pt x="136707" y="119621"/>
                  </a:lnTo>
                  <a:lnTo>
                    <a:pt x="142732" y="114406"/>
                  </a:lnTo>
                  <a:lnTo>
                    <a:pt x="148733" y="108945"/>
                  </a:lnTo>
                  <a:lnTo>
                    <a:pt x="153726" y="102327"/>
                  </a:lnTo>
                  <a:lnTo>
                    <a:pt x="158046" y="94939"/>
                  </a:lnTo>
                  <a:lnTo>
                    <a:pt x="161919" y="87037"/>
                  </a:lnTo>
                  <a:lnTo>
                    <a:pt x="165492" y="78792"/>
                  </a:lnTo>
                  <a:lnTo>
                    <a:pt x="168868" y="70319"/>
                  </a:lnTo>
                  <a:lnTo>
                    <a:pt x="172110" y="61694"/>
                  </a:lnTo>
                  <a:lnTo>
                    <a:pt x="174272" y="53960"/>
                  </a:lnTo>
                  <a:lnTo>
                    <a:pt x="175713" y="46819"/>
                  </a:lnTo>
                  <a:lnTo>
                    <a:pt x="176673" y="40074"/>
                  </a:lnTo>
                  <a:lnTo>
                    <a:pt x="177313" y="33593"/>
                  </a:lnTo>
                  <a:lnTo>
                    <a:pt x="177740" y="27288"/>
                  </a:lnTo>
                  <a:lnTo>
                    <a:pt x="178025" y="21100"/>
                  </a:lnTo>
                  <a:lnTo>
                    <a:pt x="176230" y="15983"/>
                  </a:lnTo>
                  <a:lnTo>
                    <a:pt x="173049" y="11579"/>
                  </a:lnTo>
                  <a:lnTo>
                    <a:pt x="168944" y="7651"/>
                  </a:lnTo>
                  <a:lnTo>
                    <a:pt x="165216" y="5033"/>
                  </a:lnTo>
                  <a:lnTo>
                    <a:pt x="161738" y="3287"/>
                  </a:lnTo>
                  <a:lnTo>
                    <a:pt x="158426" y="2123"/>
                  </a:lnTo>
                  <a:lnTo>
                    <a:pt x="155227" y="1347"/>
                  </a:lnTo>
                  <a:lnTo>
                    <a:pt x="152102" y="830"/>
                  </a:lnTo>
                  <a:lnTo>
                    <a:pt x="149027" y="485"/>
                  </a:lnTo>
                  <a:lnTo>
                    <a:pt x="145984" y="255"/>
                  </a:lnTo>
                  <a:lnTo>
                    <a:pt x="142963" y="102"/>
                  </a:lnTo>
                  <a:lnTo>
                    <a:pt x="139957" y="0"/>
                  </a:lnTo>
                  <a:lnTo>
                    <a:pt x="137954" y="924"/>
                  </a:lnTo>
                  <a:lnTo>
                    <a:pt x="136617" y="2532"/>
                  </a:lnTo>
                  <a:lnTo>
                    <a:pt x="133945" y="87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SMARTInkAnnotation102"/>
            <p:cNvSpPr/>
            <p:nvPr/>
          </p:nvSpPr>
          <p:spPr>
            <a:xfrm>
              <a:off x="6875859" y="2911123"/>
              <a:ext cx="102094" cy="249987"/>
            </a:xfrm>
            <a:custGeom>
              <a:avLst/>
              <a:gdLst/>
              <a:ahLst/>
              <a:cxnLst/>
              <a:rect l="0" t="0" r="0" b="0"/>
              <a:pathLst>
                <a:path w="102094" h="249987">
                  <a:moveTo>
                    <a:pt x="0" y="44604"/>
                  </a:moveTo>
                  <a:lnTo>
                    <a:pt x="32501" y="28353"/>
                  </a:lnTo>
                  <a:lnTo>
                    <a:pt x="36550" y="26825"/>
                  </a:lnTo>
                  <a:lnTo>
                    <a:pt x="48987" y="22480"/>
                  </a:lnTo>
                  <a:lnTo>
                    <a:pt x="54486" y="19933"/>
                  </a:lnTo>
                  <a:lnTo>
                    <a:pt x="59144" y="17242"/>
                  </a:lnTo>
                  <a:lnTo>
                    <a:pt x="63242" y="14457"/>
                  </a:lnTo>
                  <a:lnTo>
                    <a:pt x="66967" y="11607"/>
                  </a:lnTo>
                  <a:lnTo>
                    <a:pt x="70442" y="8715"/>
                  </a:lnTo>
                  <a:lnTo>
                    <a:pt x="79786" y="468"/>
                  </a:lnTo>
                  <a:lnTo>
                    <a:pt x="77464" y="183"/>
                  </a:lnTo>
                  <a:lnTo>
                    <a:pt x="75455" y="107"/>
                  </a:lnTo>
                  <a:lnTo>
                    <a:pt x="63148" y="0"/>
                  </a:lnTo>
                  <a:lnTo>
                    <a:pt x="57974" y="977"/>
                  </a:lnTo>
                  <a:lnTo>
                    <a:pt x="52540" y="2621"/>
                  </a:lnTo>
                  <a:lnTo>
                    <a:pt x="46933" y="4709"/>
                  </a:lnTo>
                  <a:lnTo>
                    <a:pt x="42202" y="6101"/>
                  </a:lnTo>
                  <a:lnTo>
                    <a:pt x="38057" y="7029"/>
                  </a:lnTo>
                  <a:lnTo>
                    <a:pt x="34301" y="7648"/>
                  </a:lnTo>
                  <a:lnTo>
                    <a:pt x="29813" y="10044"/>
                  </a:lnTo>
                  <a:lnTo>
                    <a:pt x="24837" y="13627"/>
                  </a:lnTo>
                  <a:lnTo>
                    <a:pt x="19535" y="17999"/>
                  </a:lnTo>
                  <a:lnTo>
                    <a:pt x="15008" y="21906"/>
                  </a:lnTo>
                  <a:lnTo>
                    <a:pt x="10997" y="25503"/>
                  </a:lnTo>
                  <a:lnTo>
                    <a:pt x="7332" y="28893"/>
                  </a:lnTo>
                  <a:lnTo>
                    <a:pt x="4888" y="32146"/>
                  </a:lnTo>
                  <a:lnTo>
                    <a:pt x="2173" y="38405"/>
                  </a:lnTo>
                  <a:lnTo>
                    <a:pt x="1448" y="42456"/>
                  </a:lnTo>
                  <a:lnTo>
                    <a:pt x="966" y="47140"/>
                  </a:lnTo>
                  <a:lnTo>
                    <a:pt x="644" y="52248"/>
                  </a:lnTo>
                  <a:lnTo>
                    <a:pt x="286" y="60569"/>
                  </a:lnTo>
                  <a:lnTo>
                    <a:pt x="191" y="64177"/>
                  </a:lnTo>
                  <a:lnTo>
                    <a:pt x="1120" y="68566"/>
                  </a:lnTo>
                  <a:lnTo>
                    <a:pt x="2731" y="73477"/>
                  </a:lnTo>
                  <a:lnTo>
                    <a:pt x="4797" y="78735"/>
                  </a:lnTo>
                  <a:lnTo>
                    <a:pt x="8160" y="83233"/>
                  </a:lnTo>
                  <a:lnTo>
                    <a:pt x="12385" y="87224"/>
                  </a:lnTo>
                  <a:lnTo>
                    <a:pt x="17186" y="90877"/>
                  </a:lnTo>
                  <a:lnTo>
                    <a:pt x="22372" y="94304"/>
                  </a:lnTo>
                  <a:lnTo>
                    <a:pt x="27813" y="97581"/>
                  </a:lnTo>
                  <a:lnTo>
                    <a:pt x="33425" y="100757"/>
                  </a:lnTo>
                  <a:lnTo>
                    <a:pt x="39151" y="104860"/>
                  </a:lnTo>
                  <a:lnTo>
                    <a:pt x="44952" y="109579"/>
                  </a:lnTo>
                  <a:lnTo>
                    <a:pt x="50804" y="114710"/>
                  </a:lnTo>
                  <a:lnTo>
                    <a:pt x="56690" y="119122"/>
                  </a:lnTo>
                  <a:lnTo>
                    <a:pt x="62597" y="123056"/>
                  </a:lnTo>
                  <a:lnTo>
                    <a:pt x="68521" y="126671"/>
                  </a:lnTo>
                  <a:lnTo>
                    <a:pt x="73462" y="130073"/>
                  </a:lnTo>
                  <a:lnTo>
                    <a:pt x="77748" y="133333"/>
                  </a:lnTo>
                  <a:lnTo>
                    <a:pt x="81598" y="136499"/>
                  </a:lnTo>
                  <a:lnTo>
                    <a:pt x="85156" y="140594"/>
                  </a:lnTo>
                  <a:lnTo>
                    <a:pt x="88521" y="145308"/>
                  </a:lnTo>
                  <a:lnTo>
                    <a:pt x="91757" y="150435"/>
                  </a:lnTo>
                  <a:lnTo>
                    <a:pt x="94905" y="154845"/>
                  </a:lnTo>
                  <a:lnTo>
                    <a:pt x="97997" y="158778"/>
                  </a:lnTo>
                  <a:lnTo>
                    <a:pt x="101050" y="162392"/>
                  </a:lnTo>
                  <a:lnTo>
                    <a:pt x="102093" y="166785"/>
                  </a:lnTo>
                  <a:lnTo>
                    <a:pt x="101797" y="171699"/>
                  </a:lnTo>
                  <a:lnTo>
                    <a:pt x="100607" y="176958"/>
                  </a:lnTo>
                  <a:lnTo>
                    <a:pt x="99814" y="181457"/>
                  </a:lnTo>
                  <a:lnTo>
                    <a:pt x="98932" y="189102"/>
                  </a:lnTo>
                  <a:lnTo>
                    <a:pt x="97704" y="193522"/>
                  </a:lnTo>
                  <a:lnTo>
                    <a:pt x="95895" y="198453"/>
                  </a:lnTo>
                  <a:lnTo>
                    <a:pt x="93695" y="203724"/>
                  </a:lnTo>
                  <a:lnTo>
                    <a:pt x="90245" y="208231"/>
                  </a:lnTo>
                  <a:lnTo>
                    <a:pt x="85960" y="212227"/>
                  </a:lnTo>
                  <a:lnTo>
                    <a:pt x="81119" y="215884"/>
                  </a:lnTo>
                  <a:lnTo>
                    <a:pt x="75907" y="219314"/>
                  </a:lnTo>
                  <a:lnTo>
                    <a:pt x="70450" y="222593"/>
                  </a:lnTo>
                  <a:lnTo>
                    <a:pt x="64826" y="225771"/>
                  </a:lnTo>
                  <a:lnTo>
                    <a:pt x="59092" y="229874"/>
                  </a:lnTo>
                  <a:lnTo>
                    <a:pt x="53285" y="234594"/>
                  </a:lnTo>
                  <a:lnTo>
                    <a:pt x="35719" y="2499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8" name="SMARTInkAnnotation0"/>
          <p:cNvSpPr/>
          <p:nvPr/>
        </p:nvSpPr>
        <p:spPr>
          <a:xfrm>
            <a:off x="6908800" y="2819400"/>
            <a:ext cx="215901" cy="495301"/>
          </a:xfrm>
          <a:custGeom>
            <a:avLst/>
            <a:gdLst/>
            <a:ahLst/>
            <a:cxnLst/>
            <a:rect l="0" t="0" r="0" b="0"/>
            <a:pathLst>
              <a:path w="215901" h="495301">
                <a:moveTo>
                  <a:pt x="215900" y="0"/>
                </a:moveTo>
                <a:lnTo>
                  <a:pt x="215900" y="10935"/>
                </a:lnTo>
                <a:lnTo>
                  <a:pt x="209159" y="25661"/>
                </a:lnTo>
                <a:lnTo>
                  <a:pt x="205848" y="36335"/>
                </a:lnTo>
                <a:lnTo>
                  <a:pt x="202966" y="47193"/>
                </a:lnTo>
                <a:lnTo>
                  <a:pt x="196981" y="61427"/>
                </a:lnTo>
                <a:lnTo>
                  <a:pt x="189617" y="77160"/>
                </a:lnTo>
                <a:lnTo>
                  <a:pt x="185679" y="85307"/>
                </a:lnTo>
                <a:lnTo>
                  <a:pt x="180230" y="94971"/>
                </a:lnTo>
                <a:lnTo>
                  <a:pt x="173775" y="105648"/>
                </a:lnTo>
                <a:lnTo>
                  <a:pt x="166650" y="116998"/>
                </a:lnTo>
                <a:lnTo>
                  <a:pt x="160489" y="127388"/>
                </a:lnTo>
                <a:lnTo>
                  <a:pt x="154970" y="137137"/>
                </a:lnTo>
                <a:lnTo>
                  <a:pt x="149881" y="146458"/>
                </a:lnTo>
                <a:lnTo>
                  <a:pt x="145076" y="156905"/>
                </a:lnTo>
                <a:lnTo>
                  <a:pt x="140461" y="168104"/>
                </a:lnTo>
                <a:lnTo>
                  <a:pt x="135974" y="179802"/>
                </a:lnTo>
                <a:lnTo>
                  <a:pt x="130160" y="193246"/>
                </a:lnTo>
                <a:lnTo>
                  <a:pt x="116175" y="223236"/>
                </a:lnTo>
                <a:lnTo>
                  <a:pt x="109906" y="237724"/>
                </a:lnTo>
                <a:lnTo>
                  <a:pt x="104315" y="251616"/>
                </a:lnTo>
                <a:lnTo>
                  <a:pt x="99176" y="265111"/>
                </a:lnTo>
                <a:lnTo>
                  <a:pt x="92928" y="278341"/>
                </a:lnTo>
                <a:lnTo>
                  <a:pt x="85941" y="291394"/>
                </a:lnTo>
                <a:lnTo>
                  <a:pt x="78461" y="304329"/>
                </a:lnTo>
                <a:lnTo>
                  <a:pt x="70652" y="317186"/>
                </a:lnTo>
                <a:lnTo>
                  <a:pt x="54449" y="342761"/>
                </a:lnTo>
                <a:lnTo>
                  <a:pt x="47589" y="355507"/>
                </a:lnTo>
                <a:lnTo>
                  <a:pt x="41603" y="368238"/>
                </a:lnTo>
                <a:lnTo>
                  <a:pt x="36202" y="380959"/>
                </a:lnTo>
                <a:lnTo>
                  <a:pt x="31190" y="393673"/>
                </a:lnTo>
                <a:lnTo>
                  <a:pt x="21858" y="419088"/>
                </a:lnTo>
                <a:lnTo>
                  <a:pt x="18806" y="430381"/>
                </a:lnTo>
                <a:lnTo>
                  <a:pt x="16771" y="440732"/>
                </a:lnTo>
                <a:lnTo>
                  <a:pt x="15414" y="450455"/>
                </a:lnTo>
                <a:lnTo>
                  <a:pt x="10143" y="465021"/>
                </a:lnTo>
                <a:lnTo>
                  <a:pt x="4508" y="476198"/>
                </a:lnTo>
                <a:lnTo>
                  <a:pt x="3005" y="481154"/>
                </a:lnTo>
                <a:lnTo>
                  <a:pt x="0" y="4953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SMARTInkAnnotation1"/>
          <p:cNvSpPr/>
          <p:nvPr/>
        </p:nvSpPr>
        <p:spPr>
          <a:xfrm>
            <a:off x="7086600" y="3015789"/>
            <a:ext cx="164866" cy="362356"/>
          </a:xfrm>
          <a:custGeom>
            <a:avLst/>
            <a:gdLst/>
            <a:ahLst/>
            <a:cxnLst/>
            <a:rect l="0" t="0" r="0" b="0"/>
            <a:pathLst>
              <a:path w="164866" h="362356">
                <a:moveTo>
                  <a:pt x="0" y="171911"/>
                </a:moveTo>
                <a:lnTo>
                  <a:pt x="0" y="178653"/>
                </a:lnTo>
                <a:lnTo>
                  <a:pt x="1411" y="180639"/>
                </a:lnTo>
                <a:lnTo>
                  <a:pt x="3763" y="181963"/>
                </a:lnTo>
                <a:lnTo>
                  <a:pt x="6741" y="182846"/>
                </a:lnTo>
                <a:lnTo>
                  <a:pt x="8728" y="184845"/>
                </a:lnTo>
                <a:lnTo>
                  <a:pt x="10052" y="187589"/>
                </a:lnTo>
                <a:lnTo>
                  <a:pt x="11523" y="194401"/>
                </a:lnTo>
                <a:lnTo>
                  <a:pt x="12177" y="202133"/>
                </a:lnTo>
                <a:lnTo>
                  <a:pt x="12467" y="214035"/>
                </a:lnTo>
                <a:lnTo>
                  <a:pt x="12654" y="237930"/>
                </a:lnTo>
                <a:lnTo>
                  <a:pt x="15491" y="244146"/>
                </a:lnTo>
                <a:lnTo>
                  <a:pt x="20206" y="251112"/>
                </a:lnTo>
                <a:lnTo>
                  <a:pt x="26170" y="258579"/>
                </a:lnTo>
                <a:lnTo>
                  <a:pt x="30147" y="266378"/>
                </a:lnTo>
                <a:lnTo>
                  <a:pt x="32798" y="274400"/>
                </a:lnTo>
                <a:lnTo>
                  <a:pt x="34565" y="282571"/>
                </a:lnTo>
                <a:lnTo>
                  <a:pt x="37154" y="289429"/>
                </a:lnTo>
                <a:lnTo>
                  <a:pt x="40292" y="295411"/>
                </a:lnTo>
                <a:lnTo>
                  <a:pt x="43794" y="300811"/>
                </a:lnTo>
                <a:lnTo>
                  <a:pt x="47686" y="310574"/>
                </a:lnTo>
                <a:lnTo>
                  <a:pt x="50827" y="321028"/>
                </a:lnTo>
                <a:lnTo>
                  <a:pt x="53640" y="327767"/>
                </a:lnTo>
                <a:lnTo>
                  <a:pt x="61552" y="345376"/>
                </a:lnTo>
                <a:lnTo>
                  <a:pt x="62923" y="355169"/>
                </a:lnTo>
                <a:lnTo>
                  <a:pt x="63495" y="362355"/>
                </a:lnTo>
                <a:lnTo>
                  <a:pt x="63500" y="325814"/>
                </a:lnTo>
                <a:lnTo>
                  <a:pt x="62089" y="318257"/>
                </a:lnTo>
                <a:lnTo>
                  <a:pt x="59737" y="310398"/>
                </a:lnTo>
                <a:lnTo>
                  <a:pt x="56759" y="302336"/>
                </a:lnTo>
                <a:lnTo>
                  <a:pt x="53361" y="294138"/>
                </a:lnTo>
                <a:lnTo>
                  <a:pt x="49685" y="285851"/>
                </a:lnTo>
                <a:lnTo>
                  <a:pt x="45824" y="277505"/>
                </a:lnTo>
                <a:lnTo>
                  <a:pt x="43249" y="267707"/>
                </a:lnTo>
                <a:lnTo>
                  <a:pt x="41532" y="256941"/>
                </a:lnTo>
                <a:lnTo>
                  <a:pt x="40388" y="245531"/>
                </a:lnTo>
                <a:lnTo>
                  <a:pt x="38215" y="235102"/>
                </a:lnTo>
                <a:lnTo>
                  <a:pt x="35354" y="225328"/>
                </a:lnTo>
                <a:lnTo>
                  <a:pt x="32036" y="215989"/>
                </a:lnTo>
                <a:lnTo>
                  <a:pt x="29824" y="206941"/>
                </a:lnTo>
                <a:lnTo>
                  <a:pt x="28349" y="198086"/>
                </a:lnTo>
                <a:lnTo>
                  <a:pt x="27367" y="189361"/>
                </a:lnTo>
                <a:lnTo>
                  <a:pt x="26711" y="180722"/>
                </a:lnTo>
                <a:lnTo>
                  <a:pt x="26274" y="172141"/>
                </a:lnTo>
                <a:lnTo>
                  <a:pt x="25788" y="155080"/>
                </a:lnTo>
                <a:lnTo>
                  <a:pt x="25422" y="105769"/>
                </a:lnTo>
                <a:lnTo>
                  <a:pt x="25416" y="98183"/>
                </a:lnTo>
                <a:lnTo>
                  <a:pt x="26821" y="91715"/>
                </a:lnTo>
                <a:lnTo>
                  <a:pt x="29170" y="85991"/>
                </a:lnTo>
                <a:lnTo>
                  <a:pt x="32146" y="80764"/>
                </a:lnTo>
                <a:lnTo>
                  <a:pt x="39217" y="67431"/>
                </a:lnTo>
                <a:lnTo>
                  <a:pt x="43078" y="59924"/>
                </a:lnTo>
                <a:lnTo>
                  <a:pt x="47063" y="53509"/>
                </a:lnTo>
                <a:lnTo>
                  <a:pt x="51131" y="47821"/>
                </a:lnTo>
                <a:lnTo>
                  <a:pt x="55254" y="42618"/>
                </a:lnTo>
                <a:lnTo>
                  <a:pt x="59413" y="37738"/>
                </a:lnTo>
                <a:lnTo>
                  <a:pt x="63598" y="33073"/>
                </a:lnTo>
                <a:lnTo>
                  <a:pt x="67798" y="28553"/>
                </a:lnTo>
                <a:lnTo>
                  <a:pt x="73421" y="24128"/>
                </a:lnTo>
                <a:lnTo>
                  <a:pt x="79992" y="19766"/>
                </a:lnTo>
                <a:lnTo>
                  <a:pt x="87195" y="15448"/>
                </a:lnTo>
                <a:lnTo>
                  <a:pt x="93407" y="12569"/>
                </a:lnTo>
                <a:lnTo>
                  <a:pt x="98961" y="10650"/>
                </a:lnTo>
                <a:lnTo>
                  <a:pt x="104073" y="9370"/>
                </a:lnTo>
                <a:lnTo>
                  <a:pt x="110305" y="7106"/>
                </a:lnTo>
                <a:lnTo>
                  <a:pt x="117280" y="4186"/>
                </a:lnTo>
                <a:lnTo>
                  <a:pt x="124754" y="827"/>
                </a:lnTo>
                <a:lnTo>
                  <a:pt x="131147" y="0"/>
                </a:lnTo>
                <a:lnTo>
                  <a:pt x="136820" y="859"/>
                </a:lnTo>
                <a:lnTo>
                  <a:pt x="142013" y="2843"/>
                </a:lnTo>
                <a:lnTo>
                  <a:pt x="146886" y="4166"/>
                </a:lnTo>
                <a:lnTo>
                  <a:pt x="151547" y="5048"/>
                </a:lnTo>
                <a:lnTo>
                  <a:pt x="156064" y="5635"/>
                </a:lnTo>
                <a:lnTo>
                  <a:pt x="159076" y="7438"/>
                </a:lnTo>
                <a:lnTo>
                  <a:pt x="161085" y="10051"/>
                </a:lnTo>
                <a:lnTo>
                  <a:pt x="162423" y="13205"/>
                </a:lnTo>
                <a:lnTo>
                  <a:pt x="163910" y="20471"/>
                </a:lnTo>
                <a:lnTo>
                  <a:pt x="164571" y="29816"/>
                </a:lnTo>
                <a:lnTo>
                  <a:pt x="164865" y="43376"/>
                </a:lnTo>
                <a:lnTo>
                  <a:pt x="163532" y="50943"/>
                </a:lnTo>
                <a:lnTo>
                  <a:pt x="161233" y="58810"/>
                </a:lnTo>
                <a:lnTo>
                  <a:pt x="158288" y="66877"/>
                </a:lnTo>
                <a:lnTo>
                  <a:pt x="156325" y="73666"/>
                </a:lnTo>
                <a:lnTo>
                  <a:pt x="154145" y="84973"/>
                </a:lnTo>
                <a:lnTo>
                  <a:pt x="150741" y="91374"/>
                </a:lnTo>
                <a:lnTo>
                  <a:pt x="145650" y="98464"/>
                </a:lnTo>
                <a:lnTo>
                  <a:pt x="139433" y="106013"/>
                </a:lnTo>
                <a:lnTo>
                  <a:pt x="133878" y="113868"/>
                </a:lnTo>
                <a:lnTo>
                  <a:pt x="128763" y="121927"/>
                </a:lnTo>
                <a:lnTo>
                  <a:pt x="123942" y="130121"/>
                </a:lnTo>
                <a:lnTo>
                  <a:pt x="119317" y="136996"/>
                </a:lnTo>
                <a:lnTo>
                  <a:pt x="114822" y="142990"/>
                </a:lnTo>
                <a:lnTo>
                  <a:pt x="110415" y="148397"/>
                </a:lnTo>
                <a:lnTo>
                  <a:pt x="106066" y="153413"/>
                </a:lnTo>
                <a:lnTo>
                  <a:pt x="101755" y="158168"/>
                </a:lnTo>
                <a:lnTo>
                  <a:pt x="93202" y="167214"/>
                </a:lnTo>
                <a:lnTo>
                  <a:pt x="84697" y="175938"/>
                </a:lnTo>
                <a:lnTo>
                  <a:pt x="79042" y="180240"/>
                </a:lnTo>
                <a:lnTo>
                  <a:pt x="72451" y="184519"/>
                </a:lnTo>
                <a:lnTo>
                  <a:pt x="65234" y="188783"/>
                </a:lnTo>
                <a:lnTo>
                  <a:pt x="59012" y="191626"/>
                </a:lnTo>
                <a:lnTo>
                  <a:pt x="53452" y="193521"/>
                </a:lnTo>
                <a:lnTo>
                  <a:pt x="41132" y="196562"/>
                </a:lnTo>
                <a:lnTo>
                  <a:pt x="38711" y="196812"/>
                </a:lnTo>
                <a:lnTo>
                  <a:pt x="35685" y="196978"/>
                </a:lnTo>
                <a:lnTo>
                  <a:pt x="28560" y="197163"/>
                </a:lnTo>
                <a:lnTo>
                  <a:pt x="15067" y="197291"/>
                </a:lnTo>
                <a:lnTo>
                  <a:pt x="14278" y="195887"/>
                </a:lnTo>
                <a:lnTo>
                  <a:pt x="12700" y="18461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SMARTInkAnnotation2"/>
          <p:cNvSpPr/>
          <p:nvPr/>
        </p:nvSpPr>
        <p:spPr>
          <a:xfrm>
            <a:off x="7327900" y="3048000"/>
            <a:ext cx="25401" cy="152401"/>
          </a:xfrm>
          <a:custGeom>
            <a:avLst/>
            <a:gdLst/>
            <a:ahLst/>
            <a:cxnLst/>
            <a:rect l="0" t="0" r="0" b="0"/>
            <a:pathLst>
              <a:path w="25401" h="152401">
                <a:moveTo>
                  <a:pt x="0" y="0"/>
                </a:moveTo>
                <a:lnTo>
                  <a:pt x="0" y="19287"/>
                </a:lnTo>
                <a:lnTo>
                  <a:pt x="1411" y="24147"/>
                </a:lnTo>
                <a:lnTo>
                  <a:pt x="3763" y="30209"/>
                </a:lnTo>
                <a:lnTo>
                  <a:pt x="6741" y="37073"/>
                </a:lnTo>
                <a:lnTo>
                  <a:pt x="8728" y="43060"/>
                </a:lnTo>
                <a:lnTo>
                  <a:pt x="10052" y="48462"/>
                </a:lnTo>
                <a:lnTo>
                  <a:pt x="10935" y="53474"/>
                </a:lnTo>
                <a:lnTo>
                  <a:pt x="11523" y="59639"/>
                </a:lnTo>
                <a:lnTo>
                  <a:pt x="11916" y="66570"/>
                </a:lnTo>
                <a:lnTo>
                  <a:pt x="12351" y="81798"/>
                </a:lnTo>
                <a:lnTo>
                  <a:pt x="12654" y="116205"/>
                </a:lnTo>
                <a:lnTo>
                  <a:pt x="14081" y="121214"/>
                </a:lnTo>
                <a:lnTo>
                  <a:pt x="16442" y="125965"/>
                </a:lnTo>
                <a:lnTo>
                  <a:pt x="19428" y="130544"/>
                </a:lnTo>
                <a:lnTo>
                  <a:pt x="21419" y="135007"/>
                </a:lnTo>
                <a:lnTo>
                  <a:pt x="22746" y="139394"/>
                </a:lnTo>
                <a:lnTo>
                  <a:pt x="25400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SMARTInkAnnotation3"/>
          <p:cNvSpPr/>
          <p:nvPr/>
        </p:nvSpPr>
        <p:spPr>
          <a:xfrm>
            <a:off x="7315200" y="2921000"/>
            <a:ext cx="1" cy="25401"/>
          </a:xfrm>
          <a:custGeom>
            <a:avLst/>
            <a:gdLst/>
            <a:ahLst/>
            <a:cxnLst/>
            <a:rect l="0" t="0" r="0" b="0"/>
            <a:pathLst>
              <a:path w="1" h="25401">
                <a:moveTo>
                  <a:pt x="0" y="2540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SMARTInkAnnotation4"/>
          <p:cNvSpPr/>
          <p:nvPr/>
        </p:nvSpPr>
        <p:spPr>
          <a:xfrm>
            <a:off x="7447583" y="2870200"/>
            <a:ext cx="45418" cy="330201"/>
          </a:xfrm>
          <a:custGeom>
            <a:avLst/>
            <a:gdLst/>
            <a:ahLst/>
            <a:cxnLst/>
            <a:rect l="0" t="0" r="0" b="0"/>
            <a:pathLst>
              <a:path w="45418" h="330201">
                <a:moveTo>
                  <a:pt x="7317" y="0"/>
                </a:moveTo>
                <a:lnTo>
                  <a:pt x="7317" y="85416"/>
                </a:lnTo>
                <a:lnTo>
                  <a:pt x="5906" y="95044"/>
                </a:lnTo>
                <a:lnTo>
                  <a:pt x="3554" y="105696"/>
                </a:lnTo>
                <a:lnTo>
                  <a:pt x="576" y="117031"/>
                </a:lnTo>
                <a:lnTo>
                  <a:pt x="0" y="127409"/>
                </a:lnTo>
                <a:lnTo>
                  <a:pt x="1028" y="137151"/>
                </a:lnTo>
                <a:lnTo>
                  <a:pt x="3124" y="146467"/>
                </a:lnTo>
                <a:lnTo>
                  <a:pt x="4522" y="156911"/>
                </a:lnTo>
                <a:lnTo>
                  <a:pt x="5454" y="168108"/>
                </a:lnTo>
                <a:lnTo>
                  <a:pt x="6075" y="179805"/>
                </a:lnTo>
                <a:lnTo>
                  <a:pt x="7900" y="190426"/>
                </a:lnTo>
                <a:lnTo>
                  <a:pt x="10528" y="200328"/>
                </a:lnTo>
                <a:lnTo>
                  <a:pt x="13691" y="209752"/>
                </a:lnTo>
                <a:lnTo>
                  <a:pt x="15799" y="218857"/>
                </a:lnTo>
                <a:lnTo>
                  <a:pt x="17205" y="227749"/>
                </a:lnTo>
                <a:lnTo>
                  <a:pt x="18143" y="236499"/>
                </a:lnTo>
                <a:lnTo>
                  <a:pt x="20178" y="245155"/>
                </a:lnTo>
                <a:lnTo>
                  <a:pt x="22947" y="253748"/>
                </a:lnTo>
                <a:lnTo>
                  <a:pt x="26203" y="262299"/>
                </a:lnTo>
                <a:lnTo>
                  <a:pt x="29785" y="270821"/>
                </a:lnTo>
                <a:lnTo>
                  <a:pt x="33585" y="279325"/>
                </a:lnTo>
                <a:lnTo>
                  <a:pt x="37529" y="287817"/>
                </a:lnTo>
                <a:lnTo>
                  <a:pt x="40158" y="296300"/>
                </a:lnTo>
                <a:lnTo>
                  <a:pt x="41911" y="304778"/>
                </a:lnTo>
                <a:lnTo>
                  <a:pt x="45417" y="330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SMARTInkAnnotation5"/>
          <p:cNvSpPr/>
          <p:nvPr/>
        </p:nvSpPr>
        <p:spPr>
          <a:xfrm>
            <a:off x="7378700" y="3060700"/>
            <a:ext cx="254001" cy="38101"/>
          </a:xfrm>
          <a:custGeom>
            <a:avLst/>
            <a:gdLst/>
            <a:ahLst/>
            <a:cxnLst/>
            <a:rect l="0" t="0" r="0" b="0"/>
            <a:pathLst>
              <a:path w="254001" h="38101">
                <a:moveTo>
                  <a:pt x="0" y="38100"/>
                </a:moveTo>
                <a:lnTo>
                  <a:pt x="0" y="27165"/>
                </a:lnTo>
                <a:lnTo>
                  <a:pt x="1411" y="26577"/>
                </a:lnTo>
                <a:lnTo>
                  <a:pt x="8728" y="25749"/>
                </a:lnTo>
                <a:lnTo>
                  <a:pt x="10935" y="25555"/>
                </a:lnTo>
                <a:lnTo>
                  <a:pt x="14346" y="24092"/>
                </a:lnTo>
                <a:lnTo>
                  <a:pt x="25661" y="18704"/>
                </a:lnTo>
                <a:lnTo>
                  <a:pt x="32630" y="16703"/>
                </a:lnTo>
                <a:lnTo>
                  <a:pt x="40098" y="15368"/>
                </a:lnTo>
                <a:lnTo>
                  <a:pt x="47899" y="14479"/>
                </a:lnTo>
                <a:lnTo>
                  <a:pt x="55921" y="13886"/>
                </a:lnTo>
                <a:lnTo>
                  <a:pt x="64092" y="13491"/>
                </a:lnTo>
                <a:lnTo>
                  <a:pt x="72361" y="13227"/>
                </a:lnTo>
                <a:lnTo>
                  <a:pt x="80697" y="11640"/>
                </a:lnTo>
                <a:lnTo>
                  <a:pt x="89076" y="9171"/>
                </a:lnTo>
                <a:lnTo>
                  <a:pt x="97484" y="6114"/>
                </a:lnTo>
                <a:lnTo>
                  <a:pt x="107323" y="4076"/>
                </a:lnTo>
                <a:lnTo>
                  <a:pt x="118115" y="2717"/>
                </a:lnTo>
                <a:lnTo>
                  <a:pt x="129543" y="1812"/>
                </a:lnTo>
                <a:lnTo>
                  <a:pt x="139984" y="1208"/>
                </a:lnTo>
                <a:lnTo>
                  <a:pt x="159111" y="537"/>
                </a:lnTo>
                <a:lnTo>
                  <a:pt x="213020" y="71"/>
                </a:lnTo>
                <a:lnTo>
                  <a:pt x="2540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SMARTInkAnnotation6"/>
          <p:cNvSpPr/>
          <p:nvPr/>
        </p:nvSpPr>
        <p:spPr>
          <a:xfrm>
            <a:off x="7658100" y="2997200"/>
            <a:ext cx="151658" cy="190229"/>
          </a:xfrm>
          <a:custGeom>
            <a:avLst/>
            <a:gdLst/>
            <a:ahLst/>
            <a:cxnLst/>
            <a:rect l="0" t="0" r="0" b="0"/>
            <a:pathLst>
              <a:path w="151658" h="190229">
                <a:moveTo>
                  <a:pt x="0" y="50800"/>
                </a:moveTo>
                <a:lnTo>
                  <a:pt x="0" y="25559"/>
                </a:lnTo>
                <a:lnTo>
                  <a:pt x="0" y="78843"/>
                </a:lnTo>
                <a:lnTo>
                  <a:pt x="1411" y="85017"/>
                </a:lnTo>
                <a:lnTo>
                  <a:pt x="3763" y="91956"/>
                </a:lnTo>
                <a:lnTo>
                  <a:pt x="6741" y="99404"/>
                </a:lnTo>
                <a:lnTo>
                  <a:pt x="8728" y="107192"/>
                </a:lnTo>
                <a:lnTo>
                  <a:pt x="10052" y="115205"/>
                </a:lnTo>
                <a:lnTo>
                  <a:pt x="10935" y="123370"/>
                </a:lnTo>
                <a:lnTo>
                  <a:pt x="12934" y="130224"/>
                </a:lnTo>
                <a:lnTo>
                  <a:pt x="15679" y="136205"/>
                </a:lnTo>
                <a:lnTo>
                  <a:pt x="18919" y="141603"/>
                </a:lnTo>
                <a:lnTo>
                  <a:pt x="22491" y="148024"/>
                </a:lnTo>
                <a:lnTo>
                  <a:pt x="30221" y="162685"/>
                </a:lnTo>
                <a:lnTo>
                  <a:pt x="34259" y="169134"/>
                </a:lnTo>
                <a:lnTo>
                  <a:pt x="38362" y="174845"/>
                </a:lnTo>
                <a:lnTo>
                  <a:pt x="42508" y="180063"/>
                </a:lnTo>
                <a:lnTo>
                  <a:pt x="48094" y="183542"/>
                </a:lnTo>
                <a:lnTo>
                  <a:pt x="54641" y="185861"/>
                </a:lnTo>
                <a:lnTo>
                  <a:pt x="61827" y="187408"/>
                </a:lnTo>
                <a:lnTo>
                  <a:pt x="68029" y="188438"/>
                </a:lnTo>
                <a:lnTo>
                  <a:pt x="73575" y="189125"/>
                </a:lnTo>
                <a:lnTo>
                  <a:pt x="78684" y="189584"/>
                </a:lnTo>
                <a:lnTo>
                  <a:pt x="83500" y="189889"/>
                </a:lnTo>
                <a:lnTo>
                  <a:pt x="92615" y="190228"/>
                </a:lnTo>
                <a:lnTo>
                  <a:pt x="97021" y="188908"/>
                </a:lnTo>
                <a:lnTo>
                  <a:pt x="101369" y="186616"/>
                </a:lnTo>
                <a:lnTo>
                  <a:pt x="105680" y="183677"/>
                </a:lnTo>
                <a:lnTo>
                  <a:pt x="109964" y="180307"/>
                </a:lnTo>
                <a:lnTo>
                  <a:pt x="114232" y="176649"/>
                </a:lnTo>
                <a:lnTo>
                  <a:pt x="118488" y="172799"/>
                </a:lnTo>
                <a:lnTo>
                  <a:pt x="122737" y="167411"/>
                </a:lnTo>
                <a:lnTo>
                  <a:pt x="126980" y="160996"/>
                </a:lnTo>
                <a:lnTo>
                  <a:pt x="131220" y="153897"/>
                </a:lnTo>
                <a:lnTo>
                  <a:pt x="135458" y="146343"/>
                </a:lnTo>
                <a:lnTo>
                  <a:pt x="143929" y="130423"/>
                </a:lnTo>
                <a:lnTo>
                  <a:pt x="146753" y="122226"/>
                </a:lnTo>
                <a:lnTo>
                  <a:pt x="148635" y="113939"/>
                </a:lnTo>
                <a:lnTo>
                  <a:pt x="149890" y="105593"/>
                </a:lnTo>
                <a:lnTo>
                  <a:pt x="150726" y="97206"/>
                </a:lnTo>
                <a:lnTo>
                  <a:pt x="151285" y="88793"/>
                </a:lnTo>
                <a:lnTo>
                  <a:pt x="151657" y="80362"/>
                </a:lnTo>
                <a:lnTo>
                  <a:pt x="150493" y="71919"/>
                </a:lnTo>
                <a:lnTo>
                  <a:pt x="148306" y="63468"/>
                </a:lnTo>
                <a:lnTo>
                  <a:pt x="145438" y="55012"/>
                </a:lnTo>
                <a:lnTo>
                  <a:pt x="143525" y="47964"/>
                </a:lnTo>
                <a:lnTo>
                  <a:pt x="142250" y="41854"/>
                </a:lnTo>
                <a:lnTo>
                  <a:pt x="141400" y="36369"/>
                </a:lnTo>
                <a:lnTo>
                  <a:pt x="139422" y="31302"/>
                </a:lnTo>
                <a:lnTo>
                  <a:pt x="136692" y="26512"/>
                </a:lnTo>
                <a:lnTo>
                  <a:pt x="128915" y="15428"/>
                </a:lnTo>
                <a:lnTo>
                  <a:pt x="126865" y="13108"/>
                </a:lnTo>
                <a:lnTo>
                  <a:pt x="115589" y="1337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SMARTInkAnnotation7"/>
          <p:cNvSpPr/>
          <p:nvPr/>
        </p:nvSpPr>
        <p:spPr>
          <a:xfrm>
            <a:off x="7899400" y="3022600"/>
            <a:ext cx="38101" cy="152401"/>
          </a:xfrm>
          <a:custGeom>
            <a:avLst/>
            <a:gdLst/>
            <a:ahLst/>
            <a:cxnLst/>
            <a:rect l="0" t="0" r="0" b="0"/>
            <a:pathLst>
              <a:path w="38101" h="152401">
                <a:moveTo>
                  <a:pt x="0" y="0"/>
                </a:moveTo>
                <a:lnTo>
                  <a:pt x="6741" y="0"/>
                </a:lnTo>
                <a:lnTo>
                  <a:pt x="8728" y="1411"/>
                </a:lnTo>
                <a:lnTo>
                  <a:pt x="10052" y="3763"/>
                </a:lnTo>
                <a:lnTo>
                  <a:pt x="12177" y="10935"/>
                </a:lnTo>
                <a:lnTo>
                  <a:pt x="12467" y="15679"/>
                </a:lnTo>
                <a:lnTo>
                  <a:pt x="12545" y="18919"/>
                </a:lnTo>
                <a:lnTo>
                  <a:pt x="14008" y="22490"/>
                </a:lnTo>
                <a:lnTo>
                  <a:pt x="16394" y="26283"/>
                </a:lnTo>
                <a:lnTo>
                  <a:pt x="19396" y="30222"/>
                </a:lnTo>
                <a:lnTo>
                  <a:pt x="21397" y="35670"/>
                </a:lnTo>
                <a:lnTo>
                  <a:pt x="22731" y="42124"/>
                </a:lnTo>
                <a:lnTo>
                  <a:pt x="23621" y="49250"/>
                </a:lnTo>
                <a:lnTo>
                  <a:pt x="25625" y="55411"/>
                </a:lnTo>
                <a:lnTo>
                  <a:pt x="28373" y="60929"/>
                </a:lnTo>
                <a:lnTo>
                  <a:pt x="31615" y="66020"/>
                </a:lnTo>
                <a:lnTo>
                  <a:pt x="33777" y="72236"/>
                </a:lnTo>
                <a:lnTo>
                  <a:pt x="35218" y="79202"/>
                </a:lnTo>
                <a:lnTo>
                  <a:pt x="36178" y="86668"/>
                </a:lnTo>
                <a:lnTo>
                  <a:pt x="35408" y="94468"/>
                </a:lnTo>
                <a:lnTo>
                  <a:pt x="33483" y="102489"/>
                </a:lnTo>
                <a:lnTo>
                  <a:pt x="30789" y="110660"/>
                </a:lnTo>
                <a:lnTo>
                  <a:pt x="28992" y="117518"/>
                </a:lnTo>
                <a:lnTo>
                  <a:pt x="27795" y="123501"/>
                </a:lnTo>
                <a:lnTo>
                  <a:pt x="26997" y="128901"/>
                </a:lnTo>
                <a:lnTo>
                  <a:pt x="27876" y="133912"/>
                </a:lnTo>
                <a:lnTo>
                  <a:pt x="29873" y="138663"/>
                </a:lnTo>
                <a:lnTo>
                  <a:pt x="38100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" name="SMARTInkAnnotation8"/>
          <p:cNvSpPr/>
          <p:nvPr/>
        </p:nvSpPr>
        <p:spPr>
          <a:xfrm>
            <a:off x="7798323" y="2844800"/>
            <a:ext cx="24878" cy="25401"/>
          </a:xfrm>
          <a:custGeom>
            <a:avLst/>
            <a:gdLst/>
            <a:ahLst/>
            <a:cxnLst/>
            <a:rect l="0" t="0" r="0" b="0"/>
            <a:pathLst>
              <a:path w="24878" h="25401">
                <a:moveTo>
                  <a:pt x="12177" y="0"/>
                </a:moveTo>
                <a:lnTo>
                  <a:pt x="5436" y="0"/>
                </a:lnTo>
                <a:lnTo>
                  <a:pt x="3449" y="1411"/>
                </a:lnTo>
                <a:lnTo>
                  <a:pt x="2125" y="3763"/>
                </a:lnTo>
                <a:lnTo>
                  <a:pt x="0" y="10935"/>
                </a:lnTo>
                <a:lnTo>
                  <a:pt x="1237" y="12934"/>
                </a:lnTo>
                <a:lnTo>
                  <a:pt x="3473" y="15678"/>
                </a:lnTo>
                <a:lnTo>
                  <a:pt x="10458" y="23480"/>
                </a:lnTo>
                <a:lnTo>
                  <a:pt x="12442" y="24120"/>
                </a:lnTo>
                <a:lnTo>
                  <a:pt x="15175" y="24547"/>
                </a:lnTo>
                <a:lnTo>
                  <a:pt x="24877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SMARTInkAnnotation9"/>
          <p:cNvSpPr/>
          <p:nvPr/>
        </p:nvSpPr>
        <p:spPr>
          <a:xfrm>
            <a:off x="8013700" y="2857500"/>
            <a:ext cx="88901" cy="355601"/>
          </a:xfrm>
          <a:custGeom>
            <a:avLst/>
            <a:gdLst/>
            <a:ahLst/>
            <a:cxnLst/>
            <a:rect l="0" t="0" r="0" b="0"/>
            <a:pathLst>
              <a:path w="88901" h="355601">
                <a:moveTo>
                  <a:pt x="0" y="0"/>
                </a:moveTo>
                <a:lnTo>
                  <a:pt x="0" y="10935"/>
                </a:lnTo>
                <a:lnTo>
                  <a:pt x="1411" y="12934"/>
                </a:lnTo>
                <a:lnTo>
                  <a:pt x="3763" y="15678"/>
                </a:lnTo>
                <a:lnTo>
                  <a:pt x="6741" y="18919"/>
                </a:lnTo>
                <a:lnTo>
                  <a:pt x="8728" y="22490"/>
                </a:lnTo>
                <a:lnTo>
                  <a:pt x="10935" y="30222"/>
                </a:lnTo>
                <a:lnTo>
                  <a:pt x="12934" y="35670"/>
                </a:lnTo>
                <a:lnTo>
                  <a:pt x="15679" y="42124"/>
                </a:lnTo>
                <a:lnTo>
                  <a:pt x="22491" y="56822"/>
                </a:lnTo>
                <a:lnTo>
                  <a:pt x="30221" y="72762"/>
                </a:lnTo>
                <a:lnTo>
                  <a:pt x="34259" y="82374"/>
                </a:lnTo>
                <a:lnTo>
                  <a:pt x="38362" y="93016"/>
                </a:lnTo>
                <a:lnTo>
                  <a:pt x="42508" y="104344"/>
                </a:lnTo>
                <a:lnTo>
                  <a:pt x="45272" y="114718"/>
                </a:lnTo>
                <a:lnTo>
                  <a:pt x="47114" y="124457"/>
                </a:lnTo>
                <a:lnTo>
                  <a:pt x="48343" y="133771"/>
                </a:lnTo>
                <a:lnTo>
                  <a:pt x="50573" y="144214"/>
                </a:lnTo>
                <a:lnTo>
                  <a:pt x="53470" y="155410"/>
                </a:lnTo>
                <a:lnTo>
                  <a:pt x="56814" y="167106"/>
                </a:lnTo>
                <a:lnTo>
                  <a:pt x="59042" y="179138"/>
                </a:lnTo>
                <a:lnTo>
                  <a:pt x="60528" y="191392"/>
                </a:lnTo>
                <a:lnTo>
                  <a:pt x="61519" y="203795"/>
                </a:lnTo>
                <a:lnTo>
                  <a:pt x="62179" y="214885"/>
                </a:lnTo>
                <a:lnTo>
                  <a:pt x="62913" y="234734"/>
                </a:lnTo>
                <a:lnTo>
                  <a:pt x="64520" y="243979"/>
                </a:lnTo>
                <a:lnTo>
                  <a:pt x="67002" y="252964"/>
                </a:lnTo>
                <a:lnTo>
                  <a:pt x="70068" y="261776"/>
                </a:lnTo>
                <a:lnTo>
                  <a:pt x="72112" y="271884"/>
                </a:lnTo>
                <a:lnTo>
                  <a:pt x="73475" y="282856"/>
                </a:lnTo>
                <a:lnTo>
                  <a:pt x="74383" y="294404"/>
                </a:lnTo>
                <a:lnTo>
                  <a:pt x="76400" y="303514"/>
                </a:lnTo>
                <a:lnTo>
                  <a:pt x="79155" y="310998"/>
                </a:lnTo>
                <a:lnTo>
                  <a:pt x="82403" y="317399"/>
                </a:lnTo>
                <a:lnTo>
                  <a:pt x="84569" y="323077"/>
                </a:lnTo>
                <a:lnTo>
                  <a:pt x="86975" y="333149"/>
                </a:lnTo>
                <a:lnTo>
                  <a:pt x="88044" y="342329"/>
                </a:lnTo>
                <a:lnTo>
                  <a:pt x="88900" y="355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SMARTInkAnnotation10"/>
          <p:cNvSpPr/>
          <p:nvPr/>
        </p:nvSpPr>
        <p:spPr>
          <a:xfrm>
            <a:off x="7912100" y="3073400"/>
            <a:ext cx="304801" cy="38101"/>
          </a:xfrm>
          <a:custGeom>
            <a:avLst/>
            <a:gdLst/>
            <a:ahLst/>
            <a:cxnLst/>
            <a:rect l="0" t="0" r="0" b="0"/>
            <a:pathLst>
              <a:path w="304801" h="38101">
                <a:moveTo>
                  <a:pt x="0" y="38100"/>
                </a:moveTo>
                <a:lnTo>
                  <a:pt x="6741" y="31358"/>
                </a:lnTo>
                <a:lnTo>
                  <a:pt x="10139" y="29372"/>
                </a:lnTo>
                <a:lnTo>
                  <a:pt x="13815" y="28048"/>
                </a:lnTo>
                <a:lnTo>
                  <a:pt x="17676" y="27165"/>
                </a:lnTo>
                <a:lnTo>
                  <a:pt x="23073" y="26577"/>
                </a:lnTo>
                <a:lnTo>
                  <a:pt x="29494" y="26185"/>
                </a:lnTo>
                <a:lnTo>
                  <a:pt x="36595" y="25923"/>
                </a:lnTo>
                <a:lnTo>
                  <a:pt x="45564" y="24337"/>
                </a:lnTo>
                <a:lnTo>
                  <a:pt x="55776" y="21869"/>
                </a:lnTo>
                <a:lnTo>
                  <a:pt x="66818" y="18813"/>
                </a:lnTo>
                <a:lnTo>
                  <a:pt x="78411" y="16775"/>
                </a:lnTo>
                <a:lnTo>
                  <a:pt x="90374" y="15417"/>
                </a:lnTo>
                <a:lnTo>
                  <a:pt x="102583" y="14511"/>
                </a:lnTo>
                <a:lnTo>
                  <a:pt x="114955" y="13907"/>
                </a:lnTo>
                <a:lnTo>
                  <a:pt x="139991" y="13237"/>
                </a:lnTo>
                <a:lnTo>
                  <a:pt x="154005" y="11647"/>
                </a:lnTo>
                <a:lnTo>
                  <a:pt x="168992" y="9176"/>
                </a:lnTo>
                <a:lnTo>
                  <a:pt x="184628" y="6117"/>
                </a:lnTo>
                <a:lnTo>
                  <a:pt x="199286" y="4078"/>
                </a:lnTo>
                <a:lnTo>
                  <a:pt x="213290" y="2719"/>
                </a:lnTo>
                <a:lnTo>
                  <a:pt x="226860" y="1812"/>
                </a:lnTo>
                <a:lnTo>
                  <a:pt x="249464" y="805"/>
                </a:lnTo>
                <a:lnTo>
                  <a:pt x="278056" y="239"/>
                </a:lnTo>
                <a:lnTo>
                  <a:pt x="3048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SMARTInkAnnotation11"/>
          <p:cNvSpPr/>
          <p:nvPr/>
        </p:nvSpPr>
        <p:spPr>
          <a:xfrm>
            <a:off x="8141338" y="2984500"/>
            <a:ext cx="278763" cy="203022"/>
          </a:xfrm>
          <a:custGeom>
            <a:avLst/>
            <a:gdLst/>
            <a:ahLst/>
            <a:cxnLst/>
            <a:rect l="0" t="0" r="0" b="0"/>
            <a:pathLst>
              <a:path w="278763" h="203022">
                <a:moveTo>
                  <a:pt x="113662" y="0"/>
                </a:moveTo>
                <a:lnTo>
                  <a:pt x="79616" y="0"/>
                </a:lnTo>
                <a:lnTo>
                  <a:pt x="75443" y="1411"/>
                </a:lnTo>
                <a:lnTo>
                  <a:pt x="69838" y="3763"/>
                </a:lnTo>
                <a:lnTo>
                  <a:pt x="63279" y="6742"/>
                </a:lnTo>
                <a:lnTo>
                  <a:pt x="57496" y="10139"/>
                </a:lnTo>
                <a:lnTo>
                  <a:pt x="52229" y="13815"/>
                </a:lnTo>
                <a:lnTo>
                  <a:pt x="47306" y="17676"/>
                </a:lnTo>
                <a:lnTo>
                  <a:pt x="41203" y="21662"/>
                </a:lnTo>
                <a:lnTo>
                  <a:pt x="34312" y="25730"/>
                </a:lnTo>
                <a:lnTo>
                  <a:pt x="26895" y="29853"/>
                </a:lnTo>
                <a:lnTo>
                  <a:pt x="21951" y="35424"/>
                </a:lnTo>
                <a:lnTo>
                  <a:pt x="18655" y="41961"/>
                </a:lnTo>
                <a:lnTo>
                  <a:pt x="16457" y="49140"/>
                </a:lnTo>
                <a:lnTo>
                  <a:pt x="13581" y="55338"/>
                </a:lnTo>
                <a:lnTo>
                  <a:pt x="10253" y="60881"/>
                </a:lnTo>
                <a:lnTo>
                  <a:pt x="6623" y="65987"/>
                </a:lnTo>
                <a:lnTo>
                  <a:pt x="4202" y="72214"/>
                </a:lnTo>
                <a:lnTo>
                  <a:pt x="2589" y="79187"/>
                </a:lnTo>
                <a:lnTo>
                  <a:pt x="1513" y="86658"/>
                </a:lnTo>
                <a:lnTo>
                  <a:pt x="796" y="94461"/>
                </a:lnTo>
                <a:lnTo>
                  <a:pt x="319" y="102485"/>
                </a:lnTo>
                <a:lnTo>
                  <a:pt x="0" y="110656"/>
                </a:lnTo>
                <a:lnTo>
                  <a:pt x="1198" y="118926"/>
                </a:lnTo>
                <a:lnTo>
                  <a:pt x="3408" y="127262"/>
                </a:lnTo>
                <a:lnTo>
                  <a:pt x="6293" y="135641"/>
                </a:lnTo>
                <a:lnTo>
                  <a:pt x="9627" y="142638"/>
                </a:lnTo>
                <a:lnTo>
                  <a:pt x="13261" y="148714"/>
                </a:lnTo>
                <a:lnTo>
                  <a:pt x="17094" y="154176"/>
                </a:lnTo>
                <a:lnTo>
                  <a:pt x="21061" y="160639"/>
                </a:lnTo>
                <a:lnTo>
                  <a:pt x="25118" y="167771"/>
                </a:lnTo>
                <a:lnTo>
                  <a:pt x="29232" y="175347"/>
                </a:lnTo>
                <a:lnTo>
                  <a:pt x="34798" y="180398"/>
                </a:lnTo>
                <a:lnTo>
                  <a:pt x="41330" y="183765"/>
                </a:lnTo>
                <a:lnTo>
                  <a:pt x="48507" y="186010"/>
                </a:lnTo>
                <a:lnTo>
                  <a:pt x="54704" y="188918"/>
                </a:lnTo>
                <a:lnTo>
                  <a:pt x="60245" y="192267"/>
                </a:lnTo>
                <a:lnTo>
                  <a:pt x="65351" y="195911"/>
                </a:lnTo>
                <a:lnTo>
                  <a:pt x="70165" y="196930"/>
                </a:lnTo>
                <a:lnTo>
                  <a:pt x="74787" y="196198"/>
                </a:lnTo>
                <a:lnTo>
                  <a:pt x="79279" y="194298"/>
                </a:lnTo>
                <a:lnTo>
                  <a:pt x="85096" y="193032"/>
                </a:lnTo>
                <a:lnTo>
                  <a:pt x="91795" y="192188"/>
                </a:lnTo>
                <a:lnTo>
                  <a:pt x="99084" y="191625"/>
                </a:lnTo>
                <a:lnTo>
                  <a:pt x="105355" y="189839"/>
                </a:lnTo>
                <a:lnTo>
                  <a:pt x="110946" y="187237"/>
                </a:lnTo>
                <a:lnTo>
                  <a:pt x="116084" y="184091"/>
                </a:lnTo>
                <a:lnTo>
                  <a:pt x="119510" y="179172"/>
                </a:lnTo>
                <a:lnTo>
                  <a:pt x="121795" y="173070"/>
                </a:lnTo>
                <a:lnTo>
                  <a:pt x="123317" y="166180"/>
                </a:lnTo>
                <a:lnTo>
                  <a:pt x="125743" y="160175"/>
                </a:lnTo>
                <a:lnTo>
                  <a:pt x="128771" y="154761"/>
                </a:lnTo>
                <a:lnTo>
                  <a:pt x="132202" y="149741"/>
                </a:lnTo>
                <a:lnTo>
                  <a:pt x="134489" y="143571"/>
                </a:lnTo>
                <a:lnTo>
                  <a:pt x="136013" y="136636"/>
                </a:lnTo>
                <a:lnTo>
                  <a:pt x="137030" y="129191"/>
                </a:lnTo>
                <a:lnTo>
                  <a:pt x="137707" y="122816"/>
                </a:lnTo>
                <a:lnTo>
                  <a:pt x="138159" y="117155"/>
                </a:lnTo>
                <a:lnTo>
                  <a:pt x="138460" y="111970"/>
                </a:lnTo>
                <a:lnTo>
                  <a:pt x="137250" y="107102"/>
                </a:lnTo>
                <a:lnTo>
                  <a:pt x="135031" y="102446"/>
                </a:lnTo>
                <a:lnTo>
                  <a:pt x="128074" y="91575"/>
                </a:lnTo>
                <a:lnTo>
                  <a:pt x="127123" y="86326"/>
                </a:lnTo>
                <a:lnTo>
                  <a:pt x="126371" y="76317"/>
                </a:lnTo>
                <a:lnTo>
                  <a:pt x="126364" y="76215"/>
                </a:lnTo>
                <a:lnTo>
                  <a:pt x="126363" y="82946"/>
                </a:lnTo>
                <a:lnTo>
                  <a:pt x="127774" y="86342"/>
                </a:lnTo>
                <a:lnTo>
                  <a:pt x="130125" y="90017"/>
                </a:lnTo>
                <a:lnTo>
                  <a:pt x="133104" y="93878"/>
                </a:lnTo>
                <a:lnTo>
                  <a:pt x="135090" y="97863"/>
                </a:lnTo>
                <a:lnTo>
                  <a:pt x="136414" y="101931"/>
                </a:lnTo>
                <a:lnTo>
                  <a:pt x="137297" y="106054"/>
                </a:lnTo>
                <a:lnTo>
                  <a:pt x="139296" y="111625"/>
                </a:lnTo>
                <a:lnTo>
                  <a:pt x="142041" y="118161"/>
                </a:lnTo>
                <a:lnTo>
                  <a:pt x="145281" y="125340"/>
                </a:lnTo>
                <a:lnTo>
                  <a:pt x="148853" y="131538"/>
                </a:lnTo>
                <a:lnTo>
                  <a:pt x="152645" y="137081"/>
                </a:lnTo>
                <a:lnTo>
                  <a:pt x="156583" y="142187"/>
                </a:lnTo>
                <a:lnTo>
                  <a:pt x="160621" y="148413"/>
                </a:lnTo>
                <a:lnTo>
                  <a:pt x="164724" y="155386"/>
                </a:lnTo>
                <a:lnTo>
                  <a:pt x="168870" y="162858"/>
                </a:lnTo>
                <a:lnTo>
                  <a:pt x="173045" y="169249"/>
                </a:lnTo>
                <a:lnTo>
                  <a:pt x="177240" y="174921"/>
                </a:lnTo>
                <a:lnTo>
                  <a:pt x="181447" y="180114"/>
                </a:lnTo>
                <a:lnTo>
                  <a:pt x="185663" y="183576"/>
                </a:lnTo>
                <a:lnTo>
                  <a:pt x="189884" y="185884"/>
                </a:lnTo>
                <a:lnTo>
                  <a:pt x="194111" y="187422"/>
                </a:lnTo>
                <a:lnTo>
                  <a:pt x="202569" y="192895"/>
                </a:lnTo>
                <a:lnTo>
                  <a:pt x="215042" y="203021"/>
                </a:lnTo>
                <a:lnTo>
                  <a:pt x="215164" y="199357"/>
                </a:lnTo>
                <a:lnTo>
                  <a:pt x="215261" y="118293"/>
                </a:lnTo>
                <a:lnTo>
                  <a:pt x="216673" y="109906"/>
                </a:lnTo>
                <a:lnTo>
                  <a:pt x="219025" y="101493"/>
                </a:lnTo>
                <a:lnTo>
                  <a:pt x="222003" y="93062"/>
                </a:lnTo>
                <a:lnTo>
                  <a:pt x="223990" y="84619"/>
                </a:lnTo>
                <a:lnTo>
                  <a:pt x="225314" y="76168"/>
                </a:lnTo>
                <a:lnTo>
                  <a:pt x="226197" y="67712"/>
                </a:lnTo>
                <a:lnTo>
                  <a:pt x="228196" y="60664"/>
                </a:lnTo>
                <a:lnTo>
                  <a:pt x="230941" y="54553"/>
                </a:lnTo>
                <a:lnTo>
                  <a:pt x="234181" y="49069"/>
                </a:lnTo>
                <a:lnTo>
                  <a:pt x="237753" y="44001"/>
                </a:lnTo>
                <a:lnTo>
                  <a:pt x="241545" y="39212"/>
                </a:lnTo>
                <a:lnTo>
                  <a:pt x="245483" y="34608"/>
                </a:lnTo>
                <a:lnTo>
                  <a:pt x="249521" y="30127"/>
                </a:lnTo>
                <a:lnTo>
                  <a:pt x="263605" y="15273"/>
                </a:lnTo>
                <a:lnTo>
                  <a:pt x="265835" y="14416"/>
                </a:lnTo>
                <a:lnTo>
                  <a:pt x="268732" y="13844"/>
                </a:lnTo>
                <a:lnTo>
                  <a:pt x="278762" y="127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SMARTInkAnnotation12"/>
          <p:cNvSpPr/>
          <p:nvPr/>
        </p:nvSpPr>
        <p:spPr>
          <a:xfrm>
            <a:off x="8394700" y="2972025"/>
            <a:ext cx="203141" cy="355376"/>
          </a:xfrm>
          <a:custGeom>
            <a:avLst/>
            <a:gdLst/>
            <a:ahLst/>
            <a:cxnLst/>
            <a:rect l="0" t="0" r="0" b="0"/>
            <a:pathLst>
              <a:path w="203141" h="355376">
                <a:moveTo>
                  <a:pt x="0" y="101375"/>
                </a:moveTo>
                <a:lnTo>
                  <a:pt x="6741" y="108117"/>
                </a:lnTo>
                <a:lnTo>
                  <a:pt x="10139" y="110103"/>
                </a:lnTo>
                <a:lnTo>
                  <a:pt x="13815" y="111427"/>
                </a:lnTo>
                <a:lnTo>
                  <a:pt x="17676" y="112310"/>
                </a:lnTo>
                <a:lnTo>
                  <a:pt x="23073" y="114309"/>
                </a:lnTo>
                <a:lnTo>
                  <a:pt x="29494" y="117053"/>
                </a:lnTo>
                <a:lnTo>
                  <a:pt x="36595" y="120294"/>
                </a:lnTo>
                <a:lnTo>
                  <a:pt x="44152" y="122454"/>
                </a:lnTo>
                <a:lnTo>
                  <a:pt x="52012" y="123895"/>
                </a:lnTo>
                <a:lnTo>
                  <a:pt x="60075" y="124855"/>
                </a:lnTo>
                <a:lnTo>
                  <a:pt x="68273" y="125495"/>
                </a:lnTo>
                <a:lnTo>
                  <a:pt x="76559" y="125922"/>
                </a:lnTo>
                <a:lnTo>
                  <a:pt x="93293" y="126396"/>
                </a:lnTo>
                <a:lnTo>
                  <a:pt x="128746" y="126725"/>
                </a:lnTo>
                <a:lnTo>
                  <a:pt x="133808" y="125331"/>
                </a:lnTo>
                <a:lnTo>
                  <a:pt x="138594" y="122990"/>
                </a:lnTo>
                <a:lnTo>
                  <a:pt x="143196" y="120018"/>
                </a:lnTo>
                <a:lnTo>
                  <a:pt x="147675" y="118037"/>
                </a:lnTo>
                <a:lnTo>
                  <a:pt x="152072" y="116716"/>
                </a:lnTo>
                <a:lnTo>
                  <a:pt x="156414" y="115836"/>
                </a:lnTo>
                <a:lnTo>
                  <a:pt x="159310" y="113838"/>
                </a:lnTo>
                <a:lnTo>
                  <a:pt x="161240" y="111095"/>
                </a:lnTo>
                <a:lnTo>
                  <a:pt x="162527" y="107855"/>
                </a:lnTo>
                <a:lnTo>
                  <a:pt x="167719" y="100492"/>
                </a:lnTo>
                <a:lnTo>
                  <a:pt x="171079" y="96553"/>
                </a:lnTo>
                <a:lnTo>
                  <a:pt x="173320" y="91105"/>
                </a:lnTo>
                <a:lnTo>
                  <a:pt x="174813" y="84650"/>
                </a:lnTo>
                <a:lnTo>
                  <a:pt x="175809" y="77525"/>
                </a:lnTo>
                <a:lnTo>
                  <a:pt x="177884" y="69953"/>
                </a:lnTo>
                <a:lnTo>
                  <a:pt x="180678" y="62082"/>
                </a:lnTo>
                <a:lnTo>
                  <a:pt x="183952" y="54013"/>
                </a:lnTo>
                <a:lnTo>
                  <a:pt x="187546" y="47223"/>
                </a:lnTo>
                <a:lnTo>
                  <a:pt x="191353" y="41285"/>
                </a:lnTo>
                <a:lnTo>
                  <a:pt x="195302" y="35915"/>
                </a:lnTo>
                <a:lnTo>
                  <a:pt x="199689" y="26185"/>
                </a:lnTo>
                <a:lnTo>
                  <a:pt x="201640" y="17157"/>
                </a:lnTo>
                <a:lnTo>
                  <a:pt x="202506" y="8441"/>
                </a:lnTo>
                <a:lnTo>
                  <a:pt x="203140" y="536"/>
                </a:lnTo>
                <a:lnTo>
                  <a:pt x="199410" y="113"/>
                </a:lnTo>
                <a:lnTo>
                  <a:pt x="196440" y="0"/>
                </a:lnTo>
                <a:lnTo>
                  <a:pt x="194460" y="1336"/>
                </a:lnTo>
                <a:lnTo>
                  <a:pt x="193140" y="3638"/>
                </a:lnTo>
                <a:lnTo>
                  <a:pt x="190262" y="11370"/>
                </a:lnTo>
                <a:lnTo>
                  <a:pt x="187520" y="17382"/>
                </a:lnTo>
                <a:lnTo>
                  <a:pt x="176916" y="39329"/>
                </a:lnTo>
                <a:lnTo>
                  <a:pt x="172978" y="47311"/>
                </a:lnTo>
                <a:lnTo>
                  <a:pt x="168941" y="56866"/>
                </a:lnTo>
                <a:lnTo>
                  <a:pt x="164838" y="67469"/>
                </a:lnTo>
                <a:lnTo>
                  <a:pt x="160692" y="78771"/>
                </a:lnTo>
                <a:lnTo>
                  <a:pt x="157928" y="90539"/>
                </a:lnTo>
                <a:lnTo>
                  <a:pt x="156086" y="102618"/>
                </a:lnTo>
                <a:lnTo>
                  <a:pt x="154857" y="114903"/>
                </a:lnTo>
                <a:lnTo>
                  <a:pt x="154038" y="128738"/>
                </a:lnTo>
                <a:lnTo>
                  <a:pt x="153128" y="159162"/>
                </a:lnTo>
                <a:lnTo>
                  <a:pt x="152496" y="231386"/>
                </a:lnTo>
                <a:lnTo>
                  <a:pt x="152419" y="283219"/>
                </a:lnTo>
                <a:lnTo>
                  <a:pt x="153824" y="293160"/>
                </a:lnTo>
                <a:lnTo>
                  <a:pt x="156171" y="302610"/>
                </a:lnTo>
                <a:lnTo>
                  <a:pt x="159148" y="311732"/>
                </a:lnTo>
                <a:lnTo>
                  <a:pt x="161131" y="320635"/>
                </a:lnTo>
                <a:lnTo>
                  <a:pt x="162454" y="329393"/>
                </a:lnTo>
                <a:lnTo>
                  <a:pt x="163336" y="338054"/>
                </a:lnTo>
                <a:lnTo>
                  <a:pt x="165335" y="343828"/>
                </a:lnTo>
                <a:lnTo>
                  <a:pt x="168080" y="347677"/>
                </a:lnTo>
                <a:lnTo>
                  <a:pt x="177800" y="3553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1" name="SMARTInkAnnotation13"/>
          <p:cNvSpPr/>
          <p:nvPr/>
        </p:nvSpPr>
        <p:spPr>
          <a:xfrm>
            <a:off x="7754055" y="3365725"/>
            <a:ext cx="170679" cy="393476"/>
          </a:xfrm>
          <a:custGeom>
            <a:avLst/>
            <a:gdLst/>
            <a:ahLst/>
            <a:cxnLst/>
            <a:rect l="0" t="0" r="0" b="0"/>
            <a:pathLst>
              <a:path w="170679" h="393476">
                <a:moveTo>
                  <a:pt x="119945" y="63275"/>
                </a:moveTo>
                <a:lnTo>
                  <a:pt x="119945" y="56533"/>
                </a:lnTo>
                <a:lnTo>
                  <a:pt x="118534" y="54547"/>
                </a:lnTo>
                <a:lnTo>
                  <a:pt x="116182" y="53223"/>
                </a:lnTo>
                <a:lnTo>
                  <a:pt x="113204" y="52340"/>
                </a:lnTo>
                <a:lnTo>
                  <a:pt x="111217" y="50341"/>
                </a:lnTo>
                <a:lnTo>
                  <a:pt x="109893" y="47597"/>
                </a:lnTo>
                <a:lnTo>
                  <a:pt x="109010" y="44356"/>
                </a:lnTo>
                <a:lnTo>
                  <a:pt x="107011" y="42196"/>
                </a:lnTo>
                <a:lnTo>
                  <a:pt x="104266" y="40755"/>
                </a:lnTo>
                <a:lnTo>
                  <a:pt x="101026" y="39795"/>
                </a:lnTo>
                <a:lnTo>
                  <a:pt x="98866" y="37744"/>
                </a:lnTo>
                <a:lnTo>
                  <a:pt x="97425" y="34966"/>
                </a:lnTo>
                <a:lnTo>
                  <a:pt x="96465" y="31702"/>
                </a:lnTo>
                <a:lnTo>
                  <a:pt x="91635" y="24313"/>
                </a:lnTo>
                <a:lnTo>
                  <a:pt x="88372" y="20367"/>
                </a:lnTo>
                <a:lnTo>
                  <a:pt x="84785" y="17736"/>
                </a:lnTo>
                <a:lnTo>
                  <a:pt x="80983" y="15983"/>
                </a:lnTo>
                <a:lnTo>
                  <a:pt x="77037" y="14813"/>
                </a:lnTo>
                <a:lnTo>
                  <a:pt x="72995" y="14034"/>
                </a:lnTo>
                <a:lnTo>
                  <a:pt x="68889" y="13514"/>
                </a:lnTo>
                <a:lnTo>
                  <a:pt x="64741" y="13168"/>
                </a:lnTo>
                <a:lnTo>
                  <a:pt x="60565" y="14348"/>
                </a:lnTo>
                <a:lnTo>
                  <a:pt x="56369" y="16546"/>
                </a:lnTo>
                <a:lnTo>
                  <a:pt x="52161" y="19423"/>
                </a:lnTo>
                <a:lnTo>
                  <a:pt x="47945" y="22751"/>
                </a:lnTo>
                <a:lnTo>
                  <a:pt x="43723" y="26381"/>
                </a:lnTo>
                <a:lnTo>
                  <a:pt x="39496" y="30213"/>
                </a:lnTo>
                <a:lnTo>
                  <a:pt x="31038" y="38232"/>
                </a:lnTo>
                <a:lnTo>
                  <a:pt x="14110" y="54879"/>
                </a:lnTo>
                <a:lnTo>
                  <a:pt x="9877" y="60500"/>
                </a:lnTo>
                <a:lnTo>
                  <a:pt x="5644" y="67069"/>
                </a:lnTo>
                <a:lnTo>
                  <a:pt x="1411" y="74271"/>
                </a:lnTo>
                <a:lnTo>
                  <a:pt x="0" y="80484"/>
                </a:lnTo>
                <a:lnTo>
                  <a:pt x="470" y="86036"/>
                </a:lnTo>
                <a:lnTo>
                  <a:pt x="3345" y="95969"/>
                </a:lnTo>
                <a:lnTo>
                  <a:pt x="4623" y="105087"/>
                </a:lnTo>
                <a:lnTo>
                  <a:pt x="7786" y="109494"/>
                </a:lnTo>
                <a:lnTo>
                  <a:pt x="12717" y="113844"/>
                </a:lnTo>
                <a:lnTo>
                  <a:pt x="18826" y="118154"/>
                </a:lnTo>
                <a:lnTo>
                  <a:pt x="25721" y="122439"/>
                </a:lnTo>
                <a:lnTo>
                  <a:pt x="33140" y="126706"/>
                </a:lnTo>
                <a:lnTo>
                  <a:pt x="40909" y="130963"/>
                </a:lnTo>
                <a:lnTo>
                  <a:pt x="48910" y="133800"/>
                </a:lnTo>
                <a:lnTo>
                  <a:pt x="57066" y="135692"/>
                </a:lnTo>
                <a:lnTo>
                  <a:pt x="65326" y="136953"/>
                </a:lnTo>
                <a:lnTo>
                  <a:pt x="73654" y="136383"/>
                </a:lnTo>
                <a:lnTo>
                  <a:pt x="82029" y="134591"/>
                </a:lnTo>
                <a:lnTo>
                  <a:pt x="90434" y="131986"/>
                </a:lnTo>
                <a:lnTo>
                  <a:pt x="98860" y="128838"/>
                </a:lnTo>
                <a:lnTo>
                  <a:pt x="107299" y="125328"/>
                </a:lnTo>
                <a:lnTo>
                  <a:pt x="115748" y="121577"/>
                </a:lnTo>
                <a:lnTo>
                  <a:pt x="122791" y="117665"/>
                </a:lnTo>
                <a:lnTo>
                  <a:pt x="128898" y="113646"/>
                </a:lnTo>
                <a:lnTo>
                  <a:pt x="134381" y="109556"/>
                </a:lnTo>
                <a:lnTo>
                  <a:pt x="139446" y="104007"/>
                </a:lnTo>
                <a:lnTo>
                  <a:pt x="144235" y="97485"/>
                </a:lnTo>
                <a:lnTo>
                  <a:pt x="148839" y="90315"/>
                </a:lnTo>
                <a:lnTo>
                  <a:pt x="153318" y="84124"/>
                </a:lnTo>
                <a:lnTo>
                  <a:pt x="157716" y="78585"/>
                </a:lnTo>
                <a:lnTo>
                  <a:pt x="162059" y="73482"/>
                </a:lnTo>
                <a:lnTo>
                  <a:pt x="164955" y="67257"/>
                </a:lnTo>
                <a:lnTo>
                  <a:pt x="166885" y="60285"/>
                </a:lnTo>
                <a:lnTo>
                  <a:pt x="168172" y="52815"/>
                </a:lnTo>
                <a:lnTo>
                  <a:pt x="169601" y="40752"/>
                </a:lnTo>
                <a:lnTo>
                  <a:pt x="170237" y="30687"/>
                </a:lnTo>
                <a:lnTo>
                  <a:pt x="170519" y="21510"/>
                </a:lnTo>
                <a:lnTo>
                  <a:pt x="170678" y="8410"/>
                </a:lnTo>
                <a:lnTo>
                  <a:pt x="169289" y="5532"/>
                </a:lnTo>
                <a:lnTo>
                  <a:pt x="166952" y="3613"/>
                </a:lnTo>
                <a:lnTo>
                  <a:pt x="159805" y="533"/>
                </a:lnTo>
                <a:lnTo>
                  <a:pt x="155064" y="112"/>
                </a:lnTo>
                <a:lnTo>
                  <a:pt x="151824" y="0"/>
                </a:lnTo>
                <a:lnTo>
                  <a:pt x="149664" y="2747"/>
                </a:lnTo>
                <a:lnTo>
                  <a:pt x="147264" y="13325"/>
                </a:lnTo>
                <a:lnTo>
                  <a:pt x="146198" y="23672"/>
                </a:lnTo>
                <a:lnTo>
                  <a:pt x="145724" y="35796"/>
                </a:lnTo>
                <a:lnTo>
                  <a:pt x="145395" y="83332"/>
                </a:lnTo>
                <a:lnTo>
                  <a:pt x="146790" y="93579"/>
                </a:lnTo>
                <a:lnTo>
                  <a:pt x="149131" y="104645"/>
                </a:lnTo>
                <a:lnTo>
                  <a:pt x="152102" y="116255"/>
                </a:lnTo>
                <a:lnTo>
                  <a:pt x="154083" y="128228"/>
                </a:lnTo>
                <a:lnTo>
                  <a:pt x="155404" y="140444"/>
                </a:lnTo>
                <a:lnTo>
                  <a:pt x="156285" y="152821"/>
                </a:lnTo>
                <a:lnTo>
                  <a:pt x="158282" y="163894"/>
                </a:lnTo>
                <a:lnTo>
                  <a:pt x="161025" y="174099"/>
                </a:lnTo>
                <a:lnTo>
                  <a:pt x="164266" y="183725"/>
                </a:lnTo>
                <a:lnTo>
                  <a:pt x="166425" y="194375"/>
                </a:lnTo>
                <a:lnTo>
                  <a:pt x="167865" y="205708"/>
                </a:lnTo>
                <a:lnTo>
                  <a:pt x="168825" y="217497"/>
                </a:lnTo>
                <a:lnTo>
                  <a:pt x="169465" y="228179"/>
                </a:lnTo>
                <a:lnTo>
                  <a:pt x="170176" y="247573"/>
                </a:lnTo>
                <a:lnTo>
                  <a:pt x="170577" y="281100"/>
                </a:lnTo>
                <a:lnTo>
                  <a:pt x="169222" y="291747"/>
                </a:lnTo>
                <a:lnTo>
                  <a:pt x="166907" y="301668"/>
                </a:lnTo>
                <a:lnTo>
                  <a:pt x="163953" y="311103"/>
                </a:lnTo>
                <a:lnTo>
                  <a:pt x="161984" y="320216"/>
                </a:lnTo>
                <a:lnTo>
                  <a:pt x="160671" y="329114"/>
                </a:lnTo>
                <a:lnTo>
                  <a:pt x="159795" y="337868"/>
                </a:lnTo>
                <a:lnTo>
                  <a:pt x="156390" y="345114"/>
                </a:lnTo>
                <a:lnTo>
                  <a:pt x="151297" y="351357"/>
                </a:lnTo>
                <a:lnTo>
                  <a:pt x="145080" y="356930"/>
                </a:lnTo>
                <a:lnTo>
                  <a:pt x="139524" y="363467"/>
                </a:lnTo>
                <a:lnTo>
                  <a:pt x="134409" y="370647"/>
                </a:lnTo>
                <a:lnTo>
                  <a:pt x="129588" y="378257"/>
                </a:lnTo>
                <a:lnTo>
                  <a:pt x="124963" y="383329"/>
                </a:lnTo>
                <a:lnTo>
                  <a:pt x="120468" y="386711"/>
                </a:lnTo>
                <a:lnTo>
                  <a:pt x="116060" y="388966"/>
                </a:lnTo>
                <a:lnTo>
                  <a:pt x="111711" y="390469"/>
                </a:lnTo>
                <a:lnTo>
                  <a:pt x="107400" y="391471"/>
                </a:lnTo>
                <a:lnTo>
                  <a:pt x="103115" y="392139"/>
                </a:lnTo>
                <a:lnTo>
                  <a:pt x="98847" y="392584"/>
                </a:lnTo>
                <a:lnTo>
                  <a:pt x="94592" y="392881"/>
                </a:lnTo>
                <a:lnTo>
                  <a:pt x="90342" y="393079"/>
                </a:lnTo>
                <a:lnTo>
                  <a:pt x="81859" y="393299"/>
                </a:lnTo>
                <a:lnTo>
                  <a:pt x="69145" y="3934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2" name="SMARTInkAnnotation14"/>
          <p:cNvSpPr/>
          <p:nvPr/>
        </p:nvSpPr>
        <p:spPr>
          <a:xfrm>
            <a:off x="8001000" y="3327400"/>
            <a:ext cx="38101" cy="241301"/>
          </a:xfrm>
          <a:custGeom>
            <a:avLst/>
            <a:gdLst/>
            <a:ahLst/>
            <a:cxnLst/>
            <a:rect l="0" t="0" r="0" b="0"/>
            <a:pathLst>
              <a:path w="38101" h="241301">
                <a:moveTo>
                  <a:pt x="0" y="0"/>
                </a:moveTo>
                <a:lnTo>
                  <a:pt x="6741" y="6742"/>
                </a:lnTo>
                <a:lnTo>
                  <a:pt x="8728" y="11550"/>
                </a:lnTo>
                <a:lnTo>
                  <a:pt x="10052" y="17578"/>
                </a:lnTo>
                <a:lnTo>
                  <a:pt x="10935" y="24419"/>
                </a:lnTo>
                <a:lnTo>
                  <a:pt x="11523" y="30390"/>
                </a:lnTo>
                <a:lnTo>
                  <a:pt x="11916" y="35782"/>
                </a:lnTo>
                <a:lnTo>
                  <a:pt x="12177" y="40788"/>
                </a:lnTo>
                <a:lnTo>
                  <a:pt x="12467" y="57639"/>
                </a:lnTo>
                <a:lnTo>
                  <a:pt x="12545" y="68059"/>
                </a:lnTo>
                <a:lnTo>
                  <a:pt x="14008" y="77829"/>
                </a:lnTo>
                <a:lnTo>
                  <a:pt x="16394" y="87163"/>
                </a:lnTo>
                <a:lnTo>
                  <a:pt x="19396" y="96209"/>
                </a:lnTo>
                <a:lnTo>
                  <a:pt x="21397" y="106473"/>
                </a:lnTo>
                <a:lnTo>
                  <a:pt x="22731" y="117548"/>
                </a:lnTo>
                <a:lnTo>
                  <a:pt x="23621" y="129166"/>
                </a:lnTo>
                <a:lnTo>
                  <a:pt x="24214" y="141144"/>
                </a:lnTo>
                <a:lnTo>
                  <a:pt x="24873" y="165742"/>
                </a:lnTo>
                <a:lnTo>
                  <a:pt x="25353" y="216938"/>
                </a:lnTo>
                <a:lnTo>
                  <a:pt x="26781" y="222236"/>
                </a:lnTo>
                <a:lnTo>
                  <a:pt x="29142" y="227180"/>
                </a:lnTo>
                <a:lnTo>
                  <a:pt x="38100" y="2413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3" name="SMARTInkAnnotation15"/>
          <p:cNvSpPr/>
          <p:nvPr/>
        </p:nvSpPr>
        <p:spPr>
          <a:xfrm>
            <a:off x="8102616" y="3441705"/>
            <a:ext cx="342885" cy="133704"/>
          </a:xfrm>
          <a:custGeom>
            <a:avLst/>
            <a:gdLst/>
            <a:ahLst/>
            <a:cxnLst/>
            <a:rect l="0" t="0" r="0" b="0"/>
            <a:pathLst>
              <a:path w="342885" h="133704">
                <a:moveTo>
                  <a:pt x="63484" y="25395"/>
                </a:moveTo>
                <a:lnTo>
                  <a:pt x="63484" y="2284"/>
                </a:lnTo>
                <a:lnTo>
                  <a:pt x="62073" y="1520"/>
                </a:lnTo>
                <a:lnTo>
                  <a:pt x="53345" y="447"/>
                </a:lnTo>
                <a:lnTo>
                  <a:pt x="43233" y="129"/>
                </a:lnTo>
                <a:lnTo>
                  <a:pt x="35338" y="21"/>
                </a:lnTo>
                <a:lnTo>
                  <a:pt x="20608" y="0"/>
                </a:lnTo>
                <a:lnTo>
                  <a:pt x="17967" y="1410"/>
                </a:lnTo>
                <a:lnTo>
                  <a:pt x="16205" y="3760"/>
                </a:lnTo>
                <a:lnTo>
                  <a:pt x="15032" y="6738"/>
                </a:lnTo>
                <a:lnTo>
                  <a:pt x="12838" y="11546"/>
                </a:lnTo>
                <a:lnTo>
                  <a:pt x="6638" y="24414"/>
                </a:lnTo>
                <a:lnTo>
                  <a:pt x="4419" y="30385"/>
                </a:lnTo>
                <a:lnTo>
                  <a:pt x="2941" y="35777"/>
                </a:lnTo>
                <a:lnTo>
                  <a:pt x="1955" y="40783"/>
                </a:lnTo>
                <a:lnTo>
                  <a:pt x="1299" y="46943"/>
                </a:lnTo>
                <a:lnTo>
                  <a:pt x="861" y="53871"/>
                </a:lnTo>
                <a:lnTo>
                  <a:pt x="374" y="67684"/>
                </a:lnTo>
                <a:lnTo>
                  <a:pt x="99" y="84805"/>
                </a:lnTo>
                <a:lnTo>
                  <a:pt x="0" y="116596"/>
                </a:lnTo>
                <a:lnTo>
                  <a:pt x="1405" y="120062"/>
                </a:lnTo>
                <a:lnTo>
                  <a:pt x="3754" y="122374"/>
                </a:lnTo>
                <a:lnTo>
                  <a:pt x="10126" y="126352"/>
                </a:lnTo>
                <a:lnTo>
                  <a:pt x="13801" y="129389"/>
                </a:lnTo>
                <a:lnTo>
                  <a:pt x="17662" y="132824"/>
                </a:lnTo>
                <a:lnTo>
                  <a:pt x="21647" y="133703"/>
                </a:lnTo>
                <a:lnTo>
                  <a:pt x="25715" y="132878"/>
                </a:lnTo>
                <a:lnTo>
                  <a:pt x="29838" y="130917"/>
                </a:lnTo>
                <a:lnTo>
                  <a:pt x="33997" y="128199"/>
                </a:lnTo>
                <a:lnTo>
                  <a:pt x="38182" y="124975"/>
                </a:lnTo>
                <a:lnTo>
                  <a:pt x="42382" y="121415"/>
                </a:lnTo>
                <a:lnTo>
                  <a:pt x="46594" y="117630"/>
                </a:lnTo>
                <a:lnTo>
                  <a:pt x="55036" y="109663"/>
                </a:lnTo>
                <a:lnTo>
                  <a:pt x="59263" y="104151"/>
                </a:lnTo>
                <a:lnTo>
                  <a:pt x="63493" y="97655"/>
                </a:lnTo>
                <a:lnTo>
                  <a:pt x="67723" y="90501"/>
                </a:lnTo>
                <a:lnTo>
                  <a:pt x="70543" y="84322"/>
                </a:lnTo>
                <a:lnTo>
                  <a:pt x="72423" y="78791"/>
                </a:lnTo>
                <a:lnTo>
                  <a:pt x="73677" y="73692"/>
                </a:lnTo>
                <a:lnTo>
                  <a:pt x="75924" y="67471"/>
                </a:lnTo>
                <a:lnTo>
                  <a:pt x="78833" y="60501"/>
                </a:lnTo>
                <a:lnTo>
                  <a:pt x="86899" y="42521"/>
                </a:lnTo>
                <a:lnTo>
                  <a:pt x="87561" y="39634"/>
                </a:lnTo>
                <a:lnTo>
                  <a:pt x="88001" y="36299"/>
                </a:lnTo>
                <a:lnTo>
                  <a:pt x="88832" y="26033"/>
                </a:lnTo>
                <a:lnTo>
                  <a:pt x="88883" y="49307"/>
                </a:lnTo>
                <a:lnTo>
                  <a:pt x="88884" y="78839"/>
                </a:lnTo>
                <a:lnTo>
                  <a:pt x="90295" y="83602"/>
                </a:lnTo>
                <a:lnTo>
                  <a:pt x="92647" y="88188"/>
                </a:lnTo>
                <a:lnTo>
                  <a:pt x="95625" y="92657"/>
                </a:lnTo>
                <a:lnTo>
                  <a:pt x="99023" y="97048"/>
                </a:lnTo>
                <a:lnTo>
                  <a:pt x="102699" y="101386"/>
                </a:lnTo>
                <a:lnTo>
                  <a:pt x="106560" y="105689"/>
                </a:lnTo>
                <a:lnTo>
                  <a:pt x="110546" y="108557"/>
                </a:lnTo>
                <a:lnTo>
                  <a:pt x="118737" y="111745"/>
                </a:lnTo>
                <a:lnTo>
                  <a:pt x="127082" y="113162"/>
                </a:lnTo>
                <a:lnTo>
                  <a:pt x="135494" y="113791"/>
                </a:lnTo>
                <a:lnTo>
                  <a:pt x="143936" y="114071"/>
                </a:lnTo>
                <a:lnTo>
                  <a:pt x="149575" y="112735"/>
                </a:lnTo>
                <a:lnTo>
                  <a:pt x="156156" y="110432"/>
                </a:lnTo>
                <a:lnTo>
                  <a:pt x="163366" y="107487"/>
                </a:lnTo>
                <a:lnTo>
                  <a:pt x="169582" y="104112"/>
                </a:lnTo>
                <a:lnTo>
                  <a:pt x="175139" y="100450"/>
                </a:lnTo>
                <a:lnTo>
                  <a:pt x="180254" y="96599"/>
                </a:lnTo>
                <a:lnTo>
                  <a:pt x="185075" y="92620"/>
                </a:lnTo>
                <a:lnTo>
                  <a:pt x="189700" y="88556"/>
                </a:lnTo>
                <a:lnTo>
                  <a:pt x="194195" y="84436"/>
                </a:lnTo>
                <a:lnTo>
                  <a:pt x="198602" y="81689"/>
                </a:lnTo>
                <a:lnTo>
                  <a:pt x="207263" y="78637"/>
                </a:lnTo>
                <a:lnTo>
                  <a:pt x="210136" y="76412"/>
                </a:lnTo>
                <a:lnTo>
                  <a:pt x="212052" y="73517"/>
                </a:lnTo>
                <a:lnTo>
                  <a:pt x="215127" y="65475"/>
                </a:lnTo>
                <a:lnTo>
                  <a:pt x="216790" y="64815"/>
                </a:lnTo>
                <a:lnTo>
                  <a:pt x="227362" y="63611"/>
                </a:lnTo>
                <a:lnTo>
                  <a:pt x="228424" y="63510"/>
                </a:lnTo>
                <a:lnTo>
                  <a:pt x="228513" y="67265"/>
                </a:lnTo>
                <a:lnTo>
                  <a:pt x="228580" y="86607"/>
                </a:lnTo>
                <a:lnTo>
                  <a:pt x="229992" y="88781"/>
                </a:lnTo>
                <a:lnTo>
                  <a:pt x="232345" y="91641"/>
                </a:lnTo>
                <a:lnTo>
                  <a:pt x="239518" y="99629"/>
                </a:lnTo>
                <a:lnTo>
                  <a:pt x="247503" y="107754"/>
                </a:lnTo>
                <a:lnTo>
                  <a:pt x="251074" y="108524"/>
                </a:lnTo>
                <a:lnTo>
                  <a:pt x="254867" y="107625"/>
                </a:lnTo>
                <a:lnTo>
                  <a:pt x="258805" y="105615"/>
                </a:lnTo>
                <a:lnTo>
                  <a:pt x="264254" y="104275"/>
                </a:lnTo>
                <a:lnTo>
                  <a:pt x="270709" y="103382"/>
                </a:lnTo>
                <a:lnTo>
                  <a:pt x="277834" y="102786"/>
                </a:lnTo>
                <a:lnTo>
                  <a:pt x="283995" y="102389"/>
                </a:lnTo>
                <a:lnTo>
                  <a:pt x="294603" y="101948"/>
                </a:lnTo>
                <a:lnTo>
                  <a:pt x="342884" y="10159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4" name="SMARTInkAnnotation16"/>
          <p:cNvSpPr/>
          <p:nvPr/>
        </p:nvSpPr>
        <p:spPr>
          <a:xfrm>
            <a:off x="8382758" y="3289526"/>
            <a:ext cx="189743" cy="304575"/>
          </a:xfrm>
          <a:custGeom>
            <a:avLst/>
            <a:gdLst/>
            <a:ahLst/>
            <a:cxnLst/>
            <a:rect l="0" t="0" r="0" b="0"/>
            <a:pathLst>
              <a:path w="189743" h="304575">
                <a:moveTo>
                  <a:pt x="138942" y="114074"/>
                </a:moveTo>
                <a:lnTo>
                  <a:pt x="138942" y="101897"/>
                </a:lnTo>
                <a:lnTo>
                  <a:pt x="135179" y="97843"/>
                </a:lnTo>
                <a:lnTo>
                  <a:pt x="132201" y="94787"/>
                </a:lnTo>
                <a:lnTo>
                  <a:pt x="128803" y="92749"/>
                </a:lnTo>
                <a:lnTo>
                  <a:pt x="125127" y="91391"/>
                </a:lnTo>
                <a:lnTo>
                  <a:pt x="121266" y="90485"/>
                </a:lnTo>
                <a:lnTo>
                  <a:pt x="117280" y="91292"/>
                </a:lnTo>
                <a:lnTo>
                  <a:pt x="113212" y="93242"/>
                </a:lnTo>
                <a:lnTo>
                  <a:pt x="109089" y="95953"/>
                </a:lnTo>
                <a:lnTo>
                  <a:pt x="103518" y="99171"/>
                </a:lnTo>
                <a:lnTo>
                  <a:pt x="89802" y="106509"/>
                </a:lnTo>
                <a:lnTo>
                  <a:pt x="83604" y="110442"/>
                </a:lnTo>
                <a:lnTo>
                  <a:pt x="78061" y="114475"/>
                </a:lnTo>
                <a:lnTo>
                  <a:pt x="72955" y="118574"/>
                </a:lnTo>
                <a:lnTo>
                  <a:pt x="66729" y="122718"/>
                </a:lnTo>
                <a:lnTo>
                  <a:pt x="59755" y="126893"/>
                </a:lnTo>
                <a:lnTo>
                  <a:pt x="52284" y="131086"/>
                </a:lnTo>
                <a:lnTo>
                  <a:pt x="45893" y="136704"/>
                </a:lnTo>
                <a:lnTo>
                  <a:pt x="40220" y="143272"/>
                </a:lnTo>
                <a:lnTo>
                  <a:pt x="35027" y="150473"/>
                </a:lnTo>
                <a:lnTo>
                  <a:pt x="30155" y="158095"/>
                </a:lnTo>
                <a:lnTo>
                  <a:pt x="25495" y="165999"/>
                </a:lnTo>
                <a:lnTo>
                  <a:pt x="20977" y="174090"/>
                </a:lnTo>
                <a:lnTo>
                  <a:pt x="12195" y="190607"/>
                </a:lnTo>
                <a:lnTo>
                  <a:pt x="7877" y="198963"/>
                </a:lnTo>
                <a:lnTo>
                  <a:pt x="4999" y="207355"/>
                </a:lnTo>
                <a:lnTo>
                  <a:pt x="3080" y="215772"/>
                </a:lnTo>
                <a:lnTo>
                  <a:pt x="1801" y="224206"/>
                </a:lnTo>
                <a:lnTo>
                  <a:pt x="947" y="231240"/>
                </a:lnTo>
                <a:lnTo>
                  <a:pt x="379" y="237340"/>
                </a:lnTo>
                <a:lnTo>
                  <a:pt x="0" y="242818"/>
                </a:lnTo>
                <a:lnTo>
                  <a:pt x="1158" y="247881"/>
                </a:lnTo>
                <a:lnTo>
                  <a:pt x="6208" y="257270"/>
                </a:lnTo>
                <a:lnTo>
                  <a:pt x="9531" y="261749"/>
                </a:lnTo>
                <a:lnTo>
                  <a:pt x="13157" y="266146"/>
                </a:lnTo>
                <a:lnTo>
                  <a:pt x="16985" y="270488"/>
                </a:lnTo>
                <a:lnTo>
                  <a:pt x="22360" y="271973"/>
                </a:lnTo>
                <a:lnTo>
                  <a:pt x="28765" y="271551"/>
                </a:lnTo>
                <a:lnTo>
                  <a:pt x="35858" y="269858"/>
                </a:lnTo>
                <a:lnTo>
                  <a:pt x="41997" y="268730"/>
                </a:lnTo>
                <a:lnTo>
                  <a:pt x="47501" y="267978"/>
                </a:lnTo>
                <a:lnTo>
                  <a:pt x="52581" y="267477"/>
                </a:lnTo>
                <a:lnTo>
                  <a:pt x="58790" y="264320"/>
                </a:lnTo>
                <a:lnTo>
                  <a:pt x="65753" y="259393"/>
                </a:lnTo>
                <a:lnTo>
                  <a:pt x="73216" y="253287"/>
                </a:lnTo>
                <a:lnTo>
                  <a:pt x="81013" y="247805"/>
                </a:lnTo>
                <a:lnTo>
                  <a:pt x="89034" y="242739"/>
                </a:lnTo>
                <a:lnTo>
                  <a:pt x="97203" y="237950"/>
                </a:lnTo>
                <a:lnTo>
                  <a:pt x="105472" y="230525"/>
                </a:lnTo>
                <a:lnTo>
                  <a:pt x="113806" y="221341"/>
                </a:lnTo>
                <a:lnTo>
                  <a:pt x="122185" y="210985"/>
                </a:lnTo>
                <a:lnTo>
                  <a:pt x="129182" y="199848"/>
                </a:lnTo>
                <a:lnTo>
                  <a:pt x="135257" y="188190"/>
                </a:lnTo>
                <a:lnTo>
                  <a:pt x="145771" y="165359"/>
                </a:lnTo>
                <a:lnTo>
                  <a:pt x="155147" y="145804"/>
                </a:lnTo>
                <a:lnTo>
                  <a:pt x="159623" y="135227"/>
                </a:lnTo>
                <a:lnTo>
                  <a:pt x="164018" y="123943"/>
                </a:lnTo>
                <a:lnTo>
                  <a:pt x="168360" y="112187"/>
                </a:lnTo>
                <a:lnTo>
                  <a:pt x="171254" y="101527"/>
                </a:lnTo>
                <a:lnTo>
                  <a:pt x="173183" y="91598"/>
                </a:lnTo>
                <a:lnTo>
                  <a:pt x="174469" y="82157"/>
                </a:lnTo>
                <a:lnTo>
                  <a:pt x="175327" y="73040"/>
                </a:lnTo>
                <a:lnTo>
                  <a:pt x="175898" y="64140"/>
                </a:lnTo>
                <a:lnTo>
                  <a:pt x="176279" y="55385"/>
                </a:lnTo>
                <a:lnTo>
                  <a:pt x="175123" y="48137"/>
                </a:lnTo>
                <a:lnTo>
                  <a:pt x="172940" y="41894"/>
                </a:lnTo>
                <a:lnTo>
                  <a:pt x="170074" y="36320"/>
                </a:lnTo>
                <a:lnTo>
                  <a:pt x="168163" y="31194"/>
                </a:lnTo>
                <a:lnTo>
                  <a:pt x="166040" y="21735"/>
                </a:lnTo>
                <a:lnTo>
                  <a:pt x="161334" y="12827"/>
                </a:lnTo>
                <a:lnTo>
                  <a:pt x="152209" y="538"/>
                </a:lnTo>
                <a:lnTo>
                  <a:pt x="148131" y="113"/>
                </a:lnTo>
                <a:lnTo>
                  <a:pt x="145068" y="0"/>
                </a:lnTo>
                <a:lnTo>
                  <a:pt x="143026" y="2747"/>
                </a:lnTo>
                <a:lnTo>
                  <a:pt x="141665" y="7400"/>
                </a:lnTo>
                <a:lnTo>
                  <a:pt x="140757" y="13325"/>
                </a:lnTo>
                <a:lnTo>
                  <a:pt x="140152" y="20097"/>
                </a:lnTo>
                <a:lnTo>
                  <a:pt x="139749" y="27434"/>
                </a:lnTo>
                <a:lnTo>
                  <a:pt x="139480" y="35147"/>
                </a:lnTo>
                <a:lnTo>
                  <a:pt x="139102" y="66229"/>
                </a:lnTo>
                <a:lnTo>
                  <a:pt x="140460" y="79355"/>
                </a:lnTo>
                <a:lnTo>
                  <a:pt x="142776" y="93750"/>
                </a:lnTo>
                <a:lnTo>
                  <a:pt x="145732" y="108991"/>
                </a:lnTo>
                <a:lnTo>
                  <a:pt x="147701" y="124797"/>
                </a:lnTo>
                <a:lnTo>
                  <a:pt x="149015" y="140978"/>
                </a:lnTo>
                <a:lnTo>
                  <a:pt x="149890" y="157410"/>
                </a:lnTo>
                <a:lnTo>
                  <a:pt x="151885" y="174009"/>
                </a:lnTo>
                <a:lnTo>
                  <a:pt x="154627" y="190719"/>
                </a:lnTo>
                <a:lnTo>
                  <a:pt x="157865" y="207504"/>
                </a:lnTo>
                <a:lnTo>
                  <a:pt x="161435" y="222927"/>
                </a:lnTo>
                <a:lnTo>
                  <a:pt x="165226" y="237443"/>
                </a:lnTo>
                <a:lnTo>
                  <a:pt x="169165" y="251353"/>
                </a:lnTo>
                <a:lnTo>
                  <a:pt x="173202" y="263449"/>
                </a:lnTo>
                <a:lnTo>
                  <a:pt x="177304" y="274335"/>
                </a:lnTo>
                <a:lnTo>
                  <a:pt x="189742" y="30457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5" name="SMARTInkAnnotation17"/>
          <p:cNvSpPr/>
          <p:nvPr/>
        </p:nvSpPr>
        <p:spPr>
          <a:xfrm>
            <a:off x="5461000" y="4572000"/>
            <a:ext cx="25401" cy="177801"/>
          </a:xfrm>
          <a:custGeom>
            <a:avLst/>
            <a:gdLst/>
            <a:ahLst/>
            <a:cxnLst/>
            <a:rect l="0" t="0" r="0" b="0"/>
            <a:pathLst>
              <a:path w="25401" h="177801">
                <a:moveTo>
                  <a:pt x="0" y="0"/>
                </a:moveTo>
                <a:lnTo>
                  <a:pt x="0" y="6742"/>
                </a:lnTo>
                <a:lnTo>
                  <a:pt x="1411" y="8728"/>
                </a:lnTo>
                <a:lnTo>
                  <a:pt x="3763" y="10052"/>
                </a:lnTo>
                <a:lnTo>
                  <a:pt x="6742" y="10935"/>
                </a:lnTo>
                <a:lnTo>
                  <a:pt x="8728" y="12934"/>
                </a:lnTo>
                <a:lnTo>
                  <a:pt x="10052" y="15678"/>
                </a:lnTo>
                <a:lnTo>
                  <a:pt x="10935" y="18919"/>
                </a:lnTo>
                <a:lnTo>
                  <a:pt x="11523" y="22490"/>
                </a:lnTo>
                <a:lnTo>
                  <a:pt x="11915" y="26282"/>
                </a:lnTo>
                <a:lnTo>
                  <a:pt x="12177" y="30221"/>
                </a:lnTo>
                <a:lnTo>
                  <a:pt x="12351" y="34259"/>
                </a:lnTo>
                <a:lnTo>
                  <a:pt x="12545" y="42507"/>
                </a:lnTo>
                <a:lnTo>
                  <a:pt x="14008" y="46683"/>
                </a:lnTo>
                <a:lnTo>
                  <a:pt x="16394" y="50878"/>
                </a:lnTo>
                <a:lnTo>
                  <a:pt x="19395" y="55085"/>
                </a:lnTo>
                <a:lnTo>
                  <a:pt x="21397" y="60712"/>
                </a:lnTo>
                <a:lnTo>
                  <a:pt x="22731" y="67286"/>
                </a:lnTo>
                <a:lnTo>
                  <a:pt x="23621" y="74490"/>
                </a:lnTo>
                <a:lnTo>
                  <a:pt x="24214" y="82116"/>
                </a:lnTo>
                <a:lnTo>
                  <a:pt x="24609" y="90022"/>
                </a:lnTo>
                <a:lnTo>
                  <a:pt x="25048" y="106332"/>
                </a:lnTo>
                <a:lnTo>
                  <a:pt x="25400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SMARTInkAnnotation18"/>
          <p:cNvSpPr/>
          <p:nvPr/>
        </p:nvSpPr>
        <p:spPr>
          <a:xfrm>
            <a:off x="5410200" y="4457700"/>
            <a:ext cx="12701" cy="1"/>
          </a:xfrm>
          <a:custGeom>
            <a:avLst/>
            <a:gdLst/>
            <a:ahLst/>
            <a:cxnLst/>
            <a:rect l="0" t="0" r="0" b="0"/>
            <a:pathLst>
              <a:path w="12701" h="1">
                <a:moveTo>
                  <a:pt x="0" y="0"/>
                </a:moveTo>
                <a:lnTo>
                  <a:pt x="127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7" name="SMARTInkAnnotation19"/>
          <p:cNvSpPr/>
          <p:nvPr/>
        </p:nvSpPr>
        <p:spPr>
          <a:xfrm>
            <a:off x="5588000" y="4577994"/>
            <a:ext cx="203201" cy="159107"/>
          </a:xfrm>
          <a:custGeom>
            <a:avLst/>
            <a:gdLst/>
            <a:ahLst/>
            <a:cxnLst/>
            <a:rect l="0" t="0" r="0" b="0"/>
            <a:pathLst>
              <a:path w="203201" h="159107">
                <a:moveTo>
                  <a:pt x="0" y="6706"/>
                </a:moveTo>
                <a:lnTo>
                  <a:pt x="0" y="43670"/>
                </a:lnTo>
                <a:lnTo>
                  <a:pt x="1411" y="49693"/>
                </a:lnTo>
                <a:lnTo>
                  <a:pt x="3763" y="55120"/>
                </a:lnTo>
                <a:lnTo>
                  <a:pt x="6742" y="60148"/>
                </a:lnTo>
                <a:lnTo>
                  <a:pt x="8728" y="64912"/>
                </a:lnTo>
                <a:lnTo>
                  <a:pt x="10052" y="69499"/>
                </a:lnTo>
                <a:lnTo>
                  <a:pt x="10935" y="73968"/>
                </a:lnTo>
                <a:lnTo>
                  <a:pt x="11523" y="79770"/>
                </a:lnTo>
                <a:lnTo>
                  <a:pt x="11915" y="86460"/>
                </a:lnTo>
                <a:lnTo>
                  <a:pt x="12351" y="100008"/>
                </a:lnTo>
                <a:lnTo>
                  <a:pt x="12631" y="120203"/>
                </a:lnTo>
                <a:lnTo>
                  <a:pt x="12698" y="144407"/>
                </a:lnTo>
                <a:lnTo>
                  <a:pt x="12700" y="116500"/>
                </a:lnTo>
                <a:lnTo>
                  <a:pt x="14111" y="110947"/>
                </a:lnTo>
                <a:lnTo>
                  <a:pt x="16463" y="104422"/>
                </a:lnTo>
                <a:lnTo>
                  <a:pt x="19442" y="97250"/>
                </a:lnTo>
                <a:lnTo>
                  <a:pt x="21428" y="89646"/>
                </a:lnTo>
                <a:lnTo>
                  <a:pt x="22752" y="81755"/>
                </a:lnTo>
                <a:lnTo>
                  <a:pt x="23635" y="73672"/>
                </a:lnTo>
                <a:lnTo>
                  <a:pt x="25634" y="66872"/>
                </a:lnTo>
                <a:lnTo>
                  <a:pt x="28379" y="60928"/>
                </a:lnTo>
                <a:lnTo>
                  <a:pt x="31619" y="55554"/>
                </a:lnTo>
                <a:lnTo>
                  <a:pt x="33779" y="49149"/>
                </a:lnTo>
                <a:lnTo>
                  <a:pt x="35220" y="42057"/>
                </a:lnTo>
                <a:lnTo>
                  <a:pt x="36180" y="34507"/>
                </a:lnTo>
                <a:lnTo>
                  <a:pt x="38231" y="28062"/>
                </a:lnTo>
                <a:lnTo>
                  <a:pt x="41010" y="22354"/>
                </a:lnTo>
                <a:lnTo>
                  <a:pt x="44273" y="17138"/>
                </a:lnTo>
                <a:lnTo>
                  <a:pt x="47860" y="13661"/>
                </a:lnTo>
                <a:lnTo>
                  <a:pt x="51662" y="11343"/>
                </a:lnTo>
                <a:lnTo>
                  <a:pt x="55608" y="9797"/>
                </a:lnTo>
                <a:lnTo>
                  <a:pt x="59650" y="7356"/>
                </a:lnTo>
                <a:lnTo>
                  <a:pt x="63756" y="4317"/>
                </a:lnTo>
                <a:lnTo>
                  <a:pt x="67904" y="880"/>
                </a:lnTo>
                <a:lnTo>
                  <a:pt x="73491" y="0"/>
                </a:lnTo>
                <a:lnTo>
                  <a:pt x="80039" y="824"/>
                </a:lnTo>
                <a:lnTo>
                  <a:pt x="87226" y="2785"/>
                </a:lnTo>
                <a:lnTo>
                  <a:pt x="93428" y="4092"/>
                </a:lnTo>
                <a:lnTo>
                  <a:pt x="98974" y="4963"/>
                </a:lnTo>
                <a:lnTo>
                  <a:pt x="104083" y="5544"/>
                </a:lnTo>
                <a:lnTo>
                  <a:pt x="110311" y="7342"/>
                </a:lnTo>
                <a:lnTo>
                  <a:pt x="117285" y="9953"/>
                </a:lnTo>
                <a:lnTo>
                  <a:pt x="124757" y="13104"/>
                </a:lnTo>
                <a:lnTo>
                  <a:pt x="131149" y="16615"/>
                </a:lnTo>
                <a:lnTo>
                  <a:pt x="136821" y="20368"/>
                </a:lnTo>
                <a:lnTo>
                  <a:pt x="142014" y="24281"/>
                </a:lnTo>
                <a:lnTo>
                  <a:pt x="146887" y="28300"/>
                </a:lnTo>
                <a:lnTo>
                  <a:pt x="151547" y="32391"/>
                </a:lnTo>
                <a:lnTo>
                  <a:pt x="156065" y="36529"/>
                </a:lnTo>
                <a:lnTo>
                  <a:pt x="160487" y="42110"/>
                </a:lnTo>
                <a:lnTo>
                  <a:pt x="164847" y="48653"/>
                </a:lnTo>
                <a:lnTo>
                  <a:pt x="169165" y="55837"/>
                </a:lnTo>
                <a:lnTo>
                  <a:pt x="172043" y="63449"/>
                </a:lnTo>
                <a:lnTo>
                  <a:pt x="173962" y="71346"/>
                </a:lnTo>
                <a:lnTo>
                  <a:pt x="175241" y="79433"/>
                </a:lnTo>
                <a:lnTo>
                  <a:pt x="176095" y="86235"/>
                </a:lnTo>
                <a:lnTo>
                  <a:pt x="176663" y="92181"/>
                </a:lnTo>
                <a:lnTo>
                  <a:pt x="177042" y="97556"/>
                </a:lnTo>
                <a:lnTo>
                  <a:pt x="177295" y="103962"/>
                </a:lnTo>
                <a:lnTo>
                  <a:pt x="177575" y="118605"/>
                </a:lnTo>
                <a:lnTo>
                  <a:pt x="179061" y="125050"/>
                </a:lnTo>
                <a:lnTo>
                  <a:pt x="181463" y="130757"/>
                </a:lnTo>
                <a:lnTo>
                  <a:pt x="184476" y="135974"/>
                </a:lnTo>
                <a:lnTo>
                  <a:pt x="187895" y="140862"/>
                </a:lnTo>
                <a:lnTo>
                  <a:pt x="191585" y="145532"/>
                </a:lnTo>
                <a:lnTo>
                  <a:pt x="203200" y="15910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8" name="SMARTInkAnnotation20"/>
          <p:cNvSpPr/>
          <p:nvPr/>
        </p:nvSpPr>
        <p:spPr>
          <a:xfrm>
            <a:off x="5949086" y="4546600"/>
            <a:ext cx="121515" cy="190501"/>
          </a:xfrm>
          <a:custGeom>
            <a:avLst/>
            <a:gdLst/>
            <a:ahLst/>
            <a:cxnLst/>
            <a:rect l="0" t="0" r="0" b="0"/>
            <a:pathLst>
              <a:path w="121515" h="190501">
                <a:moveTo>
                  <a:pt x="32614" y="0"/>
                </a:moveTo>
                <a:lnTo>
                  <a:pt x="20437" y="0"/>
                </a:lnTo>
                <a:lnTo>
                  <a:pt x="20147" y="3763"/>
                </a:lnTo>
                <a:lnTo>
                  <a:pt x="20017" y="10139"/>
                </a:lnTo>
                <a:lnTo>
                  <a:pt x="19960" y="17676"/>
                </a:lnTo>
                <a:lnTo>
                  <a:pt x="18533" y="21662"/>
                </a:lnTo>
                <a:lnTo>
                  <a:pt x="16172" y="25730"/>
                </a:lnTo>
                <a:lnTo>
                  <a:pt x="13186" y="29854"/>
                </a:lnTo>
                <a:lnTo>
                  <a:pt x="11195" y="34013"/>
                </a:lnTo>
                <a:lnTo>
                  <a:pt x="9868" y="38198"/>
                </a:lnTo>
                <a:lnTo>
                  <a:pt x="8984" y="42399"/>
                </a:lnTo>
                <a:lnTo>
                  <a:pt x="8394" y="48021"/>
                </a:lnTo>
                <a:lnTo>
                  <a:pt x="8000" y="54592"/>
                </a:lnTo>
                <a:lnTo>
                  <a:pt x="7738" y="61795"/>
                </a:lnTo>
                <a:lnTo>
                  <a:pt x="6152" y="69419"/>
                </a:lnTo>
                <a:lnTo>
                  <a:pt x="3684" y="77324"/>
                </a:lnTo>
                <a:lnTo>
                  <a:pt x="628" y="85416"/>
                </a:lnTo>
                <a:lnTo>
                  <a:pt x="0" y="93633"/>
                </a:lnTo>
                <a:lnTo>
                  <a:pt x="994" y="101933"/>
                </a:lnTo>
                <a:lnTo>
                  <a:pt x="3068" y="110289"/>
                </a:lnTo>
                <a:lnTo>
                  <a:pt x="4450" y="118681"/>
                </a:lnTo>
                <a:lnTo>
                  <a:pt x="5371" y="127098"/>
                </a:lnTo>
                <a:lnTo>
                  <a:pt x="5985" y="135532"/>
                </a:lnTo>
                <a:lnTo>
                  <a:pt x="7806" y="142566"/>
                </a:lnTo>
                <a:lnTo>
                  <a:pt x="10431" y="148666"/>
                </a:lnTo>
                <a:lnTo>
                  <a:pt x="13592" y="154144"/>
                </a:lnTo>
                <a:lnTo>
                  <a:pt x="18522" y="159207"/>
                </a:lnTo>
                <a:lnTo>
                  <a:pt x="24630" y="163994"/>
                </a:lnTo>
                <a:lnTo>
                  <a:pt x="31525" y="168596"/>
                </a:lnTo>
                <a:lnTo>
                  <a:pt x="37532" y="173075"/>
                </a:lnTo>
                <a:lnTo>
                  <a:pt x="42948" y="177473"/>
                </a:lnTo>
                <a:lnTo>
                  <a:pt x="47970" y="181815"/>
                </a:lnTo>
                <a:lnTo>
                  <a:pt x="54141" y="184710"/>
                </a:lnTo>
                <a:lnTo>
                  <a:pt x="61076" y="186640"/>
                </a:lnTo>
                <a:lnTo>
                  <a:pt x="68522" y="187927"/>
                </a:lnTo>
                <a:lnTo>
                  <a:pt x="77719" y="188785"/>
                </a:lnTo>
                <a:lnTo>
                  <a:pt x="88084" y="189356"/>
                </a:lnTo>
                <a:lnTo>
                  <a:pt x="121514" y="1905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SMARTInkAnnotation21"/>
          <p:cNvSpPr/>
          <p:nvPr/>
        </p:nvSpPr>
        <p:spPr>
          <a:xfrm>
            <a:off x="6108747" y="4572000"/>
            <a:ext cx="120688" cy="138940"/>
          </a:xfrm>
          <a:custGeom>
            <a:avLst/>
            <a:gdLst/>
            <a:ahLst/>
            <a:cxnLst/>
            <a:rect l="0" t="0" r="0" b="0"/>
            <a:pathLst>
              <a:path w="120688" h="138940">
                <a:moveTo>
                  <a:pt x="25353" y="0"/>
                </a:moveTo>
                <a:lnTo>
                  <a:pt x="12808" y="0"/>
                </a:lnTo>
                <a:lnTo>
                  <a:pt x="1732" y="10935"/>
                </a:lnTo>
                <a:lnTo>
                  <a:pt x="1139" y="14345"/>
                </a:lnTo>
                <a:lnTo>
                  <a:pt x="744" y="19441"/>
                </a:lnTo>
                <a:lnTo>
                  <a:pt x="305" y="31218"/>
                </a:lnTo>
                <a:lnTo>
                  <a:pt x="109" y="41156"/>
                </a:lnTo>
                <a:lnTo>
                  <a:pt x="0" y="61426"/>
                </a:lnTo>
                <a:lnTo>
                  <a:pt x="1395" y="69173"/>
                </a:lnTo>
                <a:lnTo>
                  <a:pt x="3736" y="77160"/>
                </a:lnTo>
                <a:lnTo>
                  <a:pt x="6708" y="85306"/>
                </a:lnTo>
                <a:lnTo>
                  <a:pt x="8690" y="92149"/>
                </a:lnTo>
                <a:lnTo>
                  <a:pt x="10011" y="98122"/>
                </a:lnTo>
                <a:lnTo>
                  <a:pt x="10892" y="103514"/>
                </a:lnTo>
                <a:lnTo>
                  <a:pt x="12890" y="108521"/>
                </a:lnTo>
                <a:lnTo>
                  <a:pt x="15633" y="113269"/>
                </a:lnTo>
                <a:lnTo>
                  <a:pt x="18873" y="117846"/>
                </a:lnTo>
                <a:lnTo>
                  <a:pt x="23855" y="122308"/>
                </a:lnTo>
                <a:lnTo>
                  <a:pt x="29999" y="126695"/>
                </a:lnTo>
                <a:lnTo>
                  <a:pt x="36917" y="131030"/>
                </a:lnTo>
                <a:lnTo>
                  <a:pt x="44351" y="133920"/>
                </a:lnTo>
                <a:lnTo>
                  <a:pt x="52130" y="135847"/>
                </a:lnTo>
                <a:lnTo>
                  <a:pt x="60138" y="137131"/>
                </a:lnTo>
                <a:lnTo>
                  <a:pt x="66887" y="137987"/>
                </a:lnTo>
                <a:lnTo>
                  <a:pt x="72798" y="138558"/>
                </a:lnTo>
                <a:lnTo>
                  <a:pt x="78150" y="138939"/>
                </a:lnTo>
                <a:lnTo>
                  <a:pt x="84540" y="137782"/>
                </a:lnTo>
                <a:lnTo>
                  <a:pt x="91622" y="135599"/>
                </a:lnTo>
                <a:lnTo>
                  <a:pt x="99166" y="132733"/>
                </a:lnTo>
                <a:lnTo>
                  <a:pt x="104195" y="129410"/>
                </a:lnTo>
                <a:lnTo>
                  <a:pt x="107547" y="125785"/>
                </a:lnTo>
                <a:lnTo>
                  <a:pt x="109783" y="121957"/>
                </a:lnTo>
                <a:lnTo>
                  <a:pt x="112684" y="117993"/>
                </a:lnTo>
                <a:lnTo>
                  <a:pt x="116030" y="113940"/>
                </a:lnTo>
                <a:lnTo>
                  <a:pt x="119670" y="109827"/>
                </a:lnTo>
                <a:lnTo>
                  <a:pt x="120687" y="104262"/>
                </a:lnTo>
                <a:lnTo>
                  <a:pt x="119953" y="97730"/>
                </a:lnTo>
                <a:lnTo>
                  <a:pt x="118054" y="90554"/>
                </a:lnTo>
                <a:lnTo>
                  <a:pt x="116786" y="82947"/>
                </a:lnTo>
                <a:lnTo>
                  <a:pt x="115942" y="75054"/>
                </a:lnTo>
                <a:lnTo>
                  <a:pt x="115379" y="66969"/>
                </a:lnTo>
                <a:lnTo>
                  <a:pt x="113593" y="60168"/>
                </a:lnTo>
                <a:lnTo>
                  <a:pt x="110990" y="54223"/>
                </a:lnTo>
                <a:lnTo>
                  <a:pt x="107845" y="48849"/>
                </a:lnTo>
                <a:lnTo>
                  <a:pt x="104337" y="42444"/>
                </a:lnTo>
                <a:lnTo>
                  <a:pt x="96675" y="27801"/>
                </a:lnTo>
                <a:lnTo>
                  <a:pt x="92657" y="22767"/>
                </a:lnTo>
                <a:lnTo>
                  <a:pt x="88566" y="19411"/>
                </a:lnTo>
                <a:lnTo>
                  <a:pt x="84428" y="17174"/>
                </a:lnTo>
                <a:lnTo>
                  <a:pt x="65121" y="7284"/>
                </a:lnTo>
                <a:lnTo>
                  <a:pt x="58921" y="4856"/>
                </a:lnTo>
                <a:lnTo>
                  <a:pt x="53376" y="3237"/>
                </a:lnTo>
                <a:lnTo>
                  <a:pt x="48269" y="2158"/>
                </a:lnTo>
                <a:lnTo>
                  <a:pt x="42041" y="1439"/>
                </a:lnTo>
                <a:lnTo>
                  <a:pt x="35067" y="959"/>
                </a:lnTo>
                <a:lnTo>
                  <a:pt x="1265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0" name="SMARTInkAnnotation22"/>
          <p:cNvSpPr/>
          <p:nvPr/>
        </p:nvSpPr>
        <p:spPr>
          <a:xfrm>
            <a:off x="6299200" y="4495800"/>
            <a:ext cx="25401" cy="203201"/>
          </a:xfrm>
          <a:custGeom>
            <a:avLst/>
            <a:gdLst/>
            <a:ahLst/>
            <a:cxnLst/>
            <a:rect l="0" t="0" r="0" b="0"/>
            <a:pathLst>
              <a:path w="25401" h="203201">
                <a:moveTo>
                  <a:pt x="12700" y="0"/>
                </a:moveTo>
                <a:lnTo>
                  <a:pt x="14" y="0"/>
                </a:lnTo>
                <a:lnTo>
                  <a:pt x="0" y="121072"/>
                </a:lnTo>
                <a:lnTo>
                  <a:pt x="1411" y="130104"/>
                </a:lnTo>
                <a:lnTo>
                  <a:pt x="3763" y="138947"/>
                </a:lnTo>
                <a:lnTo>
                  <a:pt x="6741" y="147665"/>
                </a:lnTo>
                <a:lnTo>
                  <a:pt x="8728" y="154887"/>
                </a:lnTo>
                <a:lnTo>
                  <a:pt x="10052" y="161114"/>
                </a:lnTo>
                <a:lnTo>
                  <a:pt x="10935" y="166676"/>
                </a:lnTo>
                <a:lnTo>
                  <a:pt x="11523" y="171795"/>
                </a:lnTo>
                <a:lnTo>
                  <a:pt x="11916" y="176619"/>
                </a:lnTo>
                <a:lnTo>
                  <a:pt x="12177" y="181246"/>
                </a:lnTo>
                <a:lnTo>
                  <a:pt x="13762" y="185742"/>
                </a:lnTo>
                <a:lnTo>
                  <a:pt x="16231" y="190150"/>
                </a:lnTo>
                <a:lnTo>
                  <a:pt x="25400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1" name="Freeform 60"/>
          <p:cNvSpPr/>
          <p:nvPr/>
        </p:nvSpPr>
        <p:spPr>
          <a:xfrm>
            <a:off x="6324600" y="4699000"/>
            <a:ext cx="3764" cy="1"/>
          </a:xfrm>
          <a:custGeom>
            <a:avLst/>
            <a:gdLst/>
            <a:ahLst/>
            <a:cxnLst/>
            <a:rect l="0" t="0" r="0" b="0"/>
            <a:pathLst>
              <a:path w="3764" h="1">
                <a:moveTo>
                  <a:pt x="0" y="0"/>
                </a:moveTo>
                <a:lnTo>
                  <a:pt x="3763" y="0"/>
                </a:lnTo>
                <a:close/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2" name="SMARTInkAnnotation24"/>
          <p:cNvSpPr/>
          <p:nvPr/>
        </p:nvSpPr>
        <p:spPr>
          <a:xfrm>
            <a:off x="6388623" y="4470400"/>
            <a:ext cx="215378" cy="241301"/>
          </a:xfrm>
          <a:custGeom>
            <a:avLst/>
            <a:gdLst/>
            <a:ahLst/>
            <a:cxnLst/>
            <a:rect l="0" t="0" r="0" b="0"/>
            <a:pathLst>
              <a:path w="215378" h="241301">
                <a:moveTo>
                  <a:pt x="12177" y="0"/>
                </a:moveTo>
                <a:lnTo>
                  <a:pt x="12177" y="10935"/>
                </a:lnTo>
                <a:lnTo>
                  <a:pt x="8414" y="15678"/>
                </a:lnTo>
                <a:lnTo>
                  <a:pt x="5436" y="18919"/>
                </a:lnTo>
                <a:lnTo>
                  <a:pt x="3449" y="22490"/>
                </a:lnTo>
                <a:lnTo>
                  <a:pt x="2125" y="26282"/>
                </a:lnTo>
                <a:lnTo>
                  <a:pt x="1242" y="30221"/>
                </a:lnTo>
                <a:lnTo>
                  <a:pt x="654" y="34259"/>
                </a:lnTo>
                <a:lnTo>
                  <a:pt x="261" y="38362"/>
                </a:lnTo>
                <a:lnTo>
                  <a:pt x="0" y="42507"/>
                </a:lnTo>
                <a:lnTo>
                  <a:pt x="1237" y="48094"/>
                </a:lnTo>
                <a:lnTo>
                  <a:pt x="3473" y="54640"/>
                </a:lnTo>
                <a:lnTo>
                  <a:pt x="6374" y="61827"/>
                </a:lnTo>
                <a:lnTo>
                  <a:pt x="8308" y="68029"/>
                </a:lnTo>
                <a:lnTo>
                  <a:pt x="9598" y="73575"/>
                </a:lnTo>
                <a:lnTo>
                  <a:pt x="10458" y="78683"/>
                </a:lnTo>
                <a:lnTo>
                  <a:pt x="12442" y="84911"/>
                </a:lnTo>
                <a:lnTo>
                  <a:pt x="15175" y="91885"/>
                </a:lnTo>
                <a:lnTo>
                  <a:pt x="18409" y="99357"/>
                </a:lnTo>
                <a:lnTo>
                  <a:pt x="20566" y="105749"/>
                </a:lnTo>
                <a:lnTo>
                  <a:pt x="22003" y="111421"/>
                </a:lnTo>
                <a:lnTo>
                  <a:pt x="22961" y="116615"/>
                </a:lnTo>
                <a:lnTo>
                  <a:pt x="25010" y="122898"/>
                </a:lnTo>
                <a:lnTo>
                  <a:pt x="27788" y="129910"/>
                </a:lnTo>
                <a:lnTo>
                  <a:pt x="31051" y="137407"/>
                </a:lnTo>
                <a:lnTo>
                  <a:pt x="33226" y="143816"/>
                </a:lnTo>
                <a:lnTo>
                  <a:pt x="34677" y="149499"/>
                </a:lnTo>
                <a:lnTo>
                  <a:pt x="35644" y="154699"/>
                </a:lnTo>
                <a:lnTo>
                  <a:pt x="37699" y="159577"/>
                </a:lnTo>
                <a:lnTo>
                  <a:pt x="40481" y="164240"/>
                </a:lnTo>
                <a:lnTo>
                  <a:pt x="43746" y="168760"/>
                </a:lnTo>
                <a:lnTo>
                  <a:pt x="45923" y="173185"/>
                </a:lnTo>
                <a:lnTo>
                  <a:pt x="47374" y="177545"/>
                </a:lnTo>
                <a:lnTo>
                  <a:pt x="48341" y="181864"/>
                </a:lnTo>
                <a:lnTo>
                  <a:pt x="48987" y="186153"/>
                </a:lnTo>
                <a:lnTo>
                  <a:pt x="49417" y="190424"/>
                </a:lnTo>
                <a:lnTo>
                  <a:pt x="49703" y="194683"/>
                </a:lnTo>
                <a:lnTo>
                  <a:pt x="51306" y="198933"/>
                </a:lnTo>
                <a:lnTo>
                  <a:pt x="53785" y="203178"/>
                </a:lnTo>
                <a:lnTo>
                  <a:pt x="56849" y="207418"/>
                </a:lnTo>
                <a:lnTo>
                  <a:pt x="60303" y="210246"/>
                </a:lnTo>
                <a:lnTo>
                  <a:pt x="64016" y="212130"/>
                </a:lnTo>
                <a:lnTo>
                  <a:pt x="67904" y="213387"/>
                </a:lnTo>
                <a:lnTo>
                  <a:pt x="71906" y="215636"/>
                </a:lnTo>
                <a:lnTo>
                  <a:pt x="75985" y="218546"/>
                </a:lnTo>
                <a:lnTo>
                  <a:pt x="80115" y="221897"/>
                </a:lnTo>
                <a:lnTo>
                  <a:pt x="84280" y="222721"/>
                </a:lnTo>
                <a:lnTo>
                  <a:pt x="88468" y="221858"/>
                </a:lnTo>
                <a:lnTo>
                  <a:pt x="92671" y="219872"/>
                </a:lnTo>
                <a:lnTo>
                  <a:pt x="96884" y="218548"/>
                </a:lnTo>
                <a:lnTo>
                  <a:pt x="101104" y="217665"/>
                </a:lnTo>
                <a:lnTo>
                  <a:pt x="105328" y="217077"/>
                </a:lnTo>
                <a:lnTo>
                  <a:pt x="110967" y="215273"/>
                </a:lnTo>
                <a:lnTo>
                  <a:pt x="117548" y="212660"/>
                </a:lnTo>
                <a:lnTo>
                  <a:pt x="124758" y="209507"/>
                </a:lnTo>
                <a:lnTo>
                  <a:pt x="130975" y="207404"/>
                </a:lnTo>
                <a:lnTo>
                  <a:pt x="136531" y="206003"/>
                </a:lnTo>
                <a:lnTo>
                  <a:pt x="141647" y="205068"/>
                </a:lnTo>
                <a:lnTo>
                  <a:pt x="146468" y="203035"/>
                </a:lnTo>
                <a:lnTo>
                  <a:pt x="151093" y="200268"/>
                </a:lnTo>
                <a:lnTo>
                  <a:pt x="155588" y="197012"/>
                </a:lnTo>
                <a:lnTo>
                  <a:pt x="159995" y="193430"/>
                </a:lnTo>
                <a:lnTo>
                  <a:pt x="164344" y="189631"/>
                </a:lnTo>
                <a:lnTo>
                  <a:pt x="168656" y="185688"/>
                </a:lnTo>
                <a:lnTo>
                  <a:pt x="171529" y="181647"/>
                </a:lnTo>
                <a:lnTo>
                  <a:pt x="173445" y="177543"/>
                </a:lnTo>
                <a:lnTo>
                  <a:pt x="174723" y="173395"/>
                </a:lnTo>
                <a:lnTo>
                  <a:pt x="176986" y="169219"/>
                </a:lnTo>
                <a:lnTo>
                  <a:pt x="179905" y="165024"/>
                </a:lnTo>
                <a:lnTo>
                  <a:pt x="183262" y="160816"/>
                </a:lnTo>
                <a:lnTo>
                  <a:pt x="186911" y="156599"/>
                </a:lnTo>
                <a:lnTo>
                  <a:pt x="190755" y="152378"/>
                </a:lnTo>
                <a:lnTo>
                  <a:pt x="194729" y="148152"/>
                </a:lnTo>
                <a:lnTo>
                  <a:pt x="198790" y="142512"/>
                </a:lnTo>
                <a:lnTo>
                  <a:pt x="202908" y="135930"/>
                </a:lnTo>
                <a:lnTo>
                  <a:pt x="207064" y="128720"/>
                </a:lnTo>
                <a:lnTo>
                  <a:pt x="209835" y="121091"/>
                </a:lnTo>
                <a:lnTo>
                  <a:pt x="211683" y="113183"/>
                </a:lnTo>
                <a:lnTo>
                  <a:pt x="212914" y="105089"/>
                </a:lnTo>
                <a:lnTo>
                  <a:pt x="213735" y="98281"/>
                </a:lnTo>
                <a:lnTo>
                  <a:pt x="214282" y="92332"/>
                </a:lnTo>
                <a:lnTo>
                  <a:pt x="214647" y="86955"/>
                </a:lnTo>
                <a:lnTo>
                  <a:pt x="214890" y="80547"/>
                </a:lnTo>
                <a:lnTo>
                  <a:pt x="215161" y="65903"/>
                </a:lnTo>
                <a:lnTo>
                  <a:pt x="213821" y="59457"/>
                </a:lnTo>
                <a:lnTo>
                  <a:pt x="211518" y="53749"/>
                </a:lnTo>
                <a:lnTo>
                  <a:pt x="208571" y="48533"/>
                </a:lnTo>
                <a:lnTo>
                  <a:pt x="205195" y="43644"/>
                </a:lnTo>
                <a:lnTo>
                  <a:pt x="201533" y="38974"/>
                </a:lnTo>
                <a:lnTo>
                  <a:pt x="197681" y="34449"/>
                </a:lnTo>
                <a:lnTo>
                  <a:pt x="193702" y="31433"/>
                </a:lnTo>
                <a:lnTo>
                  <a:pt x="189638" y="29422"/>
                </a:lnTo>
                <a:lnTo>
                  <a:pt x="185518" y="28081"/>
                </a:lnTo>
                <a:lnTo>
                  <a:pt x="181360" y="27187"/>
                </a:lnTo>
                <a:lnTo>
                  <a:pt x="177176" y="26592"/>
                </a:lnTo>
                <a:lnTo>
                  <a:pt x="172976" y="26195"/>
                </a:lnTo>
                <a:lnTo>
                  <a:pt x="168766" y="25930"/>
                </a:lnTo>
                <a:lnTo>
                  <a:pt x="160324" y="25635"/>
                </a:lnTo>
                <a:lnTo>
                  <a:pt x="156097" y="26968"/>
                </a:lnTo>
                <a:lnTo>
                  <a:pt x="151868" y="29268"/>
                </a:lnTo>
                <a:lnTo>
                  <a:pt x="147638" y="32212"/>
                </a:lnTo>
                <a:lnTo>
                  <a:pt x="143406" y="36997"/>
                </a:lnTo>
                <a:lnTo>
                  <a:pt x="139174" y="43009"/>
                </a:lnTo>
                <a:lnTo>
                  <a:pt x="134942" y="49839"/>
                </a:lnTo>
                <a:lnTo>
                  <a:pt x="132120" y="55804"/>
                </a:lnTo>
                <a:lnTo>
                  <a:pt x="130239" y="61192"/>
                </a:lnTo>
                <a:lnTo>
                  <a:pt x="128985" y="66194"/>
                </a:lnTo>
                <a:lnTo>
                  <a:pt x="126738" y="73763"/>
                </a:lnTo>
                <a:lnTo>
                  <a:pt x="120478" y="93461"/>
                </a:lnTo>
                <a:lnTo>
                  <a:pt x="118244" y="103230"/>
                </a:lnTo>
                <a:lnTo>
                  <a:pt x="116755" y="112564"/>
                </a:lnTo>
                <a:lnTo>
                  <a:pt x="115762" y="121610"/>
                </a:lnTo>
                <a:lnTo>
                  <a:pt x="116512" y="130462"/>
                </a:lnTo>
                <a:lnTo>
                  <a:pt x="118422" y="139186"/>
                </a:lnTo>
                <a:lnTo>
                  <a:pt x="121108" y="147824"/>
                </a:lnTo>
                <a:lnTo>
                  <a:pt x="124308" y="156405"/>
                </a:lnTo>
                <a:lnTo>
                  <a:pt x="127854" y="164948"/>
                </a:lnTo>
                <a:lnTo>
                  <a:pt x="131628" y="173465"/>
                </a:lnTo>
                <a:lnTo>
                  <a:pt x="135556" y="180554"/>
                </a:lnTo>
                <a:lnTo>
                  <a:pt x="139585" y="186692"/>
                </a:lnTo>
                <a:lnTo>
                  <a:pt x="143682" y="192194"/>
                </a:lnTo>
                <a:lnTo>
                  <a:pt x="149236" y="198685"/>
                </a:lnTo>
                <a:lnTo>
                  <a:pt x="155761" y="205834"/>
                </a:lnTo>
                <a:lnTo>
                  <a:pt x="162933" y="213423"/>
                </a:lnTo>
                <a:lnTo>
                  <a:pt x="170536" y="219893"/>
                </a:lnTo>
                <a:lnTo>
                  <a:pt x="178427" y="225618"/>
                </a:lnTo>
                <a:lnTo>
                  <a:pt x="186511" y="230845"/>
                </a:lnTo>
                <a:lnTo>
                  <a:pt x="193311" y="234330"/>
                </a:lnTo>
                <a:lnTo>
                  <a:pt x="199255" y="236653"/>
                </a:lnTo>
                <a:lnTo>
                  <a:pt x="215377" y="2413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3" name="SMARTInkAnnotation25"/>
          <p:cNvSpPr/>
          <p:nvPr/>
        </p:nvSpPr>
        <p:spPr>
          <a:xfrm>
            <a:off x="6667551" y="4483322"/>
            <a:ext cx="253950" cy="291879"/>
          </a:xfrm>
          <a:custGeom>
            <a:avLst/>
            <a:gdLst/>
            <a:ahLst/>
            <a:cxnLst/>
            <a:rect l="0" t="0" r="0" b="0"/>
            <a:pathLst>
              <a:path w="253950" h="291879">
                <a:moveTo>
                  <a:pt x="76149" y="75978"/>
                </a:moveTo>
                <a:lnTo>
                  <a:pt x="33641" y="75978"/>
                </a:lnTo>
                <a:lnTo>
                  <a:pt x="29466" y="77389"/>
                </a:lnTo>
                <a:lnTo>
                  <a:pt x="25271" y="79741"/>
                </a:lnTo>
                <a:lnTo>
                  <a:pt x="21064" y="82720"/>
                </a:lnTo>
                <a:lnTo>
                  <a:pt x="18259" y="86117"/>
                </a:lnTo>
                <a:lnTo>
                  <a:pt x="16389" y="89793"/>
                </a:lnTo>
                <a:lnTo>
                  <a:pt x="15143" y="93654"/>
                </a:lnTo>
                <a:lnTo>
                  <a:pt x="12900" y="99051"/>
                </a:lnTo>
                <a:lnTo>
                  <a:pt x="9994" y="105471"/>
                </a:lnTo>
                <a:lnTo>
                  <a:pt x="6645" y="112573"/>
                </a:lnTo>
                <a:lnTo>
                  <a:pt x="4414" y="120130"/>
                </a:lnTo>
                <a:lnTo>
                  <a:pt x="2926" y="127991"/>
                </a:lnTo>
                <a:lnTo>
                  <a:pt x="1933" y="136053"/>
                </a:lnTo>
                <a:lnTo>
                  <a:pt x="1272" y="144250"/>
                </a:lnTo>
                <a:lnTo>
                  <a:pt x="831" y="152537"/>
                </a:lnTo>
                <a:lnTo>
                  <a:pt x="210" y="173921"/>
                </a:lnTo>
                <a:lnTo>
                  <a:pt x="0" y="200531"/>
                </a:lnTo>
                <a:lnTo>
                  <a:pt x="1395" y="206991"/>
                </a:lnTo>
                <a:lnTo>
                  <a:pt x="3735" y="212709"/>
                </a:lnTo>
                <a:lnTo>
                  <a:pt x="6707" y="217932"/>
                </a:lnTo>
                <a:lnTo>
                  <a:pt x="10099" y="222825"/>
                </a:lnTo>
                <a:lnTo>
                  <a:pt x="13771" y="227499"/>
                </a:lnTo>
                <a:lnTo>
                  <a:pt x="21614" y="236454"/>
                </a:lnTo>
                <a:lnTo>
                  <a:pt x="29804" y="245138"/>
                </a:lnTo>
                <a:lnTo>
                  <a:pt x="35375" y="248018"/>
                </a:lnTo>
                <a:lnTo>
                  <a:pt x="41910" y="249938"/>
                </a:lnTo>
                <a:lnTo>
                  <a:pt x="49090" y="251218"/>
                </a:lnTo>
                <a:lnTo>
                  <a:pt x="56698" y="250660"/>
                </a:lnTo>
                <a:lnTo>
                  <a:pt x="64593" y="248878"/>
                </a:lnTo>
                <a:lnTo>
                  <a:pt x="72678" y="246278"/>
                </a:lnTo>
                <a:lnTo>
                  <a:pt x="80891" y="243133"/>
                </a:lnTo>
                <a:lnTo>
                  <a:pt x="89188" y="239626"/>
                </a:lnTo>
                <a:lnTo>
                  <a:pt x="97541" y="235877"/>
                </a:lnTo>
                <a:lnTo>
                  <a:pt x="114350" y="227948"/>
                </a:lnTo>
                <a:lnTo>
                  <a:pt x="122783" y="223858"/>
                </a:lnTo>
                <a:lnTo>
                  <a:pt x="129816" y="218309"/>
                </a:lnTo>
                <a:lnTo>
                  <a:pt x="135916" y="211788"/>
                </a:lnTo>
                <a:lnTo>
                  <a:pt x="141394" y="204618"/>
                </a:lnTo>
                <a:lnTo>
                  <a:pt x="147868" y="197016"/>
                </a:lnTo>
                <a:lnTo>
                  <a:pt x="155006" y="189125"/>
                </a:lnTo>
                <a:lnTo>
                  <a:pt x="162587" y="181043"/>
                </a:lnTo>
                <a:lnTo>
                  <a:pt x="167641" y="172832"/>
                </a:lnTo>
                <a:lnTo>
                  <a:pt x="171011" y="164537"/>
                </a:lnTo>
                <a:lnTo>
                  <a:pt x="173256" y="156184"/>
                </a:lnTo>
                <a:lnTo>
                  <a:pt x="176165" y="147793"/>
                </a:lnTo>
                <a:lnTo>
                  <a:pt x="179516" y="139377"/>
                </a:lnTo>
                <a:lnTo>
                  <a:pt x="183160" y="130944"/>
                </a:lnTo>
                <a:lnTo>
                  <a:pt x="190973" y="114048"/>
                </a:lnTo>
                <a:lnTo>
                  <a:pt x="195032" y="105591"/>
                </a:lnTo>
                <a:lnTo>
                  <a:pt x="197737" y="98543"/>
                </a:lnTo>
                <a:lnTo>
                  <a:pt x="199541" y="92432"/>
                </a:lnTo>
                <a:lnTo>
                  <a:pt x="200744" y="86947"/>
                </a:lnTo>
                <a:lnTo>
                  <a:pt x="201545" y="80469"/>
                </a:lnTo>
                <a:lnTo>
                  <a:pt x="202080" y="73327"/>
                </a:lnTo>
                <a:lnTo>
                  <a:pt x="202674" y="59278"/>
                </a:lnTo>
                <a:lnTo>
                  <a:pt x="203008" y="43435"/>
                </a:lnTo>
                <a:lnTo>
                  <a:pt x="203144" y="8296"/>
                </a:lnTo>
                <a:lnTo>
                  <a:pt x="201734" y="5457"/>
                </a:lnTo>
                <a:lnTo>
                  <a:pt x="199383" y="3564"/>
                </a:lnTo>
                <a:lnTo>
                  <a:pt x="190971" y="0"/>
                </a:lnTo>
                <a:lnTo>
                  <a:pt x="190552" y="8550"/>
                </a:lnTo>
                <a:lnTo>
                  <a:pt x="190470" y="15465"/>
                </a:lnTo>
                <a:lnTo>
                  <a:pt x="190453" y="36744"/>
                </a:lnTo>
                <a:lnTo>
                  <a:pt x="191863" y="42766"/>
                </a:lnTo>
                <a:lnTo>
                  <a:pt x="194214" y="48192"/>
                </a:lnTo>
                <a:lnTo>
                  <a:pt x="197192" y="53221"/>
                </a:lnTo>
                <a:lnTo>
                  <a:pt x="199178" y="59395"/>
                </a:lnTo>
                <a:lnTo>
                  <a:pt x="200502" y="66334"/>
                </a:lnTo>
                <a:lnTo>
                  <a:pt x="201384" y="73782"/>
                </a:lnTo>
                <a:lnTo>
                  <a:pt x="203384" y="81570"/>
                </a:lnTo>
                <a:lnTo>
                  <a:pt x="206128" y="89583"/>
                </a:lnTo>
                <a:lnTo>
                  <a:pt x="209368" y="97748"/>
                </a:lnTo>
                <a:lnTo>
                  <a:pt x="211528" y="107425"/>
                </a:lnTo>
                <a:lnTo>
                  <a:pt x="212969" y="118109"/>
                </a:lnTo>
                <a:lnTo>
                  <a:pt x="213929" y="129465"/>
                </a:lnTo>
                <a:lnTo>
                  <a:pt x="215980" y="139859"/>
                </a:lnTo>
                <a:lnTo>
                  <a:pt x="218759" y="149609"/>
                </a:lnTo>
                <a:lnTo>
                  <a:pt x="222022" y="158932"/>
                </a:lnTo>
                <a:lnTo>
                  <a:pt x="224198" y="169381"/>
                </a:lnTo>
                <a:lnTo>
                  <a:pt x="225648" y="180580"/>
                </a:lnTo>
                <a:lnTo>
                  <a:pt x="226615" y="192279"/>
                </a:lnTo>
                <a:lnTo>
                  <a:pt x="227260" y="202901"/>
                </a:lnTo>
                <a:lnTo>
                  <a:pt x="227976" y="222229"/>
                </a:lnTo>
                <a:lnTo>
                  <a:pt x="229578" y="231334"/>
                </a:lnTo>
                <a:lnTo>
                  <a:pt x="232057" y="240227"/>
                </a:lnTo>
                <a:lnTo>
                  <a:pt x="235121" y="248977"/>
                </a:lnTo>
                <a:lnTo>
                  <a:pt x="238575" y="257633"/>
                </a:lnTo>
                <a:lnTo>
                  <a:pt x="242288" y="266226"/>
                </a:lnTo>
                <a:lnTo>
                  <a:pt x="253949" y="29187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4" name="SMARTInkAnnotation26"/>
          <p:cNvSpPr/>
          <p:nvPr/>
        </p:nvSpPr>
        <p:spPr>
          <a:xfrm>
            <a:off x="6807355" y="4597400"/>
            <a:ext cx="203046" cy="36285"/>
          </a:xfrm>
          <a:custGeom>
            <a:avLst/>
            <a:gdLst/>
            <a:ahLst/>
            <a:cxnLst/>
            <a:rect l="0" t="0" r="0" b="0"/>
            <a:pathLst>
              <a:path w="203046" h="36285">
                <a:moveTo>
                  <a:pt x="12545" y="0"/>
                </a:moveTo>
                <a:lnTo>
                  <a:pt x="368" y="0"/>
                </a:lnTo>
                <a:lnTo>
                  <a:pt x="194" y="1411"/>
                </a:lnTo>
                <a:lnTo>
                  <a:pt x="78" y="3763"/>
                </a:lnTo>
                <a:lnTo>
                  <a:pt x="0" y="6742"/>
                </a:lnTo>
                <a:lnTo>
                  <a:pt x="1360" y="8728"/>
                </a:lnTo>
                <a:lnTo>
                  <a:pt x="3677" y="10052"/>
                </a:lnTo>
                <a:lnTo>
                  <a:pt x="6633" y="10934"/>
                </a:lnTo>
                <a:lnTo>
                  <a:pt x="11426" y="12934"/>
                </a:lnTo>
                <a:lnTo>
                  <a:pt x="17443" y="15678"/>
                </a:lnTo>
                <a:lnTo>
                  <a:pt x="24277" y="18919"/>
                </a:lnTo>
                <a:lnTo>
                  <a:pt x="33066" y="21079"/>
                </a:lnTo>
                <a:lnTo>
                  <a:pt x="43159" y="22519"/>
                </a:lnTo>
                <a:lnTo>
                  <a:pt x="54122" y="23479"/>
                </a:lnTo>
                <a:lnTo>
                  <a:pt x="64251" y="24119"/>
                </a:lnTo>
                <a:lnTo>
                  <a:pt x="83033" y="24831"/>
                </a:lnTo>
                <a:lnTo>
                  <a:pt x="93404" y="26431"/>
                </a:lnTo>
                <a:lnTo>
                  <a:pt x="104551" y="28910"/>
                </a:lnTo>
                <a:lnTo>
                  <a:pt x="116215" y="31973"/>
                </a:lnTo>
                <a:lnTo>
                  <a:pt x="126814" y="34015"/>
                </a:lnTo>
                <a:lnTo>
                  <a:pt x="136702" y="35377"/>
                </a:lnTo>
                <a:lnTo>
                  <a:pt x="146117" y="36284"/>
                </a:lnTo>
                <a:lnTo>
                  <a:pt x="155215" y="35478"/>
                </a:lnTo>
                <a:lnTo>
                  <a:pt x="164102" y="33530"/>
                </a:lnTo>
                <a:lnTo>
                  <a:pt x="172850" y="30820"/>
                </a:lnTo>
                <a:lnTo>
                  <a:pt x="180093" y="29013"/>
                </a:lnTo>
                <a:lnTo>
                  <a:pt x="186332" y="27808"/>
                </a:lnTo>
                <a:lnTo>
                  <a:pt x="203045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5" name="SMARTInkAnnotation27"/>
          <p:cNvSpPr/>
          <p:nvPr/>
        </p:nvSpPr>
        <p:spPr>
          <a:xfrm>
            <a:off x="6997700" y="4610100"/>
            <a:ext cx="25401" cy="114301"/>
          </a:xfrm>
          <a:custGeom>
            <a:avLst/>
            <a:gdLst/>
            <a:ahLst/>
            <a:cxnLst/>
            <a:rect l="0" t="0" r="0" b="0"/>
            <a:pathLst>
              <a:path w="25401" h="114301">
                <a:moveTo>
                  <a:pt x="0" y="0"/>
                </a:moveTo>
                <a:lnTo>
                  <a:pt x="0" y="74490"/>
                </a:lnTo>
                <a:lnTo>
                  <a:pt x="1411" y="80705"/>
                </a:lnTo>
                <a:lnTo>
                  <a:pt x="3763" y="86259"/>
                </a:lnTo>
                <a:lnTo>
                  <a:pt x="10935" y="98570"/>
                </a:lnTo>
                <a:lnTo>
                  <a:pt x="12934" y="100991"/>
                </a:lnTo>
                <a:lnTo>
                  <a:pt x="15679" y="104016"/>
                </a:lnTo>
                <a:lnTo>
                  <a:pt x="25400" y="1143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6" name="SMARTInkAnnotation28"/>
          <p:cNvSpPr/>
          <p:nvPr/>
        </p:nvSpPr>
        <p:spPr>
          <a:xfrm>
            <a:off x="6997700" y="4533900"/>
            <a:ext cx="12701" cy="1"/>
          </a:xfrm>
          <a:custGeom>
            <a:avLst/>
            <a:gdLst/>
            <a:ahLst/>
            <a:cxnLst/>
            <a:rect l="0" t="0" r="0" b="0"/>
            <a:pathLst>
              <a:path w="12701" h="1">
                <a:moveTo>
                  <a:pt x="0" y="0"/>
                </a:moveTo>
                <a:lnTo>
                  <a:pt x="127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7" name="SMARTInkAnnotation29"/>
          <p:cNvSpPr/>
          <p:nvPr/>
        </p:nvSpPr>
        <p:spPr>
          <a:xfrm>
            <a:off x="7086600" y="4584700"/>
            <a:ext cx="165101" cy="127001"/>
          </a:xfrm>
          <a:custGeom>
            <a:avLst/>
            <a:gdLst/>
            <a:ahLst/>
            <a:cxnLst/>
            <a:rect l="0" t="0" r="0" b="0"/>
            <a:pathLst>
              <a:path w="165101" h="127001">
                <a:moveTo>
                  <a:pt x="0" y="0"/>
                </a:moveTo>
                <a:lnTo>
                  <a:pt x="10935" y="10935"/>
                </a:lnTo>
                <a:lnTo>
                  <a:pt x="11523" y="14345"/>
                </a:lnTo>
                <a:lnTo>
                  <a:pt x="11916" y="19441"/>
                </a:lnTo>
                <a:lnTo>
                  <a:pt x="12177" y="25661"/>
                </a:lnTo>
                <a:lnTo>
                  <a:pt x="13762" y="29807"/>
                </a:lnTo>
                <a:lnTo>
                  <a:pt x="16231" y="32572"/>
                </a:lnTo>
                <a:lnTo>
                  <a:pt x="19287" y="34415"/>
                </a:lnTo>
                <a:lnTo>
                  <a:pt x="21325" y="37054"/>
                </a:lnTo>
                <a:lnTo>
                  <a:pt x="22683" y="40225"/>
                </a:lnTo>
                <a:lnTo>
                  <a:pt x="23588" y="43750"/>
                </a:lnTo>
                <a:lnTo>
                  <a:pt x="24192" y="47511"/>
                </a:lnTo>
                <a:lnTo>
                  <a:pt x="24595" y="51430"/>
                </a:lnTo>
                <a:lnTo>
                  <a:pt x="24864" y="55453"/>
                </a:lnTo>
                <a:lnTo>
                  <a:pt x="26453" y="59547"/>
                </a:lnTo>
                <a:lnTo>
                  <a:pt x="28925" y="63687"/>
                </a:lnTo>
                <a:lnTo>
                  <a:pt x="31983" y="67858"/>
                </a:lnTo>
                <a:lnTo>
                  <a:pt x="34022" y="72049"/>
                </a:lnTo>
                <a:lnTo>
                  <a:pt x="35381" y="76255"/>
                </a:lnTo>
                <a:lnTo>
                  <a:pt x="36288" y="80470"/>
                </a:lnTo>
                <a:lnTo>
                  <a:pt x="36892" y="84691"/>
                </a:lnTo>
                <a:lnTo>
                  <a:pt x="37295" y="88917"/>
                </a:lnTo>
                <a:lnTo>
                  <a:pt x="37563" y="93144"/>
                </a:lnTo>
                <a:lnTo>
                  <a:pt x="37861" y="101605"/>
                </a:lnTo>
                <a:lnTo>
                  <a:pt x="37941" y="105837"/>
                </a:lnTo>
                <a:lnTo>
                  <a:pt x="36583" y="108658"/>
                </a:lnTo>
                <a:lnTo>
                  <a:pt x="34266" y="110538"/>
                </a:lnTo>
                <a:lnTo>
                  <a:pt x="27152" y="113557"/>
                </a:lnTo>
                <a:lnTo>
                  <a:pt x="25157" y="115216"/>
                </a:lnTo>
                <a:lnTo>
                  <a:pt x="22415" y="117733"/>
                </a:lnTo>
                <a:lnTo>
                  <a:pt x="14619" y="125169"/>
                </a:lnTo>
                <a:lnTo>
                  <a:pt x="13980" y="124368"/>
                </a:lnTo>
                <a:lnTo>
                  <a:pt x="13553" y="122424"/>
                </a:lnTo>
                <a:lnTo>
                  <a:pt x="13269" y="119716"/>
                </a:lnTo>
                <a:lnTo>
                  <a:pt x="14491" y="116499"/>
                </a:lnTo>
                <a:lnTo>
                  <a:pt x="16715" y="112944"/>
                </a:lnTo>
                <a:lnTo>
                  <a:pt x="19610" y="109163"/>
                </a:lnTo>
                <a:lnTo>
                  <a:pt x="22951" y="105231"/>
                </a:lnTo>
                <a:lnTo>
                  <a:pt x="26590" y="101198"/>
                </a:lnTo>
                <a:lnTo>
                  <a:pt x="30427" y="97099"/>
                </a:lnTo>
                <a:lnTo>
                  <a:pt x="32984" y="92955"/>
                </a:lnTo>
                <a:lnTo>
                  <a:pt x="34689" y="88781"/>
                </a:lnTo>
                <a:lnTo>
                  <a:pt x="35826" y="84587"/>
                </a:lnTo>
                <a:lnTo>
                  <a:pt x="37995" y="78969"/>
                </a:lnTo>
                <a:lnTo>
                  <a:pt x="40853" y="72402"/>
                </a:lnTo>
                <a:lnTo>
                  <a:pt x="44169" y="65201"/>
                </a:lnTo>
                <a:lnTo>
                  <a:pt x="47790" y="60401"/>
                </a:lnTo>
                <a:lnTo>
                  <a:pt x="51615" y="57201"/>
                </a:lnTo>
                <a:lnTo>
                  <a:pt x="55577" y="55067"/>
                </a:lnTo>
                <a:lnTo>
                  <a:pt x="74637" y="45322"/>
                </a:lnTo>
                <a:lnTo>
                  <a:pt x="80802" y="42915"/>
                </a:lnTo>
                <a:lnTo>
                  <a:pt x="86323" y="41310"/>
                </a:lnTo>
                <a:lnTo>
                  <a:pt x="91416" y="40240"/>
                </a:lnTo>
                <a:lnTo>
                  <a:pt x="96222" y="39527"/>
                </a:lnTo>
                <a:lnTo>
                  <a:pt x="100836" y="39051"/>
                </a:lnTo>
                <a:lnTo>
                  <a:pt x="105325" y="38734"/>
                </a:lnTo>
                <a:lnTo>
                  <a:pt x="109727" y="39934"/>
                </a:lnTo>
                <a:lnTo>
                  <a:pt x="114074" y="42145"/>
                </a:lnTo>
                <a:lnTo>
                  <a:pt x="118383" y="45030"/>
                </a:lnTo>
                <a:lnTo>
                  <a:pt x="122666" y="48364"/>
                </a:lnTo>
                <a:lnTo>
                  <a:pt x="126933" y="51998"/>
                </a:lnTo>
                <a:lnTo>
                  <a:pt x="131189" y="55832"/>
                </a:lnTo>
                <a:lnTo>
                  <a:pt x="134026" y="59799"/>
                </a:lnTo>
                <a:lnTo>
                  <a:pt x="135917" y="63855"/>
                </a:lnTo>
                <a:lnTo>
                  <a:pt x="137178" y="67970"/>
                </a:lnTo>
                <a:lnTo>
                  <a:pt x="139430" y="73536"/>
                </a:lnTo>
                <a:lnTo>
                  <a:pt x="142342" y="80068"/>
                </a:lnTo>
                <a:lnTo>
                  <a:pt x="145695" y="87245"/>
                </a:lnTo>
                <a:lnTo>
                  <a:pt x="147930" y="93442"/>
                </a:lnTo>
                <a:lnTo>
                  <a:pt x="149420" y="98983"/>
                </a:lnTo>
                <a:lnTo>
                  <a:pt x="150413" y="104089"/>
                </a:lnTo>
                <a:lnTo>
                  <a:pt x="152487" y="108903"/>
                </a:lnTo>
                <a:lnTo>
                  <a:pt x="155280" y="113524"/>
                </a:lnTo>
                <a:lnTo>
                  <a:pt x="165100" y="127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8" name="SMARTInkAnnotation30"/>
          <p:cNvSpPr/>
          <p:nvPr/>
        </p:nvSpPr>
        <p:spPr>
          <a:xfrm>
            <a:off x="7302556" y="4610689"/>
            <a:ext cx="101329" cy="285241"/>
          </a:xfrm>
          <a:custGeom>
            <a:avLst/>
            <a:gdLst/>
            <a:ahLst/>
            <a:cxnLst/>
            <a:rect l="0" t="0" r="0" b="0"/>
            <a:pathLst>
              <a:path w="101329" h="285241">
                <a:moveTo>
                  <a:pt x="76144" y="37511"/>
                </a:moveTo>
                <a:lnTo>
                  <a:pt x="76144" y="30769"/>
                </a:lnTo>
                <a:lnTo>
                  <a:pt x="74733" y="28783"/>
                </a:lnTo>
                <a:lnTo>
                  <a:pt x="72381" y="27459"/>
                </a:lnTo>
                <a:lnTo>
                  <a:pt x="63967" y="24966"/>
                </a:lnTo>
                <a:lnTo>
                  <a:pt x="62382" y="24915"/>
                </a:lnTo>
                <a:lnTo>
                  <a:pt x="45813" y="24825"/>
                </a:lnTo>
                <a:lnTo>
                  <a:pt x="40401" y="26231"/>
                </a:lnTo>
                <a:lnTo>
                  <a:pt x="33971" y="28580"/>
                </a:lnTo>
                <a:lnTo>
                  <a:pt x="26863" y="31557"/>
                </a:lnTo>
                <a:lnTo>
                  <a:pt x="22122" y="34953"/>
                </a:lnTo>
                <a:lnTo>
                  <a:pt x="18963" y="38628"/>
                </a:lnTo>
                <a:lnTo>
                  <a:pt x="16857" y="42489"/>
                </a:lnTo>
                <a:lnTo>
                  <a:pt x="7151" y="61407"/>
                </a:lnTo>
                <a:lnTo>
                  <a:pt x="4748" y="67553"/>
                </a:lnTo>
                <a:lnTo>
                  <a:pt x="3147" y="73061"/>
                </a:lnTo>
                <a:lnTo>
                  <a:pt x="2079" y="78145"/>
                </a:lnTo>
                <a:lnTo>
                  <a:pt x="1367" y="82945"/>
                </a:lnTo>
                <a:lnTo>
                  <a:pt x="893" y="87556"/>
                </a:lnTo>
                <a:lnTo>
                  <a:pt x="366" y="96442"/>
                </a:lnTo>
                <a:lnTo>
                  <a:pt x="132" y="105095"/>
                </a:lnTo>
                <a:lnTo>
                  <a:pt x="0" y="117900"/>
                </a:lnTo>
                <a:lnTo>
                  <a:pt x="1392" y="120737"/>
                </a:lnTo>
                <a:lnTo>
                  <a:pt x="3731" y="122629"/>
                </a:lnTo>
                <a:lnTo>
                  <a:pt x="6703" y="123889"/>
                </a:lnTo>
                <a:lnTo>
                  <a:pt x="10094" y="124730"/>
                </a:lnTo>
                <a:lnTo>
                  <a:pt x="13766" y="125291"/>
                </a:lnTo>
                <a:lnTo>
                  <a:pt x="17626" y="125664"/>
                </a:lnTo>
                <a:lnTo>
                  <a:pt x="21609" y="125913"/>
                </a:lnTo>
                <a:lnTo>
                  <a:pt x="29800" y="126190"/>
                </a:lnTo>
                <a:lnTo>
                  <a:pt x="32547" y="124853"/>
                </a:lnTo>
                <a:lnTo>
                  <a:pt x="34380" y="122550"/>
                </a:lnTo>
                <a:lnTo>
                  <a:pt x="35602" y="119604"/>
                </a:lnTo>
                <a:lnTo>
                  <a:pt x="37827" y="116229"/>
                </a:lnTo>
                <a:lnTo>
                  <a:pt x="40721" y="112567"/>
                </a:lnTo>
                <a:lnTo>
                  <a:pt x="44062" y="108715"/>
                </a:lnTo>
                <a:lnTo>
                  <a:pt x="46289" y="104736"/>
                </a:lnTo>
                <a:lnTo>
                  <a:pt x="48764" y="96552"/>
                </a:lnTo>
                <a:lnTo>
                  <a:pt x="50835" y="92394"/>
                </a:lnTo>
                <a:lnTo>
                  <a:pt x="53627" y="88211"/>
                </a:lnTo>
                <a:lnTo>
                  <a:pt x="56899" y="84011"/>
                </a:lnTo>
                <a:lnTo>
                  <a:pt x="59081" y="79800"/>
                </a:lnTo>
                <a:lnTo>
                  <a:pt x="61505" y="71358"/>
                </a:lnTo>
                <a:lnTo>
                  <a:pt x="62582" y="62902"/>
                </a:lnTo>
                <a:lnTo>
                  <a:pt x="63061" y="54441"/>
                </a:lnTo>
                <a:lnTo>
                  <a:pt x="63273" y="45976"/>
                </a:lnTo>
                <a:lnTo>
                  <a:pt x="64742" y="41744"/>
                </a:lnTo>
                <a:lnTo>
                  <a:pt x="67131" y="37511"/>
                </a:lnTo>
                <a:lnTo>
                  <a:pt x="70135" y="33278"/>
                </a:lnTo>
                <a:lnTo>
                  <a:pt x="72138" y="29044"/>
                </a:lnTo>
                <a:lnTo>
                  <a:pt x="74363" y="20578"/>
                </a:lnTo>
                <a:lnTo>
                  <a:pt x="75617" y="14620"/>
                </a:lnTo>
                <a:lnTo>
                  <a:pt x="74381" y="12373"/>
                </a:lnTo>
                <a:lnTo>
                  <a:pt x="72147" y="9463"/>
                </a:lnTo>
                <a:lnTo>
                  <a:pt x="63953" y="0"/>
                </a:lnTo>
                <a:lnTo>
                  <a:pt x="62373" y="1215"/>
                </a:lnTo>
                <a:lnTo>
                  <a:pt x="59907" y="3436"/>
                </a:lnTo>
                <a:lnTo>
                  <a:pt x="56853" y="6328"/>
                </a:lnTo>
                <a:lnTo>
                  <a:pt x="54817" y="9667"/>
                </a:lnTo>
                <a:lnTo>
                  <a:pt x="52554" y="17140"/>
                </a:lnTo>
                <a:lnTo>
                  <a:pt x="51951" y="22519"/>
                </a:lnTo>
                <a:lnTo>
                  <a:pt x="51548" y="28927"/>
                </a:lnTo>
                <a:lnTo>
                  <a:pt x="51101" y="43574"/>
                </a:lnTo>
                <a:lnTo>
                  <a:pt x="50903" y="59491"/>
                </a:lnTo>
                <a:lnTo>
                  <a:pt x="52261" y="67687"/>
                </a:lnTo>
                <a:lnTo>
                  <a:pt x="54578" y="75973"/>
                </a:lnTo>
                <a:lnTo>
                  <a:pt x="57534" y="84319"/>
                </a:lnTo>
                <a:lnTo>
                  <a:pt x="59503" y="92705"/>
                </a:lnTo>
                <a:lnTo>
                  <a:pt x="60817" y="101118"/>
                </a:lnTo>
                <a:lnTo>
                  <a:pt x="61692" y="109550"/>
                </a:lnTo>
                <a:lnTo>
                  <a:pt x="63687" y="119403"/>
                </a:lnTo>
                <a:lnTo>
                  <a:pt x="66429" y="130206"/>
                </a:lnTo>
                <a:lnTo>
                  <a:pt x="69667" y="141641"/>
                </a:lnTo>
                <a:lnTo>
                  <a:pt x="73237" y="152087"/>
                </a:lnTo>
                <a:lnTo>
                  <a:pt x="77028" y="161873"/>
                </a:lnTo>
                <a:lnTo>
                  <a:pt x="80967" y="171219"/>
                </a:lnTo>
                <a:lnTo>
                  <a:pt x="85004" y="180272"/>
                </a:lnTo>
                <a:lnTo>
                  <a:pt x="93252" y="197857"/>
                </a:lnTo>
                <a:lnTo>
                  <a:pt x="96016" y="206497"/>
                </a:lnTo>
                <a:lnTo>
                  <a:pt x="97858" y="215080"/>
                </a:lnTo>
                <a:lnTo>
                  <a:pt x="99087" y="223624"/>
                </a:lnTo>
                <a:lnTo>
                  <a:pt x="99906" y="230731"/>
                </a:lnTo>
                <a:lnTo>
                  <a:pt x="100452" y="236880"/>
                </a:lnTo>
                <a:lnTo>
                  <a:pt x="100816" y="242390"/>
                </a:lnTo>
                <a:lnTo>
                  <a:pt x="101059" y="248886"/>
                </a:lnTo>
                <a:lnTo>
                  <a:pt x="101328" y="263630"/>
                </a:lnTo>
                <a:lnTo>
                  <a:pt x="99989" y="268690"/>
                </a:lnTo>
                <a:lnTo>
                  <a:pt x="97685" y="272064"/>
                </a:lnTo>
                <a:lnTo>
                  <a:pt x="94738" y="274313"/>
                </a:lnTo>
                <a:lnTo>
                  <a:pt x="91362" y="277224"/>
                </a:lnTo>
                <a:lnTo>
                  <a:pt x="87700" y="280575"/>
                </a:lnTo>
                <a:lnTo>
                  <a:pt x="83848" y="284221"/>
                </a:lnTo>
                <a:lnTo>
                  <a:pt x="79869" y="285240"/>
                </a:lnTo>
                <a:lnTo>
                  <a:pt x="75805" y="284508"/>
                </a:lnTo>
                <a:lnTo>
                  <a:pt x="71685" y="282609"/>
                </a:lnTo>
                <a:lnTo>
                  <a:pt x="67527" y="281343"/>
                </a:lnTo>
                <a:lnTo>
                  <a:pt x="63343" y="280500"/>
                </a:lnTo>
                <a:lnTo>
                  <a:pt x="50744" y="27881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9" name="SMARTInkAnnotation31"/>
          <p:cNvSpPr/>
          <p:nvPr/>
        </p:nvSpPr>
        <p:spPr>
          <a:xfrm>
            <a:off x="7595347" y="4496087"/>
            <a:ext cx="189754" cy="278151"/>
          </a:xfrm>
          <a:custGeom>
            <a:avLst/>
            <a:gdLst/>
            <a:ahLst/>
            <a:cxnLst/>
            <a:rect l="0" t="0" r="0" b="0"/>
            <a:pathLst>
              <a:path w="189754" h="278151">
                <a:moveTo>
                  <a:pt x="138953" y="126713"/>
                </a:moveTo>
                <a:lnTo>
                  <a:pt x="138953" y="115778"/>
                </a:lnTo>
                <a:lnTo>
                  <a:pt x="135190" y="111035"/>
                </a:lnTo>
                <a:lnTo>
                  <a:pt x="132212" y="107794"/>
                </a:lnTo>
                <a:lnTo>
                  <a:pt x="130225" y="104223"/>
                </a:lnTo>
                <a:lnTo>
                  <a:pt x="128018" y="96492"/>
                </a:lnTo>
                <a:lnTo>
                  <a:pt x="126019" y="93865"/>
                </a:lnTo>
                <a:lnTo>
                  <a:pt x="123274" y="92115"/>
                </a:lnTo>
                <a:lnTo>
                  <a:pt x="120034" y="90947"/>
                </a:lnTo>
                <a:lnTo>
                  <a:pt x="116462" y="90169"/>
                </a:lnTo>
                <a:lnTo>
                  <a:pt x="112670" y="89651"/>
                </a:lnTo>
                <a:lnTo>
                  <a:pt x="108732" y="89305"/>
                </a:lnTo>
                <a:lnTo>
                  <a:pt x="104694" y="89074"/>
                </a:lnTo>
                <a:lnTo>
                  <a:pt x="96445" y="88818"/>
                </a:lnTo>
                <a:lnTo>
                  <a:pt x="92270" y="90161"/>
                </a:lnTo>
                <a:lnTo>
                  <a:pt x="88075" y="92467"/>
                </a:lnTo>
                <a:lnTo>
                  <a:pt x="83868" y="95416"/>
                </a:lnTo>
                <a:lnTo>
                  <a:pt x="78240" y="98793"/>
                </a:lnTo>
                <a:lnTo>
                  <a:pt x="71667" y="102455"/>
                </a:lnTo>
                <a:lnTo>
                  <a:pt x="64462" y="106308"/>
                </a:lnTo>
                <a:lnTo>
                  <a:pt x="58248" y="110287"/>
                </a:lnTo>
                <a:lnTo>
                  <a:pt x="52694" y="114351"/>
                </a:lnTo>
                <a:lnTo>
                  <a:pt x="47580" y="118472"/>
                </a:lnTo>
                <a:lnTo>
                  <a:pt x="42760" y="122630"/>
                </a:lnTo>
                <a:lnTo>
                  <a:pt x="38136" y="126813"/>
                </a:lnTo>
                <a:lnTo>
                  <a:pt x="33642" y="131013"/>
                </a:lnTo>
                <a:lnTo>
                  <a:pt x="29234" y="136635"/>
                </a:lnTo>
                <a:lnTo>
                  <a:pt x="24886" y="143206"/>
                </a:lnTo>
                <a:lnTo>
                  <a:pt x="20574" y="150408"/>
                </a:lnTo>
                <a:lnTo>
                  <a:pt x="16289" y="158032"/>
                </a:lnTo>
                <a:lnTo>
                  <a:pt x="7766" y="174029"/>
                </a:lnTo>
                <a:lnTo>
                  <a:pt x="4928" y="182246"/>
                </a:lnTo>
                <a:lnTo>
                  <a:pt x="3036" y="190546"/>
                </a:lnTo>
                <a:lnTo>
                  <a:pt x="1775" y="198902"/>
                </a:lnTo>
                <a:lnTo>
                  <a:pt x="934" y="207295"/>
                </a:lnTo>
                <a:lnTo>
                  <a:pt x="374" y="215712"/>
                </a:lnTo>
                <a:lnTo>
                  <a:pt x="0" y="224145"/>
                </a:lnTo>
                <a:lnTo>
                  <a:pt x="1162" y="232590"/>
                </a:lnTo>
                <a:lnTo>
                  <a:pt x="3348" y="241042"/>
                </a:lnTo>
                <a:lnTo>
                  <a:pt x="6216" y="249499"/>
                </a:lnTo>
                <a:lnTo>
                  <a:pt x="9540" y="256548"/>
                </a:lnTo>
                <a:lnTo>
                  <a:pt x="13166" y="262659"/>
                </a:lnTo>
                <a:lnTo>
                  <a:pt x="16995" y="268144"/>
                </a:lnTo>
                <a:lnTo>
                  <a:pt x="20959" y="271800"/>
                </a:lnTo>
                <a:lnTo>
                  <a:pt x="25013" y="274238"/>
                </a:lnTo>
                <a:lnTo>
                  <a:pt x="29126" y="275863"/>
                </a:lnTo>
                <a:lnTo>
                  <a:pt x="34690" y="276946"/>
                </a:lnTo>
                <a:lnTo>
                  <a:pt x="41223" y="277669"/>
                </a:lnTo>
                <a:lnTo>
                  <a:pt x="48400" y="278150"/>
                </a:lnTo>
                <a:lnTo>
                  <a:pt x="54595" y="277060"/>
                </a:lnTo>
                <a:lnTo>
                  <a:pt x="60137" y="274922"/>
                </a:lnTo>
                <a:lnTo>
                  <a:pt x="65242" y="272086"/>
                </a:lnTo>
                <a:lnTo>
                  <a:pt x="78440" y="265171"/>
                </a:lnTo>
                <a:lnTo>
                  <a:pt x="85911" y="261352"/>
                </a:lnTo>
                <a:lnTo>
                  <a:pt x="92303" y="255983"/>
                </a:lnTo>
                <a:lnTo>
                  <a:pt x="97975" y="249582"/>
                </a:lnTo>
                <a:lnTo>
                  <a:pt x="103168" y="242492"/>
                </a:lnTo>
                <a:lnTo>
                  <a:pt x="108040" y="233532"/>
                </a:lnTo>
                <a:lnTo>
                  <a:pt x="112700" y="223326"/>
                </a:lnTo>
                <a:lnTo>
                  <a:pt x="117218" y="212288"/>
                </a:lnTo>
                <a:lnTo>
                  <a:pt x="123052" y="202108"/>
                </a:lnTo>
                <a:lnTo>
                  <a:pt x="129764" y="192498"/>
                </a:lnTo>
                <a:lnTo>
                  <a:pt x="137060" y="183270"/>
                </a:lnTo>
                <a:lnTo>
                  <a:pt x="143336" y="172884"/>
                </a:lnTo>
                <a:lnTo>
                  <a:pt x="148930" y="161727"/>
                </a:lnTo>
                <a:lnTo>
                  <a:pt x="154071" y="150056"/>
                </a:lnTo>
                <a:lnTo>
                  <a:pt x="157498" y="138041"/>
                </a:lnTo>
                <a:lnTo>
                  <a:pt x="159784" y="125799"/>
                </a:lnTo>
                <a:lnTo>
                  <a:pt x="161307" y="113403"/>
                </a:lnTo>
                <a:lnTo>
                  <a:pt x="163733" y="102318"/>
                </a:lnTo>
                <a:lnTo>
                  <a:pt x="166762" y="92105"/>
                </a:lnTo>
                <a:lnTo>
                  <a:pt x="170192" y="82474"/>
                </a:lnTo>
                <a:lnTo>
                  <a:pt x="172479" y="73232"/>
                </a:lnTo>
                <a:lnTo>
                  <a:pt x="174004" y="64247"/>
                </a:lnTo>
                <a:lnTo>
                  <a:pt x="175021" y="55436"/>
                </a:lnTo>
                <a:lnTo>
                  <a:pt x="174287" y="46740"/>
                </a:lnTo>
                <a:lnTo>
                  <a:pt x="172387" y="38120"/>
                </a:lnTo>
                <a:lnTo>
                  <a:pt x="169709" y="29551"/>
                </a:lnTo>
                <a:lnTo>
                  <a:pt x="167923" y="22427"/>
                </a:lnTo>
                <a:lnTo>
                  <a:pt x="166733" y="16267"/>
                </a:lnTo>
                <a:lnTo>
                  <a:pt x="164824" y="2983"/>
                </a:lnTo>
                <a:lnTo>
                  <a:pt x="163255" y="1893"/>
                </a:lnTo>
                <a:lnTo>
                  <a:pt x="157750" y="682"/>
                </a:lnTo>
                <a:lnTo>
                  <a:pt x="153460" y="0"/>
                </a:lnTo>
                <a:lnTo>
                  <a:pt x="152858" y="1316"/>
                </a:lnTo>
                <a:lnTo>
                  <a:pt x="152188" y="6540"/>
                </a:lnTo>
                <a:lnTo>
                  <a:pt x="152010" y="11320"/>
                </a:lnTo>
                <a:lnTo>
                  <a:pt x="151758" y="32942"/>
                </a:lnTo>
                <a:lnTo>
                  <a:pt x="151667" y="82902"/>
                </a:lnTo>
                <a:lnTo>
                  <a:pt x="153073" y="93272"/>
                </a:lnTo>
                <a:lnTo>
                  <a:pt x="155422" y="104419"/>
                </a:lnTo>
                <a:lnTo>
                  <a:pt x="158399" y="116084"/>
                </a:lnTo>
                <a:lnTo>
                  <a:pt x="161795" y="128094"/>
                </a:lnTo>
                <a:lnTo>
                  <a:pt x="169331" y="152727"/>
                </a:lnTo>
                <a:lnTo>
                  <a:pt x="171905" y="163811"/>
                </a:lnTo>
                <a:lnTo>
                  <a:pt x="173621" y="174023"/>
                </a:lnTo>
                <a:lnTo>
                  <a:pt x="174765" y="183653"/>
                </a:lnTo>
                <a:lnTo>
                  <a:pt x="176939" y="191484"/>
                </a:lnTo>
                <a:lnTo>
                  <a:pt x="179799" y="198116"/>
                </a:lnTo>
                <a:lnTo>
                  <a:pt x="189753" y="21561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0" name="SMARTInkAnnotation32"/>
          <p:cNvSpPr/>
          <p:nvPr/>
        </p:nvSpPr>
        <p:spPr>
          <a:xfrm>
            <a:off x="7810500" y="4546838"/>
            <a:ext cx="190279" cy="164798"/>
          </a:xfrm>
          <a:custGeom>
            <a:avLst/>
            <a:gdLst/>
            <a:ahLst/>
            <a:cxnLst/>
            <a:rect l="0" t="0" r="0" b="0"/>
            <a:pathLst>
              <a:path w="190279" h="164798">
                <a:moveTo>
                  <a:pt x="0" y="75962"/>
                </a:moveTo>
                <a:lnTo>
                  <a:pt x="0" y="82704"/>
                </a:lnTo>
                <a:lnTo>
                  <a:pt x="1411" y="84690"/>
                </a:lnTo>
                <a:lnTo>
                  <a:pt x="3763" y="86014"/>
                </a:lnTo>
                <a:lnTo>
                  <a:pt x="6741" y="86897"/>
                </a:lnTo>
                <a:lnTo>
                  <a:pt x="8728" y="88896"/>
                </a:lnTo>
                <a:lnTo>
                  <a:pt x="10052" y="91640"/>
                </a:lnTo>
                <a:lnTo>
                  <a:pt x="10935" y="94881"/>
                </a:lnTo>
                <a:lnTo>
                  <a:pt x="12934" y="98452"/>
                </a:lnTo>
                <a:lnTo>
                  <a:pt x="15679" y="102244"/>
                </a:lnTo>
                <a:lnTo>
                  <a:pt x="18919" y="106183"/>
                </a:lnTo>
                <a:lnTo>
                  <a:pt x="22491" y="110221"/>
                </a:lnTo>
                <a:lnTo>
                  <a:pt x="30221" y="118469"/>
                </a:lnTo>
                <a:lnTo>
                  <a:pt x="50878" y="139485"/>
                </a:lnTo>
                <a:lnTo>
                  <a:pt x="67749" y="156400"/>
                </a:lnTo>
                <a:lnTo>
                  <a:pt x="71977" y="159220"/>
                </a:lnTo>
                <a:lnTo>
                  <a:pt x="76207" y="161101"/>
                </a:lnTo>
                <a:lnTo>
                  <a:pt x="80438" y="162355"/>
                </a:lnTo>
                <a:lnTo>
                  <a:pt x="84670" y="163190"/>
                </a:lnTo>
                <a:lnTo>
                  <a:pt x="88902" y="163747"/>
                </a:lnTo>
                <a:lnTo>
                  <a:pt x="99092" y="164642"/>
                </a:lnTo>
                <a:lnTo>
                  <a:pt x="104249" y="164764"/>
                </a:lnTo>
                <a:lnTo>
                  <a:pt x="107599" y="164797"/>
                </a:lnTo>
                <a:lnTo>
                  <a:pt x="112655" y="163407"/>
                </a:lnTo>
                <a:lnTo>
                  <a:pt x="118848" y="161070"/>
                </a:lnTo>
                <a:lnTo>
                  <a:pt x="125799" y="158101"/>
                </a:lnTo>
                <a:lnTo>
                  <a:pt x="131843" y="154710"/>
                </a:lnTo>
                <a:lnTo>
                  <a:pt x="137285" y="151038"/>
                </a:lnTo>
                <a:lnTo>
                  <a:pt x="142323" y="147180"/>
                </a:lnTo>
                <a:lnTo>
                  <a:pt x="147093" y="141785"/>
                </a:lnTo>
                <a:lnTo>
                  <a:pt x="151684" y="135366"/>
                </a:lnTo>
                <a:lnTo>
                  <a:pt x="156156" y="128265"/>
                </a:lnTo>
                <a:lnTo>
                  <a:pt x="160548" y="120708"/>
                </a:lnTo>
                <a:lnTo>
                  <a:pt x="169192" y="104786"/>
                </a:lnTo>
                <a:lnTo>
                  <a:pt x="173472" y="98000"/>
                </a:lnTo>
                <a:lnTo>
                  <a:pt x="177737" y="92065"/>
                </a:lnTo>
                <a:lnTo>
                  <a:pt x="181991" y="86698"/>
                </a:lnTo>
                <a:lnTo>
                  <a:pt x="184827" y="80297"/>
                </a:lnTo>
                <a:lnTo>
                  <a:pt x="186719" y="73207"/>
                </a:lnTo>
                <a:lnTo>
                  <a:pt x="187979" y="65659"/>
                </a:lnTo>
                <a:lnTo>
                  <a:pt x="188819" y="57804"/>
                </a:lnTo>
                <a:lnTo>
                  <a:pt x="189380" y="49746"/>
                </a:lnTo>
                <a:lnTo>
                  <a:pt x="190002" y="34677"/>
                </a:lnTo>
                <a:lnTo>
                  <a:pt x="190278" y="23276"/>
                </a:lnTo>
                <a:lnTo>
                  <a:pt x="188941" y="18260"/>
                </a:lnTo>
                <a:lnTo>
                  <a:pt x="186639" y="13505"/>
                </a:lnTo>
                <a:lnTo>
                  <a:pt x="183693" y="8924"/>
                </a:lnTo>
                <a:lnTo>
                  <a:pt x="180317" y="5870"/>
                </a:lnTo>
                <a:lnTo>
                  <a:pt x="176656" y="3834"/>
                </a:lnTo>
                <a:lnTo>
                  <a:pt x="167383" y="566"/>
                </a:lnTo>
                <a:lnTo>
                  <a:pt x="162351" y="120"/>
                </a:lnTo>
                <a:lnTo>
                  <a:pt x="159034" y="0"/>
                </a:lnTo>
                <a:lnTo>
                  <a:pt x="156823" y="1332"/>
                </a:lnTo>
                <a:lnTo>
                  <a:pt x="155349" y="3631"/>
                </a:lnTo>
                <a:lnTo>
                  <a:pt x="154366" y="6574"/>
                </a:lnTo>
                <a:lnTo>
                  <a:pt x="152299" y="8537"/>
                </a:lnTo>
                <a:lnTo>
                  <a:pt x="149511" y="9845"/>
                </a:lnTo>
                <a:lnTo>
                  <a:pt x="141638" y="11945"/>
                </a:lnTo>
                <a:lnTo>
                  <a:pt x="140992" y="13529"/>
                </a:lnTo>
                <a:lnTo>
                  <a:pt x="140561" y="15995"/>
                </a:lnTo>
                <a:lnTo>
                  <a:pt x="140274" y="19051"/>
                </a:lnTo>
                <a:lnTo>
                  <a:pt x="138671" y="21088"/>
                </a:lnTo>
                <a:lnTo>
                  <a:pt x="136192" y="22446"/>
                </a:lnTo>
                <a:lnTo>
                  <a:pt x="127000" y="2516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1" name="SMARTInkAnnotation33"/>
          <p:cNvSpPr/>
          <p:nvPr/>
        </p:nvSpPr>
        <p:spPr>
          <a:xfrm>
            <a:off x="8002985" y="4539386"/>
            <a:ext cx="188516" cy="196953"/>
          </a:xfrm>
          <a:custGeom>
            <a:avLst/>
            <a:gdLst/>
            <a:ahLst/>
            <a:cxnLst/>
            <a:rect l="0" t="0" r="0" b="0"/>
            <a:pathLst>
              <a:path w="188516" h="196953">
                <a:moveTo>
                  <a:pt x="86915" y="19914"/>
                </a:moveTo>
                <a:lnTo>
                  <a:pt x="86915" y="8979"/>
                </a:lnTo>
                <a:lnTo>
                  <a:pt x="85504" y="8391"/>
                </a:lnTo>
                <a:lnTo>
                  <a:pt x="80174" y="7737"/>
                </a:lnTo>
                <a:lnTo>
                  <a:pt x="76776" y="6152"/>
                </a:lnTo>
                <a:lnTo>
                  <a:pt x="73100" y="3684"/>
                </a:lnTo>
                <a:lnTo>
                  <a:pt x="69239" y="627"/>
                </a:lnTo>
                <a:lnTo>
                  <a:pt x="65253" y="0"/>
                </a:lnTo>
                <a:lnTo>
                  <a:pt x="61185" y="994"/>
                </a:lnTo>
                <a:lnTo>
                  <a:pt x="57062" y="3067"/>
                </a:lnTo>
                <a:lnTo>
                  <a:pt x="52902" y="4449"/>
                </a:lnTo>
                <a:lnTo>
                  <a:pt x="48717" y="5371"/>
                </a:lnTo>
                <a:lnTo>
                  <a:pt x="44517" y="5985"/>
                </a:lnTo>
                <a:lnTo>
                  <a:pt x="40305" y="7806"/>
                </a:lnTo>
                <a:lnTo>
                  <a:pt x="36086" y="10431"/>
                </a:lnTo>
                <a:lnTo>
                  <a:pt x="31863" y="13592"/>
                </a:lnTo>
                <a:lnTo>
                  <a:pt x="27636" y="17110"/>
                </a:lnTo>
                <a:lnTo>
                  <a:pt x="23406" y="20867"/>
                </a:lnTo>
                <a:lnTo>
                  <a:pt x="19176" y="24783"/>
                </a:lnTo>
                <a:lnTo>
                  <a:pt x="16356" y="30215"/>
                </a:lnTo>
                <a:lnTo>
                  <a:pt x="14476" y="36659"/>
                </a:lnTo>
                <a:lnTo>
                  <a:pt x="13222" y="43778"/>
                </a:lnTo>
                <a:lnTo>
                  <a:pt x="10975" y="51345"/>
                </a:lnTo>
                <a:lnTo>
                  <a:pt x="8066" y="59212"/>
                </a:lnTo>
                <a:lnTo>
                  <a:pt x="4716" y="67280"/>
                </a:lnTo>
                <a:lnTo>
                  <a:pt x="2482" y="75480"/>
                </a:lnTo>
                <a:lnTo>
                  <a:pt x="993" y="83769"/>
                </a:lnTo>
                <a:lnTo>
                  <a:pt x="0" y="92117"/>
                </a:lnTo>
                <a:lnTo>
                  <a:pt x="750" y="100505"/>
                </a:lnTo>
                <a:lnTo>
                  <a:pt x="2660" y="108919"/>
                </a:lnTo>
                <a:lnTo>
                  <a:pt x="5346" y="117351"/>
                </a:lnTo>
                <a:lnTo>
                  <a:pt x="8546" y="125794"/>
                </a:lnTo>
                <a:lnTo>
                  <a:pt x="12092" y="134245"/>
                </a:lnTo>
                <a:lnTo>
                  <a:pt x="15866" y="142701"/>
                </a:lnTo>
                <a:lnTo>
                  <a:pt x="21204" y="149750"/>
                </a:lnTo>
                <a:lnTo>
                  <a:pt x="27585" y="155860"/>
                </a:lnTo>
                <a:lnTo>
                  <a:pt x="34662" y="161345"/>
                </a:lnTo>
                <a:lnTo>
                  <a:pt x="42202" y="166412"/>
                </a:lnTo>
                <a:lnTo>
                  <a:pt x="50051" y="171202"/>
                </a:lnTo>
                <a:lnTo>
                  <a:pt x="58105" y="175806"/>
                </a:lnTo>
                <a:lnTo>
                  <a:pt x="74581" y="184685"/>
                </a:lnTo>
                <a:lnTo>
                  <a:pt x="82925" y="189028"/>
                </a:lnTo>
                <a:lnTo>
                  <a:pt x="92722" y="191923"/>
                </a:lnTo>
                <a:lnTo>
                  <a:pt x="103487" y="193853"/>
                </a:lnTo>
                <a:lnTo>
                  <a:pt x="114896" y="195140"/>
                </a:lnTo>
                <a:lnTo>
                  <a:pt x="125324" y="195998"/>
                </a:lnTo>
                <a:lnTo>
                  <a:pt x="135100" y="196570"/>
                </a:lnTo>
                <a:lnTo>
                  <a:pt x="144438" y="196952"/>
                </a:lnTo>
                <a:lnTo>
                  <a:pt x="153486" y="195795"/>
                </a:lnTo>
                <a:lnTo>
                  <a:pt x="162340" y="193612"/>
                </a:lnTo>
                <a:lnTo>
                  <a:pt x="188515" y="18501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2" name="SMARTInkAnnotation34"/>
          <p:cNvSpPr/>
          <p:nvPr/>
        </p:nvSpPr>
        <p:spPr>
          <a:xfrm>
            <a:off x="8229600" y="4457700"/>
            <a:ext cx="38101" cy="292101"/>
          </a:xfrm>
          <a:custGeom>
            <a:avLst/>
            <a:gdLst/>
            <a:ahLst/>
            <a:cxnLst/>
            <a:rect l="0" t="0" r="0" b="0"/>
            <a:pathLst>
              <a:path w="38101" h="292101">
                <a:moveTo>
                  <a:pt x="0" y="0"/>
                </a:moveTo>
                <a:lnTo>
                  <a:pt x="0" y="36964"/>
                </a:lnTo>
                <a:lnTo>
                  <a:pt x="1411" y="44398"/>
                </a:lnTo>
                <a:lnTo>
                  <a:pt x="3763" y="52176"/>
                </a:lnTo>
                <a:lnTo>
                  <a:pt x="6741" y="60184"/>
                </a:lnTo>
                <a:lnTo>
                  <a:pt x="8728" y="68345"/>
                </a:lnTo>
                <a:lnTo>
                  <a:pt x="10052" y="76608"/>
                </a:lnTo>
                <a:lnTo>
                  <a:pt x="10935" y="84939"/>
                </a:lnTo>
                <a:lnTo>
                  <a:pt x="12934" y="94726"/>
                </a:lnTo>
                <a:lnTo>
                  <a:pt x="15679" y="105483"/>
                </a:lnTo>
                <a:lnTo>
                  <a:pt x="18919" y="116889"/>
                </a:lnTo>
                <a:lnTo>
                  <a:pt x="22491" y="127315"/>
                </a:lnTo>
                <a:lnTo>
                  <a:pt x="26283" y="137088"/>
                </a:lnTo>
                <a:lnTo>
                  <a:pt x="30221" y="146425"/>
                </a:lnTo>
                <a:lnTo>
                  <a:pt x="32848" y="156883"/>
                </a:lnTo>
                <a:lnTo>
                  <a:pt x="34599" y="168089"/>
                </a:lnTo>
                <a:lnTo>
                  <a:pt x="35765" y="179793"/>
                </a:lnTo>
                <a:lnTo>
                  <a:pt x="36544" y="191829"/>
                </a:lnTo>
                <a:lnTo>
                  <a:pt x="37062" y="204086"/>
                </a:lnTo>
                <a:lnTo>
                  <a:pt x="37793" y="237799"/>
                </a:lnTo>
                <a:lnTo>
                  <a:pt x="38100" y="2921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3" name="SMARTInkAnnotation35"/>
          <p:cNvSpPr/>
          <p:nvPr/>
        </p:nvSpPr>
        <p:spPr>
          <a:xfrm>
            <a:off x="8153400" y="4584700"/>
            <a:ext cx="279401" cy="44935"/>
          </a:xfrm>
          <a:custGeom>
            <a:avLst/>
            <a:gdLst/>
            <a:ahLst/>
            <a:cxnLst/>
            <a:rect l="0" t="0" r="0" b="0"/>
            <a:pathLst>
              <a:path w="279401" h="44935">
                <a:moveTo>
                  <a:pt x="0" y="0"/>
                </a:moveTo>
                <a:lnTo>
                  <a:pt x="10935" y="0"/>
                </a:lnTo>
                <a:lnTo>
                  <a:pt x="14346" y="1411"/>
                </a:lnTo>
                <a:lnTo>
                  <a:pt x="19441" y="3763"/>
                </a:lnTo>
                <a:lnTo>
                  <a:pt x="25661" y="6742"/>
                </a:lnTo>
                <a:lnTo>
                  <a:pt x="34041" y="10139"/>
                </a:lnTo>
                <a:lnTo>
                  <a:pt x="43860" y="13815"/>
                </a:lnTo>
                <a:lnTo>
                  <a:pt x="77907" y="25730"/>
                </a:lnTo>
                <a:lnTo>
                  <a:pt x="90038" y="29854"/>
                </a:lnTo>
                <a:lnTo>
                  <a:pt x="103770" y="32602"/>
                </a:lnTo>
                <a:lnTo>
                  <a:pt x="118569" y="34435"/>
                </a:lnTo>
                <a:lnTo>
                  <a:pt x="134079" y="35656"/>
                </a:lnTo>
                <a:lnTo>
                  <a:pt x="150064" y="37882"/>
                </a:lnTo>
                <a:lnTo>
                  <a:pt x="166365" y="40777"/>
                </a:lnTo>
                <a:lnTo>
                  <a:pt x="182876" y="44118"/>
                </a:lnTo>
                <a:lnTo>
                  <a:pt x="196707" y="44934"/>
                </a:lnTo>
                <a:lnTo>
                  <a:pt x="208748" y="44067"/>
                </a:lnTo>
                <a:lnTo>
                  <a:pt x="219599" y="42078"/>
                </a:lnTo>
                <a:lnTo>
                  <a:pt x="229655" y="40752"/>
                </a:lnTo>
                <a:lnTo>
                  <a:pt x="239182" y="39868"/>
                </a:lnTo>
                <a:lnTo>
                  <a:pt x="255881" y="38886"/>
                </a:lnTo>
                <a:lnTo>
                  <a:pt x="279400" y="381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0000"/>
                </a:solidFill>
              </a:rPr>
              <a:t>Hormones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defRPr/>
            </a:pPr>
            <a:r>
              <a:rPr lang="en-CA" b="1" dirty="0" err="1" smtClean="0"/>
              <a:t>Aldosterone</a:t>
            </a:r>
            <a:r>
              <a:rPr lang="en-CA" dirty="0" smtClean="0"/>
              <a:t> – Stimulates kidney to retain sodium and reabsorb water to maintain body fluid levels.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>
                <a:solidFill>
                  <a:srgbClr val="FF0000"/>
                </a:solidFill>
              </a:rPr>
              <a:t>Increases reabsorption </a:t>
            </a:r>
            <a:r>
              <a:rPr lang="en-CA" dirty="0" smtClean="0"/>
              <a:t>of NaCl and H</a:t>
            </a:r>
            <a:r>
              <a:rPr lang="en-CA" baseline="-25000" dirty="0" smtClean="0"/>
              <a:t>2</a:t>
            </a:r>
            <a:r>
              <a:rPr lang="en-CA" dirty="0" smtClean="0"/>
              <a:t>O in distal tubules and collecting duct.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This will also increase blood volume and blood pressure.</a:t>
            </a:r>
          </a:p>
          <a:p>
            <a:pPr lvl="1">
              <a:defRPr/>
            </a:pPr>
            <a:r>
              <a:rPr lang="en-CA" dirty="0" smtClean="0">
                <a:solidFill>
                  <a:srgbClr val="0000FF"/>
                </a:solidFill>
              </a:rPr>
              <a:t>Scenarios? (+ &amp; -)</a:t>
            </a:r>
          </a:p>
          <a:p>
            <a:pPr>
              <a:defRPr/>
            </a:pPr>
            <a:endParaRPr lang="en-GB" dirty="0" smtClean="0"/>
          </a:p>
          <a:p>
            <a:pPr>
              <a:buNone/>
            </a:pPr>
            <a:endParaRPr lang="en-CA" dirty="0" smtClean="0"/>
          </a:p>
          <a:p>
            <a:endParaRPr lang="en-CA" dirty="0"/>
          </a:p>
        </p:txBody>
      </p:sp>
      <p:sp>
        <p:nvSpPr>
          <p:cNvPr id="10" name="SMARTInkAnnotation48"/>
          <p:cNvSpPr/>
          <p:nvPr/>
        </p:nvSpPr>
        <p:spPr>
          <a:xfrm>
            <a:off x="7804547" y="205383"/>
            <a:ext cx="133946" cy="187524"/>
          </a:xfrm>
          <a:custGeom>
            <a:avLst/>
            <a:gdLst/>
            <a:ahLst/>
            <a:cxnLst/>
            <a:rect l="0" t="0" r="0" b="0"/>
            <a:pathLst>
              <a:path w="133946" h="187524">
                <a:moveTo>
                  <a:pt x="0" y="0"/>
                </a:moveTo>
                <a:lnTo>
                  <a:pt x="7689" y="7688"/>
                </a:lnTo>
                <a:lnTo>
                  <a:pt x="9094" y="10086"/>
                </a:lnTo>
                <a:lnTo>
                  <a:pt x="13302" y="18043"/>
                </a:lnTo>
                <a:lnTo>
                  <a:pt x="21249" y="33678"/>
                </a:lnTo>
                <a:lnTo>
                  <a:pt x="25081" y="40312"/>
                </a:lnTo>
                <a:lnTo>
                  <a:pt x="29619" y="47710"/>
                </a:lnTo>
                <a:lnTo>
                  <a:pt x="34629" y="55619"/>
                </a:lnTo>
                <a:lnTo>
                  <a:pt x="39953" y="62876"/>
                </a:lnTo>
                <a:lnTo>
                  <a:pt x="45487" y="69699"/>
                </a:lnTo>
                <a:lnTo>
                  <a:pt x="51160" y="76231"/>
                </a:lnTo>
                <a:lnTo>
                  <a:pt x="56927" y="83563"/>
                </a:lnTo>
                <a:lnTo>
                  <a:pt x="62757" y="91427"/>
                </a:lnTo>
                <a:lnTo>
                  <a:pt x="74524" y="108103"/>
                </a:lnTo>
                <a:lnTo>
                  <a:pt x="86370" y="125436"/>
                </a:lnTo>
                <a:lnTo>
                  <a:pt x="91314" y="133234"/>
                </a:lnTo>
                <a:lnTo>
                  <a:pt x="95603" y="140416"/>
                </a:lnTo>
                <a:lnTo>
                  <a:pt x="99453" y="147189"/>
                </a:lnTo>
                <a:lnTo>
                  <a:pt x="104005" y="152696"/>
                </a:lnTo>
                <a:lnTo>
                  <a:pt x="109024" y="157360"/>
                </a:lnTo>
                <a:lnTo>
                  <a:pt x="114355" y="161461"/>
                </a:lnTo>
                <a:lnTo>
                  <a:pt x="117908" y="165188"/>
                </a:lnTo>
                <a:lnTo>
                  <a:pt x="120278" y="168664"/>
                </a:lnTo>
                <a:lnTo>
                  <a:pt x="121857" y="171974"/>
                </a:lnTo>
                <a:lnTo>
                  <a:pt x="123902" y="175173"/>
                </a:lnTo>
                <a:lnTo>
                  <a:pt x="126257" y="178297"/>
                </a:lnTo>
                <a:lnTo>
                  <a:pt x="133945" y="18752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SMARTInkAnnotation49"/>
          <p:cNvSpPr/>
          <p:nvPr/>
        </p:nvSpPr>
        <p:spPr>
          <a:xfrm>
            <a:off x="7813477" y="196499"/>
            <a:ext cx="223243" cy="124971"/>
          </a:xfrm>
          <a:custGeom>
            <a:avLst/>
            <a:gdLst/>
            <a:ahLst/>
            <a:cxnLst/>
            <a:rect l="0" t="0" r="0" b="0"/>
            <a:pathLst>
              <a:path w="223243" h="124971">
                <a:moveTo>
                  <a:pt x="0" y="116040"/>
                </a:moveTo>
                <a:lnTo>
                  <a:pt x="0" y="108352"/>
                </a:lnTo>
                <a:lnTo>
                  <a:pt x="2645" y="105016"/>
                </a:lnTo>
                <a:lnTo>
                  <a:pt x="4740" y="102738"/>
                </a:lnTo>
                <a:lnTo>
                  <a:pt x="17169" y="90050"/>
                </a:lnTo>
                <a:lnTo>
                  <a:pt x="22359" y="85815"/>
                </a:lnTo>
                <a:lnTo>
                  <a:pt x="27805" y="81999"/>
                </a:lnTo>
                <a:lnTo>
                  <a:pt x="40138" y="74122"/>
                </a:lnTo>
                <a:lnTo>
                  <a:pt x="55543" y="64006"/>
                </a:lnTo>
                <a:lnTo>
                  <a:pt x="62825" y="58530"/>
                </a:lnTo>
                <a:lnTo>
                  <a:pt x="69664" y="52896"/>
                </a:lnTo>
                <a:lnTo>
                  <a:pt x="76208" y="47155"/>
                </a:lnTo>
                <a:lnTo>
                  <a:pt x="83547" y="42335"/>
                </a:lnTo>
                <a:lnTo>
                  <a:pt x="91417" y="38130"/>
                </a:lnTo>
                <a:lnTo>
                  <a:pt x="99640" y="34335"/>
                </a:lnTo>
                <a:lnTo>
                  <a:pt x="106114" y="30812"/>
                </a:lnTo>
                <a:lnTo>
                  <a:pt x="111422" y="27471"/>
                </a:lnTo>
                <a:lnTo>
                  <a:pt x="115953" y="24252"/>
                </a:lnTo>
                <a:lnTo>
                  <a:pt x="119966" y="21114"/>
                </a:lnTo>
                <a:lnTo>
                  <a:pt x="123634" y="18029"/>
                </a:lnTo>
                <a:lnTo>
                  <a:pt x="127070" y="14981"/>
                </a:lnTo>
                <a:lnTo>
                  <a:pt x="129362" y="11956"/>
                </a:lnTo>
                <a:lnTo>
                  <a:pt x="130890" y="8948"/>
                </a:lnTo>
                <a:lnTo>
                  <a:pt x="133766" y="481"/>
                </a:lnTo>
                <a:lnTo>
                  <a:pt x="131219" y="188"/>
                </a:lnTo>
                <a:lnTo>
                  <a:pt x="126241" y="0"/>
                </a:lnTo>
                <a:lnTo>
                  <a:pt x="125832" y="977"/>
                </a:lnTo>
                <a:lnTo>
                  <a:pt x="125378" y="4708"/>
                </a:lnTo>
                <a:lnTo>
                  <a:pt x="125123" y="7647"/>
                </a:lnTo>
                <a:lnTo>
                  <a:pt x="125063" y="10980"/>
                </a:lnTo>
                <a:lnTo>
                  <a:pt x="125047" y="13258"/>
                </a:lnTo>
                <a:lnTo>
                  <a:pt x="126029" y="14776"/>
                </a:lnTo>
                <a:lnTo>
                  <a:pt x="127675" y="15789"/>
                </a:lnTo>
                <a:lnTo>
                  <a:pt x="129765" y="16464"/>
                </a:lnTo>
                <a:lnTo>
                  <a:pt x="134733" y="19859"/>
                </a:lnTo>
                <a:lnTo>
                  <a:pt x="137447" y="22154"/>
                </a:lnTo>
                <a:lnTo>
                  <a:pt x="140248" y="24676"/>
                </a:lnTo>
                <a:lnTo>
                  <a:pt x="146007" y="30124"/>
                </a:lnTo>
                <a:lnTo>
                  <a:pt x="148932" y="33958"/>
                </a:lnTo>
                <a:lnTo>
                  <a:pt x="151873" y="38498"/>
                </a:lnTo>
                <a:lnTo>
                  <a:pt x="154827" y="43510"/>
                </a:lnTo>
                <a:lnTo>
                  <a:pt x="157788" y="47843"/>
                </a:lnTo>
                <a:lnTo>
                  <a:pt x="160754" y="51724"/>
                </a:lnTo>
                <a:lnTo>
                  <a:pt x="163724" y="55303"/>
                </a:lnTo>
                <a:lnTo>
                  <a:pt x="166696" y="59674"/>
                </a:lnTo>
                <a:lnTo>
                  <a:pt x="169670" y="64572"/>
                </a:lnTo>
                <a:lnTo>
                  <a:pt x="172644" y="69822"/>
                </a:lnTo>
                <a:lnTo>
                  <a:pt x="176611" y="75306"/>
                </a:lnTo>
                <a:lnTo>
                  <a:pt x="181241" y="80947"/>
                </a:lnTo>
                <a:lnTo>
                  <a:pt x="190684" y="91513"/>
                </a:lnTo>
                <a:lnTo>
                  <a:pt x="198188" y="99517"/>
                </a:lnTo>
                <a:lnTo>
                  <a:pt x="200586" y="103040"/>
                </a:lnTo>
                <a:lnTo>
                  <a:pt x="202185" y="106381"/>
                </a:lnTo>
                <a:lnTo>
                  <a:pt x="203251" y="109601"/>
                </a:lnTo>
                <a:lnTo>
                  <a:pt x="204954" y="112739"/>
                </a:lnTo>
                <a:lnTo>
                  <a:pt x="207081" y="115824"/>
                </a:lnTo>
                <a:lnTo>
                  <a:pt x="209491" y="118873"/>
                </a:lnTo>
                <a:lnTo>
                  <a:pt x="212090" y="120905"/>
                </a:lnTo>
                <a:lnTo>
                  <a:pt x="214816" y="122260"/>
                </a:lnTo>
                <a:lnTo>
                  <a:pt x="223242" y="12497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SMARTInkAnnotation50"/>
          <p:cNvSpPr/>
          <p:nvPr/>
        </p:nvSpPr>
        <p:spPr>
          <a:xfrm>
            <a:off x="7902882" y="116086"/>
            <a:ext cx="8822" cy="17860"/>
          </a:xfrm>
          <a:custGeom>
            <a:avLst/>
            <a:gdLst/>
            <a:ahLst/>
            <a:cxnLst/>
            <a:rect l="0" t="0" r="0" b="0"/>
            <a:pathLst>
              <a:path w="8822" h="17860">
                <a:moveTo>
                  <a:pt x="8821" y="17859"/>
                </a:moveTo>
                <a:lnTo>
                  <a:pt x="1132" y="17859"/>
                </a:lnTo>
                <a:lnTo>
                  <a:pt x="719" y="16867"/>
                </a:lnTo>
                <a:lnTo>
                  <a:pt x="443" y="15213"/>
                </a:lnTo>
                <a:lnTo>
                  <a:pt x="0" y="10171"/>
                </a:lnTo>
                <a:lnTo>
                  <a:pt x="956" y="8765"/>
                </a:lnTo>
                <a:lnTo>
                  <a:pt x="2585" y="6835"/>
                </a:lnTo>
                <a:lnTo>
                  <a:pt x="882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SMARTInkAnnotation51"/>
          <p:cNvSpPr/>
          <p:nvPr/>
        </p:nvSpPr>
        <p:spPr>
          <a:xfrm>
            <a:off x="8090407" y="125016"/>
            <a:ext cx="97217" cy="151611"/>
          </a:xfrm>
          <a:custGeom>
            <a:avLst/>
            <a:gdLst/>
            <a:ahLst/>
            <a:cxnLst/>
            <a:rect l="0" t="0" r="0" b="0"/>
            <a:pathLst>
              <a:path w="97217" h="151611">
                <a:moveTo>
                  <a:pt x="17750" y="0"/>
                </a:moveTo>
                <a:lnTo>
                  <a:pt x="13009" y="0"/>
                </a:lnTo>
                <a:lnTo>
                  <a:pt x="11612" y="992"/>
                </a:lnTo>
                <a:lnTo>
                  <a:pt x="10681" y="2645"/>
                </a:lnTo>
                <a:lnTo>
                  <a:pt x="9647" y="7129"/>
                </a:lnTo>
                <a:lnTo>
                  <a:pt x="9371" y="9713"/>
                </a:lnTo>
                <a:lnTo>
                  <a:pt x="9188" y="12429"/>
                </a:lnTo>
                <a:lnTo>
                  <a:pt x="9065" y="16223"/>
                </a:lnTo>
                <a:lnTo>
                  <a:pt x="8929" y="25731"/>
                </a:lnTo>
                <a:lnTo>
                  <a:pt x="7900" y="31044"/>
                </a:lnTo>
                <a:lnTo>
                  <a:pt x="6223" y="36571"/>
                </a:lnTo>
                <a:lnTo>
                  <a:pt x="4112" y="42240"/>
                </a:lnTo>
                <a:lnTo>
                  <a:pt x="2705" y="48004"/>
                </a:lnTo>
                <a:lnTo>
                  <a:pt x="1767" y="53830"/>
                </a:lnTo>
                <a:lnTo>
                  <a:pt x="1141" y="59699"/>
                </a:lnTo>
                <a:lnTo>
                  <a:pt x="724" y="65596"/>
                </a:lnTo>
                <a:lnTo>
                  <a:pt x="446" y="71512"/>
                </a:lnTo>
                <a:lnTo>
                  <a:pt x="138" y="84369"/>
                </a:lnTo>
                <a:lnTo>
                  <a:pt x="0" y="100005"/>
                </a:lnTo>
                <a:lnTo>
                  <a:pt x="956" y="106357"/>
                </a:lnTo>
                <a:lnTo>
                  <a:pt x="2585" y="111584"/>
                </a:lnTo>
                <a:lnTo>
                  <a:pt x="7041" y="121030"/>
                </a:lnTo>
                <a:lnTo>
                  <a:pt x="12329" y="131843"/>
                </a:lnTo>
                <a:lnTo>
                  <a:pt x="15128" y="136513"/>
                </a:lnTo>
                <a:lnTo>
                  <a:pt x="17986" y="140618"/>
                </a:lnTo>
                <a:lnTo>
                  <a:pt x="20884" y="144347"/>
                </a:lnTo>
                <a:lnTo>
                  <a:pt x="23808" y="146832"/>
                </a:lnTo>
                <a:lnTo>
                  <a:pt x="26749" y="148490"/>
                </a:lnTo>
                <a:lnTo>
                  <a:pt x="29703" y="149595"/>
                </a:lnTo>
                <a:lnTo>
                  <a:pt x="32664" y="150331"/>
                </a:lnTo>
                <a:lnTo>
                  <a:pt x="35630" y="150822"/>
                </a:lnTo>
                <a:lnTo>
                  <a:pt x="38599" y="151150"/>
                </a:lnTo>
                <a:lnTo>
                  <a:pt x="42563" y="151368"/>
                </a:lnTo>
                <a:lnTo>
                  <a:pt x="52260" y="151610"/>
                </a:lnTo>
                <a:lnTo>
                  <a:pt x="56631" y="150683"/>
                </a:lnTo>
                <a:lnTo>
                  <a:pt x="60537" y="149072"/>
                </a:lnTo>
                <a:lnTo>
                  <a:pt x="64134" y="147006"/>
                </a:lnTo>
                <a:lnTo>
                  <a:pt x="67525" y="143645"/>
                </a:lnTo>
                <a:lnTo>
                  <a:pt x="70776" y="139419"/>
                </a:lnTo>
                <a:lnTo>
                  <a:pt x="73937" y="134618"/>
                </a:lnTo>
                <a:lnTo>
                  <a:pt x="78028" y="129433"/>
                </a:lnTo>
                <a:lnTo>
                  <a:pt x="82740" y="123991"/>
                </a:lnTo>
                <a:lnTo>
                  <a:pt x="87865" y="118380"/>
                </a:lnTo>
                <a:lnTo>
                  <a:pt x="91282" y="112654"/>
                </a:lnTo>
                <a:lnTo>
                  <a:pt x="93560" y="106853"/>
                </a:lnTo>
                <a:lnTo>
                  <a:pt x="95079" y="101001"/>
                </a:lnTo>
                <a:lnTo>
                  <a:pt x="96092" y="94123"/>
                </a:lnTo>
                <a:lnTo>
                  <a:pt x="96767" y="86561"/>
                </a:lnTo>
                <a:lnTo>
                  <a:pt x="97216" y="78543"/>
                </a:lnTo>
                <a:lnTo>
                  <a:pt x="96524" y="71213"/>
                </a:lnTo>
                <a:lnTo>
                  <a:pt x="95071" y="64343"/>
                </a:lnTo>
                <a:lnTo>
                  <a:pt x="93110" y="57778"/>
                </a:lnTo>
                <a:lnTo>
                  <a:pt x="90810" y="51417"/>
                </a:lnTo>
                <a:lnTo>
                  <a:pt x="88284" y="45192"/>
                </a:lnTo>
                <a:lnTo>
                  <a:pt x="85609" y="39057"/>
                </a:lnTo>
                <a:lnTo>
                  <a:pt x="81841" y="34968"/>
                </a:lnTo>
                <a:lnTo>
                  <a:pt x="77343" y="32241"/>
                </a:lnTo>
                <a:lnTo>
                  <a:pt x="72361" y="30424"/>
                </a:lnTo>
                <a:lnTo>
                  <a:pt x="67056" y="29212"/>
                </a:lnTo>
                <a:lnTo>
                  <a:pt x="61534" y="28404"/>
                </a:lnTo>
                <a:lnTo>
                  <a:pt x="55869" y="27866"/>
                </a:lnTo>
                <a:lnTo>
                  <a:pt x="50108" y="28499"/>
                </a:lnTo>
                <a:lnTo>
                  <a:pt x="44283" y="29913"/>
                </a:lnTo>
                <a:lnTo>
                  <a:pt x="26679" y="357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SMARTInkAnnotation52"/>
          <p:cNvSpPr/>
          <p:nvPr/>
        </p:nvSpPr>
        <p:spPr>
          <a:xfrm>
            <a:off x="8242102" y="107156"/>
            <a:ext cx="196454" cy="123608"/>
          </a:xfrm>
          <a:custGeom>
            <a:avLst/>
            <a:gdLst/>
            <a:ahLst/>
            <a:cxnLst/>
            <a:rect l="0" t="0" r="0" b="0"/>
            <a:pathLst>
              <a:path w="196454" h="123608">
                <a:moveTo>
                  <a:pt x="0" y="0"/>
                </a:moveTo>
                <a:lnTo>
                  <a:pt x="0" y="9481"/>
                </a:lnTo>
                <a:lnTo>
                  <a:pt x="992" y="12274"/>
                </a:lnTo>
                <a:lnTo>
                  <a:pt x="2646" y="14136"/>
                </a:lnTo>
                <a:lnTo>
                  <a:pt x="4740" y="15377"/>
                </a:lnTo>
                <a:lnTo>
                  <a:pt x="6136" y="18189"/>
                </a:lnTo>
                <a:lnTo>
                  <a:pt x="7068" y="22048"/>
                </a:lnTo>
                <a:lnTo>
                  <a:pt x="7688" y="26605"/>
                </a:lnTo>
                <a:lnTo>
                  <a:pt x="9094" y="31627"/>
                </a:lnTo>
                <a:lnTo>
                  <a:pt x="11023" y="36960"/>
                </a:lnTo>
                <a:lnTo>
                  <a:pt x="13302" y="42499"/>
                </a:lnTo>
                <a:lnTo>
                  <a:pt x="15813" y="47185"/>
                </a:lnTo>
                <a:lnTo>
                  <a:pt x="18479" y="51300"/>
                </a:lnTo>
                <a:lnTo>
                  <a:pt x="21249" y="55036"/>
                </a:lnTo>
                <a:lnTo>
                  <a:pt x="24087" y="59511"/>
                </a:lnTo>
                <a:lnTo>
                  <a:pt x="26973" y="64479"/>
                </a:lnTo>
                <a:lnTo>
                  <a:pt x="32824" y="75290"/>
                </a:lnTo>
                <a:lnTo>
                  <a:pt x="38731" y="86710"/>
                </a:lnTo>
                <a:lnTo>
                  <a:pt x="41695" y="91541"/>
                </a:lnTo>
                <a:lnTo>
                  <a:pt x="44664" y="95754"/>
                </a:lnTo>
                <a:lnTo>
                  <a:pt x="47635" y="99555"/>
                </a:lnTo>
                <a:lnTo>
                  <a:pt x="50608" y="103081"/>
                </a:lnTo>
                <a:lnTo>
                  <a:pt x="53582" y="106424"/>
                </a:lnTo>
                <a:lnTo>
                  <a:pt x="56557" y="109645"/>
                </a:lnTo>
                <a:lnTo>
                  <a:pt x="59533" y="111792"/>
                </a:lnTo>
                <a:lnTo>
                  <a:pt x="65485" y="114178"/>
                </a:lnTo>
                <a:lnTo>
                  <a:pt x="67469" y="115806"/>
                </a:lnTo>
                <a:lnTo>
                  <a:pt x="68792" y="117884"/>
                </a:lnTo>
                <a:lnTo>
                  <a:pt x="70915" y="123607"/>
                </a:lnTo>
                <a:lnTo>
                  <a:pt x="71089" y="123084"/>
                </a:lnTo>
                <a:lnTo>
                  <a:pt x="71282" y="119858"/>
                </a:lnTo>
                <a:lnTo>
                  <a:pt x="72326" y="118601"/>
                </a:lnTo>
                <a:lnTo>
                  <a:pt x="74014" y="117763"/>
                </a:lnTo>
                <a:lnTo>
                  <a:pt x="76132" y="117204"/>
                </a:lnTo>
                <a:lnTo>
                  <a:pt x="77544" y="114847"/>
                </a:lnTo>
                <a:lnTo>
                  <a:pt x="78484" y="111291"/>
                </a:lnTo>
                <a:lnTo>
                  <a:pt x="79112" y="106936"/>
                </a:lnTo>
                <a:lnTo>
                  <a:pt x="79530" y="101057"/>
                </a:lnTo>
                <a:lnTo>
                  <a:pt x="79809" y="94160"/>
                </a:lnTo>
                <a:lnTo>
                  <a:pt x="79995" y="86586"/>
                </a:lnTo>
                <a:lnTo>
                  <a:pt x="81111" y="78560"/>
                </a:lnTo>
                <a:lnTo>
                  <a:pt x="82847" y="70233"/>
                </a:lnTo>
                <a:lnTo>
                  <a:pt x="84997" y="61705"/>
                </a:lnTo>
                <a:lnTo>
                  <a:pt x="87422" y="54035"/>
                </a:lnTo>
                <a:lnTo>
                  <a:pt x="90032" y="46938"/>
                </a:lnTo>
                <a:lnTo>
                  <a:pt x="92764" y="40221"/>
                </a:lnTo>
                <a:lnTo>
                  <a:pt x="95576" y="33760"/>
                </a:lnTo>
                <a:lnTo>
                  <a:pt x="101348" y="21288"/>
                </a:lnTo>
                <a:lnTo>
                  <a:pt x="104276" y="16177"/>
                </a:lnTo>
                <a:lnTo>
                  <a:pt x="107221" y="11777"/>
                </a:lnTo>
                <a:lnTo>
                  <a:pt x="110176" y="7851"/>
                </a:lnTo>
                <a:lnTo>
                  <a:pt x="113138" y="5234"/>
                </a:lnTo>
                <a:lnTo>
                  <a:pt x="116105" y="3490"/>
                </a:lnTo>
                <a:lnTo>
                  <a:pt x="119075" y="2326"/>
                </a:lnTo>
                <a:lnTo>
                  <a:pt x="123039" y="2543"/>
                </a:lnTo>
                <a:lnTo>
                  <a:pt x="127667" y="3680"/>
                </a:lnTo>
                <a:lnTo>
                  <a:pt x="132736" y="5430"/>
                </a:lnTo>
                <a:lnTo>
                  <a:pt x="137107" y="8581"/>
                </a:lnTo>
                <a:lnTo>
                  <a:pt x="141014" y="12666"/>
                </a:lnTo>
                <a:lnTo>
                  <a:pt x="144611" y="17374"/>
                </a:lnTo>
                <a:lnTo>
                  <a:pt x="148001" y="23489"/>
                </a:lnTo>
                <a:lnTo>
                  <a:pt x="151252" y="30542"/>
                </a:lnTo>
                <a:lnTo>
                  <a:pt x="154413" y="38221"/>
                </a:lnTo>
                <a:lnTo>
                  <a:pt x="158505" y="46317"/>
                </a:lnTo>
                <a:lnTo>
                  <a:pt x="163217" y="54690"/>
                </a:lnTo>
                <a:lnTo>
                  <a:pt x="168342" y="63249"/>
                </a:lnTo>
                <a:lnTo>
                  <a:pt x="172751" y="70940"/>
                </a:lnTo>
                <a:lnTo>
                  <a:pt x="180296" y="84776"/>
                </a:lnTo>
                <a:lnTo>
                  <a:pt x="196453" y="1160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SMARTInkAnnotation53"/>
          <p:cNvSpPr/>
          <p:nvPr/>
        </p:nvSpPr>
        <p:spPr>
          <a:xfrm>
            <a:off x="7384852" y="849107"/>
            <a:ext cx="149922" cy="132525"/>
          </a:xfrm>
          <a:custGeom>
            <a:avLst/>
            <a:gdLst/>
            <a:ahLst/>
            <a:cxnLst/>
            <a:rect l="0" t="0" r="0" b="0"/>
            <a:pathLst>
              <a:path w="149922" h="132525">
                <a:moveTo>
                  <a:pt x="62507" y="34932"/>
                </a:moveTo>
                <a:lnTo>
                  <a:pt x="54819" y="34932"/>
                </a:lnTo>
                <a:lnTo>
                  <a:pt x="54405" y="35924"/>
                </a:lnTo>
                <a:lnTo>
                  <a:pt x="53946" y="39673"/>
                </a:lnTo>
                <a:lnTo>
                  <a:pt x="52831" y="41069"/>
                </a:lnTo>
                <a:lnTo>
                  <a:pt x="51095" y="42000"/>
                </a:lnTo>
                <a:lnTo>
                  <a:pt x="48946" y="42621"/>
                </a:lnTo>
                <a:lnTo>
                  <a:pt x="47513" y="44026"/>
                </a:lnTo>
                <a:lnTo>
                  <a:pt x="46559" y="45956"/>
                </a:lnTo>
                <a:lnTo>
                  <a:pt x="45922" y="48234"/>
                </a:lnTo>
                <a:lnTo>
                  <a:pt x="44505" y="50746"/>
                </a:lnTo>
                <a:lnTo>
                  <a:pt x="42568" y="53412"/>
                </a:lnTo>
                <a:lnTo>
                  <a:pt x="40285" y="56182"/>
                </a:lnTo>
                <a:lnTo>
                  <a:pt x="38763" y="59020"/>
                </a:lnTo>
                <a:lnTo>
                  <a:pt x="37748" y="61905"/>
                </a:lnTo>
                <a:lnTo>
                  <a:pt x="37071" y="64820"/>
                </a:lnTo>
                <a:lnTo>
                  <a:pt x="36621" y="68748"/>
                </a:lnTo>
                <a:lnTo>
                  <a:pt x="36320" y="73351"/>
                </a:lnTo>
                <a:lnTo>
                  <a:pt x="36119" y="78404"/>
                </a:lnTo>
                <a:lnTo>
                  <a:pt x="36978" y="82765"/>
                </a:lnTo>
                <a:lnTo>
                  <a:pt x="38542" y="86664"/>
                </a:lnTo>
                <a:lnTo>
                  <a:pt x="40578" y="90256"/>
                </a:lnTo>
                <a:lnTo>
                  <a:pt x="41934" y="93643"/>
                </a:lnTo>
                <a:lnTo>
                  <a:pt x="42839" y="96893"/>
                </a:lnTo>
                <a:lnTo>
                  <a:pt x="43442" y="100052"/>
                </a:lnTo>
                <a:lnTo>
                  <a:pt x="44836" y="104142"/>
                </a:lnTo>
                <a:lnTo>
                  <a:pt x="46758" y="108853"/>
                </a:lnTo>
                <a:lnTo>
                  <a:pt x="49031" y="113979"/>
                </a:lnTo>
                <a:lnTo>
                  <a:pt x="51539" y="118388"/>
                </a:lnTo>
                <a:lnTo>
                  <a:pt x="54203" y="122319"/>
                </a:lnTo>
                <a:lnTo>
                  <a:pt x="56971" y="125932"/>
                </a:lnTo>
                <a:lnTo>
                  <a:pt x="60801" y="128341"/>
                </a:lnTo>
                <a:lnTo>
                  <a:pt x="65339" y="129947"/>
                </a:lnTo>
                <a:lnTo>
                  <a:pt x="70348" y="131017"/>
                </a:lnTo>
                <a:lnTo>
                  <a:pt x="74680" y="131731"/>
                </a:lnTo>
                <a:lnTo>
                  <a:pt x="78560" y="132207"/>
                </a:lnTo>
                <a:lnTo>
                  <a:pt x="82139" y="132524"/>
                </a:lnTo>
                <a:lnTo>
                  <a:pt x="86509" y="131743"/>
                </a:lnTo>
                <a:lnTo>
                  <a:pt x="91407" y="130231"/>
                </a:lnTo>
                <a:lnTo>
                  <a:pt x="96656" y="128230"/>
                </a:lnTo>
                <a:lnTo>
                  <a:pt x="101148" y="124912"/>
                </a:lnTo>
                <a:lnTo>
                  <a:pt x="105135" y="120715"/>
                </a:lnTo>
                <a:lnTo>
                  <a:pt x="108786" y="115934"/>
                </a:lnTo>
                <a:lnTo>
                  <a:pt x="113203" y="110761"/>
                </a:lnTo>
                <a:lnTo>
                  <a:pt x="118133" y="105329"/>
                </a:lnTo>
                <a:lnTo>
                  <a:pt x="123403" y="99722"/>
                </a:lnTo>
                <a:lnTo>
                  <a:pt x="127910" y="94001"/>
                </a:lnTo>
                <a:lnTo>
                  <a:pt x="131906" y="88202"/>
                </a:lnTo>
                <a:lnTo>
                  <a:pt x="135562" y="82351"/>
                </a:lnTo>
                <a:lnTo>
                  <a:pt x="138992" y="76467"/>
                </a:lnTo>
                <a:lnTo>
                  <a:pt x="142271" y="70559"/>
                </a:lnTo>
                <a:lnTo>
                  <a:pt x="145448" y="64637"/>
                </a:lnTo>
                <a:lnTo>
                  <a:pt x="147567" y="58704"/>
                </a:lnTo>
                <a:lnTo>
                  <a:pt x="148980" y="52764"/>
                </a:lnTo>
                <a:lnTo>
                  <a:pt x="149921" y="46820"/>
                </a:lnTo>
                <a:lnTo>
                  <a:pt x="149557" y="39881"/>
                </a:lnTo>
                <a:lnTo>
                  <a:pt x="148322" y="32278"/>
                </a:lnTo>
                <a:lnTo>
                  <a:pt x="146506" y="24233"/>
                </a:lnTo>
                <a:lnTo>
                  <a:pt x="144303" y="17878"/>
                </a:lnTo>
                <a:lnTo>
                  <a:pt x="141843" y="12648"/>
                </a:lnTo>
                <a:lnTo>
                  <a:pt x="139210" y="8170"/>
                </a:lnTo>
                <a:lnTo>
                  <a:pt x="135470" y="5185"/>
                </a:lnTo>
                <a:lnTo>
                  <a:pt x="130994" y="3194"/>
                </a:lnTo>
                <a:lnTo>
                  <a:pt x="126024" y="1867"/>
                </a:lnTo>
                <a:lnTo>
                  <a:pt x="119735" y="983"/>
                </a:lnTo>
                <a:lnTo>
                  <a:pt x="112566" y="393"/>
                </a:lnTo>
                <a:lnTo>
                  <a:pt x="104809" y="0"/>
                </a:lnTo>
                <a:lnTo>
                  <a:pt x="96662" y="730"/>
                </a:lnTo>
                <a:lnTo>
                  <a:pt x="88253" y="2209"/>
                </a:lnTo>
                <a:lnTo>
                  <a:pt x="79671" y="4187"/>
                </a:lnTo>
                <a:lnTo>
                  <a:pt x="70974" y="7490"/>
                </a:lnTo>
                <a:lnTo>
                  <a:pt x="62198" y="11676"/>
                </a:lnTo>
                <a:lnTo>
                  <a:pt x="53371" y="16452"/>
                </a:lnTo>
                <a:lnTo>
                  <a:pt x="45503" y="21620"/>
                </a:lnTo>
                <a:lnTo>
                  <a:pt x="38272" y="27049"/>
                </a:lnTo>
                <a:lnTo>
                  <a:pt x="31467" y="32654"/>
                </a:lnTo>
                <a:lnTo>
                  <a:pt x="25940" y="38374"/>
                </a:lnTo>
                <a:lnTo>
                  <a:pt x="21262" y="44172"/>
                </a:lnTo>
                <a:lnTo>
                  <a:pt x="17150" y="50022"/>
                </a:lnTo>
                <a:lnTo>
                  <a:pt x="13418" y="54914"/>
                </a:lnTo>
                <a:lnTo>
                  <a:pt x="9938" y="59167"/>
                </a:lnTo>
                <a:lnTo>
                  <a:pt x="6625" y="62995"/>
                </a:lnTo>
                <a:lnTo>
                  <a:pt x="4416" y="66539"/>
                </a:lnTo>
                <a:lnTo>
                  <a:pt x="2944" y="69894"/>
                </a:lnTo>
                <a:lnTo>
                  <a:pt x="0" y="795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SMARTInkAnnotation54"/>
          <p:cNvSpPr/>
          <p:nvPr/>
        </p:nvSpPr>
        <p:spPr>
          <a:xfrm>
            <a:off x="7536656" y="732234"/>
            <a:ext cx="124891" cy="142866"/>
          </a:xfrm>
          <a:custGeom>
            <a:avLst/>
            <a:gdLst/>
            <a:ahLst/>
            <a:cxnLst/>
            <a:rect l="0" t="0" r="0" b="0"/>
            <a:pathLst>
              <a:path w="124891" h="142866">
                <a:moveTo>
                  <a:pt x="0" y="62508"/>
                </a:moveTo>
                <a:lnTo>
                  <a:pt x="4740" y="62508"/>
                </a:lnTo>
                <a:lnTo>
                  <a:pt x="6137" y="63500"/>
                </a:lnTo>
                <a:lnTo>
                  <a:pt x="7068" y="65154"/>
                </a:lnTo>
                <a:lnTo>
                  <a:pt x="7689" y="67249"/>
                </a:lnTo>
                <a:lnTo>
                  <a:pt x="9094" y="68645"/>
                </a:lnTo>
                <a:lnTo>
                  <a:pt x="11024" y="69576"/>
                </a:lnTo>
                <a:lnTo>
                  <a:pt x="13303" y="70197"/>
                </a:lnTo>
                <a:lnTo>
                  <a:pt x="15814" y="72595"/>
                </a:lnTo>
                <a:lnTo>
                  <a:pt x="18481" y="76178"/>
                </a:lnTo>
                <a:lnTo>
                  <a:pt x="21250" y="80551"/>
                </a:lnTo>
                <a:lnTo>
                  <a:pt x="24089" y="84458"/>
                </a:lnTo>
                <a:lnTo>
                  <a:pt x="26974" y="88056"/>
                </a:lnTo>
                <a:lnTo>
                  <a:pt x="29889" y="91446"/>
                </a:lnTo>
                <a:lnTo>
                  <a:pt x="32825" y="94699"/>
                </a:lnTo>
                <a:lnTo>
                  <a:pt x="38732" y="100958"/>
                </a:lnTo>
                <a:lnTo>
                  <a:pt x="42689" y="104017"/>
                </a:lnTo>
                <a:lnTo>
                  <a:pt x="47311" y="107048"/>
                </a:lnTo>
                <a:lnTo>
                  <a:pt x="52377" y="110060"/>
                </a:lnTo>
                <a:lnTo>
                  <a:pt x="57738" y="113061"/>
                </a:lnTo>
                <a:lnTo>
                  <a:pt x="68987" y="119041"/>
                </a:lnTo>
                <a:lnTo>
                  <a:pt x="73772" y="122025"/>
                </a:lnTo>
                <a:lnTo>
                  <a:pt x="77955" y="125006"/>
                </a:lnTo>
                <a:lnTo>
                  <a:pt x="81736" y="127986"/>
                </a:lnTo>
                <a:lnTo>
                  <a:pt x="86241" y="129973"/>
                </a:lnTo>
                <a:lnTo>
                  <a:pt x="91228" y="131297"/>
                </a:lnTo>
                <a:lnTo>
                  <a:pt x="96538" y="132180"/>
                </a:lnTo>
                <a:lnTo>
                  <a:pt x="101070" y="133761"/>
                </a:lnTo>
                <a:lnTo>
                  <a:pt x="105084" y="135807"/>
                </a:lnTo>
                <a:lnTo>
                  <a:pt x="113913" y="141479"/>
                </a:lnTo>
                <a:lnTo>
                  <a:pt x="117767" y="142255"/>
                </a:lnTo>
                <a:lnTo>
                  <a:pt x="124890" y="142865"/>
                </a:lnTo>
                <a:lnTo>
                  <a:pt x="122314" y="140225"/>
                </a:lnTo>
                <a:lnTo>
                  <a:pt x="107836" y="125705"/>
                </a:lnTo>
                <a:lnTo>
                  <a:pt x="103640" y="119522"/>
                </a:lnTo>
                <a:lnTo>
                  <a:pt x="99852" y="112424"/>
                </a:lnTo>
                <a:lnTo>
                  <a:pt x="96334" y="104715"/>
                </a:lnTo>
                <a:lnTo>
                  <a:pt x="92996" y="96599"/>
                </a:lnTo>
                <a:lnTo>
                  <a:pt x="89778" y="88212"/>
                </a:lnTo>
                <a:lnTo>
                  <a:pt x="86641" y="79644"/>
                </a:lnTo>
                <a:lnTo>
                  <a:pt x="84550" y="71948"/>
                </a:lnTo>
                <a:lnTo>
                  <a:pt x="83156" y="64832"/>
                </a:lnTo>
                <a:lnTo>
                  <a:pt x="82227" y="58105"/>
                </a:lnTo>
                <a:lnTo>
                  <a:pt x="81607" y="50643"/>
                </a:lnTo>
                <a:lnTo>
                  <a:pt x="81194" y="42692"/>
                </a:lnTo>
                <a:lnTo>
                  <a:pt x="80612" y="22571"/>
                </a:lnTo>
                <a:lnTo>
                  <a:pt x="80531" y="18024"/>
                </a:lnTo>
                <a:lnTo>
                  <a:pt x="81469" y="14001"/>
                </a:lnTo>
                <a:lnTo>
                  <a:pt x="83086" y="10326"/>
                </a:lnTo>
                <a:lnTo>
                  <a:pt x="85156" y="6884"/>
                </a:lnTo>
                <a:lnTo>
                  <a:pt x="87529" y="4590"/>
                </a:lnTo>
                <a:lnTo>
                  <a:pt x="90103" y="3060"/>
                </a:lnTo>
                <a:lnTo>
                  <a:pt x="92811" y="2040"/>
                </a:lnTo>
                <a:lnTo>
                  <a:pt x="95609" y="1360"/>
                </a:lnTo>
                <a:lnTo>
                  <a:pt x="98466" y="907"/>
                </a:lnTo>
                <a:lnTo>
                  <a:pt x="101362" y="605"/>
                </a:lnTo>
                <a:lnTo>
                  <a:pt x="104286" y="403"/>
                </a:lnTo>
                <a:lnTo>
                  <a:pt x="107228" y="269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SMARTInkAnnotation55"/>
          <p:cNvSpPr/>
          <p:nvPr/>
        </p:nvSpPr>
        <p:spPr>
          <a:xfrm>
            <a:off x="6875859" y="1446609"/>
            <a:ext cx="213412" cy="229723"/>
          </a:xfrm>
          <a:custGeom>
            <a:avLst/>
            <a:gdLst/>
            <a:ahLst/>
            <a:cxnLst/>
            <a:rect l="0" t="0" r="0" b="0"/>
            <a:pathLst>
              <a:path w="213412" h="229723">
                <a:moveTo>
                  <a:pt x="0" y="0"/>
                </a:moveTo>
                <a:lnTo>
                  <a:pt x="0" y="7689"/>
                </a:lnTo>
                <a:lnTo>
                  <a:pt x="4740" y="13303"/>
                </a:lnTo>
                <a:lnTo>
                  <a:pt x="9714" y="18480"/>
                </a:lnTo>
                <a:lnTo>
                  <a:pt x="15232" y="25081"/>
                </a:lnTo>
                <a:lnTo>
                  <a:pt x="18092" y="29619"/>
                </a:lnTo>
                <a:lnTo>
                  <a:pt x="20991" y="34629"/>
                </a:lnTo>
                <a:lnTo>
                  <a:pt x="24908" y="38961"/>
                </a:lnTo>
                <a:lnTo>
                  <a:pt x="29504" y="42841"/>
                </a:lnTo>
                <a:lnTo>
                  <a:pt x="34553" y="46420"/>
                </a:lnTo>
                <a:lnTo>
                  <a:pt x="39903" y="50791"/>
                </a:lnTo>
                <a:lnTo>
                  <a:pt x="45453" y="55689"/>
                </a:lnTo>
                <a:lnTo>
                  <a:pt x="56912" y="66423"/>
                </a:lnTo>
                <a:lnTo>
                  <a:pt x="68620" y="77808"/>
                </a:lnTo>
                <a:lnTo>
                  <a:pt x="73528" y="84614"/>
                </a:lnTo>
                <a:lnTo>
                  <a:pt x="77793" y="92128"/>
                </a:lnTo>
                <a:lnTo>
                  <a:pt x="81627" y="100114"/>
                </a:lnTo>
                <a:lnTo>
                  <a:pt x="86169" y="107423"/>
                </a:lnTo>
                <a:lnTo>
                  <a:pt x="91180" y="114279"/>
                </a:lnTo>
                <a:lnTo>
                  <a:pt x="96505" y="120835"/>
                </a:lnTo>
                <a:lnTo>
                  <a:pt x="101048" y="127189"/>
                </a:lnTo>
                <a:lnTo>
                  <a:pt x="105069" y="133410"/>
                </a:lnTo>
                <a:lnTo>
                  <a:pt x="108741" y="139542"/>
                </a:lnTo>
                <a:lnTo>
                  <a:pt x="112182" y="145614"/>
                </a:lnTo>
                <a:lnTo>
                  <a:pt x="118650" y="157652"/>
                </a:lnTo>
                <a:lnTo>
                  <a:pt x="122757" y="163641"/>
                </a:lnTo>
                <a:lnTo>
                  <a:pt x="127479" y="169617"/>
                </a:lnTo>
                <a:lnTo>
                  <a:pt x="132611" y="175586"/>
                </a:lnTo>
                <a:lnTo>
                  <a:pt x="136032" y="181550"/>
                </a:lnTo>
                <a:lnTo>
                  <a:pt x="138313" y="187510"/>
                </a:lnTo>
                <a:lnTo>
                  <a:pt x="139834" y="193468"/>
                </a:lnTo>
                <a:lnTo>
                  <a:pt x="141840" y="198432"/>
                </a:lnTo>
                <a:lnTo>
                  <a:pt x="144169" y="202733"/>
                </a:lnTo>
                <a:lnTo>
                  <a:pt x="146715" y="206593"/>
                </a:lnTo>
                <a:lnTo>
                  <a:pt x="152189" y="213528"/>
                </a:lnTo>
                <a:lnTo>
                  <a:pt x="160587" y="223074"/>
                </a:lnTo>
                <a:lnTo>
                  <a:pt x="160691" y="218452"/>
                </a:lnTo>
                <a:lnTo>
                  <a:pt x="159714" y="216080"/>
                </a:lnTo>
                <a:lnTo>
                  <a:pt x="155982" y="210799"/>
                </a:lnTo>
                <a:lnTo>
                  <a:pt x="153597" y="206017"/>
                </a:lnTo>
                <a:lnTo>
                  <a:pt x="151015" y="199853"/>
                </a:lnTo>
                <a:lnTo>
                  <a:pt x="148302" y="192766"/>
                </a:lnTo>
                <a:lnTo>
                  <a:pt x="142642" y="176955"/>
                </a:lnTo>
                <a:lnTo>
                  <a:pt x="130923" y="142552"/>
                </a:lnTo>
                <a:lnTo>
                  <a:pt x="127962" y="134722"/>
                </a:lnTo>
                <a:lnTo>
                  <a:pt x="124996" y="127518"/>
                </a:lnTo>
                <a:lnTo>
                  <a:pt x="122026" y="120731"/>
                </a:lnTo>
                <a:lnTo>
                  <a:pt x="119054" y="113230"/>
                </a:lnTo>
                <a:lnTo>
                  <a:pt x="113107" y="96957"/>
                </a:lnTo>
                <a:lnTo>
                  <a:pt x="111123" y="90435"/>
                </a:lnTo>
                <a:lnTo>
                  <a:pt x="109801" y="85095"/>
                </a:lnTo>
                <a:lnTo>
                  <a:pt x="108919" y="80543"/>
                </a:lnTo>
                <a:lnTo>
                  <a:pt x="109325" y="75523"/>
                </a:lnTo>
                <a:lnTo>
                  <a:pt x="110586" y="70193"/>
                </a:lnTo>
                <a:lnTo>
                  <a:pt x="112420" y="64655"/>
                </a:lnTo>
                <a:lnTo>
                  <a:pt x="114634" y="59970"/>
                </a:lnTo>
                <a:lnTo>
                  <a:pt x="117103" y="55855"/>
                </a:lnTo>
                <a:lnTo>
                  <a:pt x="119740" y="52120"/>
                </a:lnTo>
                <a:lnTo>
                  <a:pt x="125317" y="45323"/>
                </a:lnTo>
                <a:lnTo>
                  <a:pt x="131103" y="38995"/>
                </a:lnTo>
                <a:lnTo>
                  <a:pt x="136982" y="32876"/>
                </a:lnTo>
                <a:lnTo>
                  <a:pt x="140931" y="29855"/>
                </a:lnTo>
                <a:lnTo>
                  <a:pt x="145548" y="26849"/>
                </a:lnTo>
                <a:lnTo>
                  <a:pt x="150610" y="23852"/>
                </a:lnTo>
                <a:lnTo>
                  <a:pt x="155969" y="21855"/>
                </a:lnTo>
                <a:lnTo>
                  <a:pt x="161526" y="20523"/>
                </a:lnTo>
                <a:lnTo>
                  <a:pt x="167216" y="19635"/>
                </a:lnTo>
                <a:lnTo>
                  <a:pt x="172001" y="20036"/>
                </a:lnTo>
                <a:lnTo>
                  <a:pt x="176183" y="21295"/>
                </a:lnTo>
                <a:lnTo>
                  <a:pt x="179964" y="23126"/>
                </a:lnTo>
                <a:lnTo>
                  <a:pt x="183476" y="26332"/>
                </a:lnTo>
                <a:lnTo>
                  <a:pt x="186810" y="30453"/>
                </a:lnTo>
                <a:lnTo>
                  <a:pt x="190024" y="35185"/>
                </a:lnTo>
                <a:lnTo>
                  <a:pt x="194151" y="40324"/>
                </a:lnTo>
                <a:lnTo>
                  <a:pt x="198887" y="45734"/>
                </a:lnTo>
                <a:lnTo>
                  <a:pt x="204030" y="51326"/>
                </a:lnTo>
                <a:lnTo>
                  <a:pt x="207457" y="58030"/>
                </a:lnTo>
                <a:lnTo>
                  <a:pt x="209743" y="65476"/>
                </a:lnTo>
                <a:lnTo>
                  <a:pt x="211266" y="73416"/>
                </a:lnTo>
                <a:lnTo>
                  <a:pt x="212282" y="81686"/>
                </a:lnTo>
                <a:lnTo>
                  <a:pt x="212959" y="90176"/>
                </a:lnTo>
                <a:lnTo>
                  <a:pt x="213411" y="98813"/>
                </a:lnTo>
                <a:lnTo>
                  <a:pt x="212719" y="108540"/>
                </a:lnTo>
                <a:lnTo>
                  <a:pt x="211267" y="118993"/>
                </a:lnTo>
                <a:lnTo>
                  <a:pt x="209305" y="129930"/>
                </a:lnTo>
                <a:lnTo>
                  <a:pt x="207998" y="140198"/>
                </a:lnTo>
                <a:lnTo>
                  <a:pt x="207126" y="150020"/>
                </a:lnTo>
                <a:lnTo>
                  <a:pt x="206545" y="159545"/>
                </a:lnTo>
                <a:lnTo>
                  <a:pt x="204174" y="168871"/>
                </a:lnTo>
                <a:lnTo>
                  <a:pt x="200608" y="178065"/>
                </a:lnTo>
                <a:lnTo>
                  <a:pt x="185368" y="209468"/>
                </a:lnTo>
                <a:lnTo>
                  <a:pt x="182118" y="215052"/>
                </a:lnTo>
                <a:lnTo>
                  <a:pt x="178959" y="219766"/>
                </a:lnTo>
                <a:lnTo>
                  <a:pt x="175861" y="223902"/>
                </a:lnTo>
                <a:lnTo>
                  <a:pt x="172804" y="226658"/>
                </a:lnTo>
                <a:lnTo>
                  <a:pt x="169773" y="228497"/>
                </a:lnTo>
                <a:lnTo>
                  <a:pt x="166760" y="229722"/>
                </a:lnTo>
                <a:lnTo>
                  <a:pt x="164752" y="229546"/>
                </a:lnTo>
                <a:lnTo>
                  <a:pt x="163413" y="228437"/>
                </a:lnTo>
                <a:lnTo>
                  <a:pt x="162520" y="226706"/>
                </a:lnTo>
                <a:lnTo>
                  <a:pt x="156523" y="219528"/>
                </a:lnTo>
                <a:lnTo>
                  <a:pt x="154951" y="216798"/>
                </a:lnTo>
                <a:lnTo>
                  <a:pt x="153902" y="213985"/>
                </a:lnTo>
                <a:lnTo>
                  <a:pt x="151805" y="20538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SMARTInkAnnotation56"/>
          <p:cNvSpPr/>
          <p:nvPr/>
        </p:nvSpPr>
        <p:spPr>
          <a:xfrm>
            <a:off x="7090172" y="1331568"/>
            <a:ext cx="321470" cy="239412"/>
          </a:xfrm>
          <a:custGeom>
            <a:avLst/>
            <a:gdLst/>
            <a:ahLst/>
            <a:cxnLst/>
            <a:rect l="0" t="0" r="0" b="0"/>
            <a:pathLst>
              <a:path w="321470" h="239412">
                <a:moveTo>
                  <a:pt x="0" y="52533"/>
                </a:moveTo>
                <a:lnTo>
                  <a:pt x="4740" y="57274"/>
                </a:lnTo>
                <a:lnTo>
                  <a:pt x="6137" y="59663"/>
                </a:lnTo>
                <a:lnTo>
                  <a:pt x="9094" y="68757"/>
                </a:lnTo>
                <a:lnTo>
                  <a:pt x="11024" y="73271"/>
                </a:lnTo>
                <a:lnTo>
                  <a:pt x="15814" y="83578"/>
                </a:lnTo>
                <a:lnTo>
                  <a:pt x="38732" y="129974"/>
                </a:lnTo>
                <a:lnTo>
                  <a:pt x="41696" y="136903"/>
                </a:lnTo>
                <a:lnTo>
                  <a:pt x="44664" y="144498"/>
                </a:lnTo>
                <a:lnTo>
                  <a:pt x="47636" y="152539"/>
                </a:lnTo>
                <a:lnTo>
                  <a:pt x="51601" y="159883"/>
                </a:lnTo>
                <a:lnTo>
                  <a:pt x="56228" y="166764"/>
                </a:lnTo>
                <a:lnTo>
                  <a:pt x="61298" y="173336"/>
                </a:lnTo>
                <a:lnTo>
                  <a:pt x="65670" y="179701"/>
                </a:lnTo>
                <a:lnTo>
                  <a:pt x="69577" y="185929"/>
                </a:lnTo>
                <a:lnTo>
                  <a:pt x="73174" y="192065"/>
                </a:lnTo>
                <a:lnTo>
                  <a:pt x="76564" y="197148"/>
                </a:lnTo>
                <a:lnTo>
                  <a:pt x="79815" y="201530"/>
                </a:lnTo>
                <a:lnTo>
                  <a:pt x="82976" y="205442"/>
                </a:lnTo>
                <a:lnTo>
                  <a:pt x="86075" y="210035"/>
                </a:lnTo>
                <a:lnTo>
                  <a:pt x="89133" y="215081"/>
                </a:lnTo>
                <a:lnTo>
                  <a:pt x="92165" y="220430"/>
                </a:lnTo>
                <a:lnTo>
                  <a:pt x="95178" y="224988"/>
                </a:lnTo>
                <a:lnTo>
                  <a:pt x="98178" y="229019"/>
                </a:lnTo>
                <a:lnTo>
                  <a:pt x="101170" y="232698"/>
                </a:lnTo>
                <a:lnTo>
                  <a:pt x="104158" y="235151"/>
                </a:lnTo>
                <a:lnTo>
                  <a:pt x="107141" y="236786"/>
                </a:lnTo>
                <a:lnTo>
                  <a:pt x="113103" y="238603"/>
                </a:lnTo>
                <a:lnTo>
                  <a:pt x="119059" y="239411"/>
                </a:lnTo>
                <a:lnTo>
                  <a:pt x="122037" y="238634"/>
                </a:lnTo>
                <a:lnTo>
                  <a:pt x="127991" y="235125"/>
                </a:lnTo>
                <a:lnTo>
                  <a:pt x="133944" y="230258"/>
                </a:lnTo>
                <a:lnTo>
                  <a:pt x="136922" y="227571"/>
                </a:lnTo>
                <a:lnTo>
                  <a:pt x="138906" y="224788"/>
                </a:lnTo>
                <a:lnTo>
                  <a:pt x="141111" y="219049"/>
                </a:lnTo>
                <a:lnTo>
                  <a:pt x="141699" y="215138"/>
                </a:lnTo>
                <a:lnTo>
                  <a:pt x="142091" y="210546"/>
                </a:lnTo>
                <a:lnTo>
                  <a:pt x="142352" y="205500"/>
                </a:lnTo>
                <a:lnTo>
                  <a:pt x="142642" y="194602"/>
                </a:lnTo>
                <a:lnTo>
                  <a:pt x="142829" y="176177"/>
                </a:lnTo>
                <a:lnTo>
                  <a:pt x="143836" y="172666"/>
                </a:lnTo>
                <a:lnTo>
                  <a:pt x="147602" y="166118"/>
                </a:lnTo>
                <a:lnTo>
                  <a:pt x="149936" y="159901"/>
                </a:lnTo>
                <a:lnTo>
                  <a:pt x="151436" y="152566"/>
                </a:lnTo>
                <a:lnTo>
                  <a:pt x="156435" y="146555"/>
                </a:lnTo>
                <a:lnTo>
                  <a:pt x="159461" y="143230"/>
                </a:lnTo>
                <a:lnTo>
                  <a:pt x="160878" y="142764"/>
                </a:lnTo>
                <a:lnTo>
                  <a:pt x="170280" y="142015"/>
                </a:lnTo>
                <a:lnTo>
                  <a:pt x="178777" y="141885"/>
                </a:lnTo>
                <a:lnTo>
                  <a:pt x="181692" y="141867"/>
                </a:lnTo>
                <a:lnTo>
                  <a:pt x="190223" y="139201"/>
                </a:lnTo>
                <a:lnTo>
                  <a:pt x="199637" y="135701"/>
                </a:lnTo>
                <a:lnTo>
                  <a:pt x="207129" y="134145"/>
                </a:lnTo>
                <a:lnTo>
                  <a:pt x="213765" y="130808"/>
                </a:lnTo>
                <a:lnTo>
                  <a:pt x="223079" y="123351"/>
                </a:lnTo>
                <a:lnTo>
                  <a:pt x="226111" y="120581"/>
                </a:lnTo>
                <a:lnTo>
                  <a:pt x="229123" y="116750"/>
                </a:lnTo>
                <a:lnTo>
                  <a:pt x="232124" y="112212"/>
                </a:lnTo>
                <a:lnTo>
                  <a:pt x="235117" y="107202"/>
                </a:lnTo>
                <a:lnTo>
                  <a:pt x="238104" y="102870"/>
                </a:lnTo>
                <a:lnTo>
                  <a:pt x="244069" y="95410"/>
                </a:lnTo>
                <a:lnTo>
                  <a:pt x="246056" y="91040"/>
                </a:lnTo>
                <a:lnTo>
                  <a:pt x="247381" y="86142"/>
                </a:lnTo>
                <a:lnTo>
                  <a:pt x="248265" y="80892"/>
                </a:lnTo>
                <a:lnTo>
                  <a:pt x="248854" y="75408"/>
                </a:lnTo>
                <a:lnTo>
                  <a:pt x="249246" y="69768"/>
                </a:lnTo>
                <a:lnTo>
                  <a:pt x="249507" y="64023"/>
                </a:lnTo>
                <a:lnTo>
                  <a:pt x="249799" y="52348"/>
                </a:lnTo>
                <a:lnTo>
                  <a:pt x="249985" y="28684"/>
                </a:lnTo>
                <a:lnTo>
                  <a:pt x="249008" y="22744"/>
                </a:lnTo>
                <a:lnTo>
                  <a:pt x="247365" y="16799"/>
                </a:lnTo>
                <a:lnTo>
                  <a:pt x="245277" y="10851"/>
                </a:lnTo>
                <a:lnTo>
                  <a:pt x="242893" y="6886"/>
                </a:lnTo>
                <a:lnTo>
                  <a:pt x="240311" y="4242"/>
                </a:lnTo>
                <a:lnTo>
                  <a:pt x="237598" y="2480"/>
                </a:lnTo>
                <a:lnTo>
                  <a:pt x="231938" y="522"/>
                </a:lnTo>
                <a:lnTo>
                  <a:pt x="229039" y="0"/>
                </a:lnTo>
                <a:lnTo>
                  <a:pt x="226115" y="644"/>
                </a:lnTo>
                <a:lnTo>
                  <a:pt x="220219" y="4005"/>
                </a:lnTo>
                <a:lnTo>
                  <a:pt x="214292" y="11452"/>
                </a:lnTo>
                <a:lnTo>
                  <a:pt x="211323" y="16216"/>
                </a:lnTo>
                <a:lnTo>
                  <a:pt x="208350" y="22369"/>
                </a:lnTo>
                <a:lnTo>
                  <a:pt x="205376" y="29447"/>
                </a:lnTo>
                <a:lnTo>
                  <a:pt x="202402" y="37143"/>
                </a:lnTo>
                <a:lnTo>
                  <a:pt x="196451" y="53631"/>
                </a:lnTo>
                <a:lnTo>
                  <a:pt x="193475" y="62195"/>
                </a:lnTo>
                <a:lnTo>
                  <a:pt x="191491" y="70880"/>
                </a:lnTo>
                <a:lnTo>
                  <a:pt x="190168" y="79648"/>
                </a:lnTo>
                <a:lnTo>
                  <a:pt x="189287" y="88469"/>
                </a:lnTo>
                <a:lnTo>
                  <a:pt x="188699" y="96334"/>
                </a:lnTo>
                <a:lnTo>
                  <a:pt x="188307" y="103562"/>
                </a:lnTo>
                <a:lnTo>
                  <a:pt x="187871" y="116885"/>
                </a:lnTo>
                <a:lnTo>
                  <a:pt x="187678" y="129421"/>
                </a:lnTo>
                <a:lnTo>
                  <a:pt x="189611" y="134549"/>
                </a:lnTo>
                <a:lnTo>
                  <a:pt x="192884" y="138961"/>
                </a:lnTo>
                <a:lnTo>
                  <a:pt x="204325" y="149910"/>
                </a:lnTo>
                <a:lnTo>
                  <a:pt x="207655" y="153170"/>
                </a:lnTo>
                <a:lnTo>
                  <a:pt x="211858" y="155343"/>
                </a:lnTo>
                <a:lnTo>
                  <a:pt x="221820" y="157758"/>
                </a:lnTo>
                <a:lnTo>
                  <a:pt x="227256" y="157410"/>
                </a:lnTo>
                <a:lnTo>
                  <a:pt x="232863" y="156185"/>
                </a:lnTo>
                <a:lnTo>
                  <a:pt x="238585" y="154377"/>
                </a:lnTo>
                <a:lnTo>
                  <a:pt x="245378" y="151187"/>
                </a:lnTo>
                <a:lnTo>
                  <a:pt x="252881" y="147076"/>
                </a:lnTo>
                <a:lnTo>
                  <a:pt x="260861" y="142351"/>
                </a:lnTo>
                <a:lnTo>
                  <a:pt x="268165" y="137216"/>
                </a:lnTo>
                <a:lnTo>
                  <a:pt x="275019" y="131809"/>
                </a:lnTo>
                <a:lnTo>
                  <a:pt x="281573" y="126220"/>
                </a:lnTo>
                <a:lnTo>
                  <a:pt x="286934" y="119517"/>
                </a:lnTo>
                <a:lnTo>
                  <a:pt x="291500" y="112072"/>
                </a:lnTo>
                <a:lnTo>
                  <a:pt x="321469" y="52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SMARTInkAnnotation57"/>
          <p:cNvSpPr/>
          <p:nvPr/>
        </p:nvSpPr>
        <p:spPr>
          <a:xfrm>
            <a:off x="7375922" y="1232574"/>
            <a:ext cx="169665" cy="158127"/>
          </a:xfrm>
          <a:custGeom>
            <a:avLst/>
            <a:gdLst/>
            <a:ahLst/>
            <a:cxnLst/>
            <a:rect l="0" t="0" r="0" b="0"/>
            <a:pathLst>
              <a:path w="169665" h="158127">
                <a:moveTo>
                  <a:pt x="0" y="133668"/>
                </a:moveTo>
                <a:lnTo>
                  <a:pt x="0" y="146970"/>
                </a:lnTo>
                <a:lnTo>
                  <a:pt x="992" y="148490"/>
                </a:lnTo>
                <a:lnTo>
                  <a:pt x="2645" y="149502"/>
                </a:lnTo>
                <a:lnTo>
                  <a:pt x="7129" y="150627"/>
                </a:lnTo>
                <a:lnTo>
                  <a:pt x="12429" y="151127"/>
                </a:lnTo>
                <a:lnTo>
                  <a:pt x="15232" y="150269"/>
                </a:lnTo>
                <a:lnTo>
                  <a:pt x="18092" y="148704"/>
                </a:lnTo>
                <a:lnTo>
                  <a:pt x="20990" y="146669"/>
                </a:lnTo>
                <a:lnTo>
                  <a:pt x="24908" y="144319"/>
                </a:lnTo>
                <a:lnTo>
                  <a:pt x="29504" y="141761"/>
                </a:lnTo>
                <a:lnTo>
                  <a:pt x="34552" y="139063"/>
                </a:lnTo>
                <a:lnTo>
                  <a:pt x="38909" y="135281"/>
                </a:lnTo>
                <a:lnTo>
                  <a:pt x="42807" y="130775"/>
                </a:lnTo>
                <a:lnTo>
                  <a:pt x="46397" y="125786"/>
                </a:lnTo>
                <a:lnTo>
                  <a:pt x="49783" y="121468"/>
                </a:lnTo>
                <a:lnTo>
                  <a:pt x="53032" y="117597"/>
                </a:lnTo>
                <a:lnTo>
                  <a:pt x="56191" y="114025"/>
                </a:lnTo>
                <a:lnTo>
                  <a:pt x="60281" y="108666"/>
                </a:lnTo>
                <a:lnTo>
                  <a:pt x="64992" y="102117"/>
                </a:lnTo>
                <a:lnTo>
                  <a:pt x="70117" y="94775"/>
                </a:lnTo>
                <a:lnTo>
                  <a:pt x="74526" y="87896"/>
                </a:lnTo>
                <a:lnTo>
                  <a:pt x="78457" y="81325"/>
                </a:lnTo>
                <a:lnTo>
                  <a:pt x="82070" y="74960"/>
                </a:lnTo>
                <a:lnTo>
                  <a:pt x="88731" y="62597"/>
                </a:lnTo>
                <a:lnTo>
                  <a:pt x="91896" y="56522"/>
                </a:lnTo>
                <a:lnTo>
                  <a:pt x="94007" y="50487"/>
                </a:lnTo>
                <a:lnTo>
                  <a:pt x="95413" y="44480"/>
                </a:lnTo>
                <a:lnTo>
                  <a:pt x="96351" y="38490"/>
                </a:lnTo>
                <a:lnTo>
                  <a:pt x="96976" y="33505"/>
                </a:lnTo>
                <a:lnTo>
                  <a:pt x="97392" y="29190"/>
                </a:lnTo>
                <a:lnTo>
                  <a:pt x="97671" y="25321"/>
                </a:lnTo>
                <a:lnTo>
                  <a:pt x="96864" y="20757"/>
                </a:lnTo>
                <a:lnTo>
                  <a:pt x="95334" y="15730"/>
                </a:lnTo>
                <a:lnTo>
                  <a:pt x="93321" y="10394"/>
                </a:lnTo>
                <a:lnTo>
                  <a:pt x="90987" y="6837"/>
                </a:lnTo>
                <a:lnTo>
                  <a:pt x="88440" y="4466"/>
                </a:lnTo>
                <a:lnTo>
                  <a:pt x="85749" y="2885"/>
                </a:lnTo>
                <a:lnTo>
                  <a:pt x="82962" y="1831"/>
                </a:lnTo>
                <a:lnTo>
                  <a:pt x="80113" y="1128"/>
                </a:lnTo>
                <a:lnTo>
                  <a:pt x="77222" y="660"/>
                </a:lnTo>
                <a:lnTo>
                  <a:pt x="73309" y="347"/>
                </a:lnTo>
                <a:lnTo>
                  <a:pt x="68716" y="139"/>
                </a:lnTo>
                <a:lnTo>
                  <a:pt x="63670" y="0"/>
                </a:lnTo>
                <a:lnTo>
                  <a:pt x="59314" y="1892"/>
                </a:lnTo>
                <a:lnTo>
                  <a:pt x="55417" y="5138"/>
                </a:lnTo>
                <a:lnTo>
                  <a:pt x="51828" y="9286"/>
                </a:lnTo>
                <a:lnTo>
                  <a:pt x="47450" y="14036"/>
                </a:lnTo>
                <a:lnTo>
                  <a:pt x="37294" y="24605"/>
                </a:lnTo>
                <a:lnTo>
                  <a:pt x="32800" y="31194"/>
                </a:lnTo>
                <a:lnTo>
                  <a:pt x="28813" y="38563"/>
                </a:lnTo>
                <a:lnTo>
                  <a:pt x="25161" y="46452"/>
                </a:lnTo>
                <a:lnTo>
                  <a:pt x="21736" y="54688"/>
                </a:lnTo>
                <a:lnTo>
                  <a:pt x="18458" y="63156"/>
                </a:lnTo>
                <a:lnTo>
                  <a:pt x="15283" y="71777"/>
                </a:lnTo>
                <a:lnTo>
                  <a:pt x="13165" y="80501"/>
                </a:lnTo>
                <a:lnTo>
                  <a:pt x="11753" y="89294"/>
                </a:lnTo>
                <a:lnTo>
                  <a:pt x="10812" y="98132"/>
                </a:lnTo>
                <a:lnTo>
                  <a:pt x="10185" y="106009"/>
                </a:lnTo>
                <a:lnTo>
                  <a:pt x="9766" y="113244"/>
                </a:lnTo>
                <a:lnTo>
                  <a:pt x="9487" y="120052"/>
                </a:lnTo>
                <a:lnTo>
                  <a:pt x="11286" y="126575"/>
                </a:lnTo>
                <a:lnTo>
                  <a:pt x="14470" y="132908"/>
                </a:lnTo>
                <a:lnTo>
                  <a:pt x="18575" y="139115"/>
                </a:lnTo>
                <a:lnTo>
                  <a:pt x="23298" y="144245"/>
                </a:lnTo>
                <a:lnTo>
                  <a:pt x="28431" y="148657"/>
                </a:lnTo>
                <a:lnTo>
                  <a:pt x="33836" y="152590"/>
                </a:lnTo>
                <a:lnTo>
                  <a:pt x="39425" y="155213"/>
                </a:lnTo>
                <a:lnTo>
                  <a:pt x="45134" y="156961"/>
                </a:lnTo>
                <a:lnTo>
                  <a:pt x="50926" y="158126"/>
                </a:lnTo>
                <a:lnTo>
                  <a:pt x="57763" y="157911"/>
                </a:lnTo>
                <a:lnTo>
                  <a:pt x="65297" y="156775"/>
                </a:lnTo>
                <a:lnTo>
                  <a:pt x="73298" y="155026"/>
                </a:lnTo>
                <a:lnTo>
                  <a:pt x="81607" y="151876"/>
                </a:lnTo>
                <a:lnTo>
                  <a:pt x="90123" y="147791"/>
                </a:lnTo>
                <a:lnTo>
                  <a:pt x="98778" y="143083"/>
                </a:lnTo>
                <a:lnTo>
                  <a:pt x="107524" y="137961"/>
                </a:lnTo>
                <a:lnTo>
                  <a:pt x="125178" y="126977"/>
                </a:lnTo>
                <a:lnTo>
                  <a:pt x="133062" y="121270"/>
                </a:lnTo>
                <a:lnTo>
                  <a:pt x="140301" y="115481"/>
                </a:lnTo>
                <a:lnTo>
                  <a:pt x="147113" y="109637"/>
                </a:lnTo>
                <a:lnTo>
                  <a:pt x="152645" y="103757"/>
                </a:lnTo>
                <a:lnTo>
                  <a:pt x="157326" y="97852"/>
                </a:lnTo>
                <a:lnTo>
                  <a:pt x="169664" y="800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SMARTInkAnnotation58"/>
          <p:cNvSpPr/>
          <p:nvPr/>
        </p:nvSpPr>
        <p:spPr>
          <a:xfrm>
            <a:off x="7608094" y="1125141"/>
            <a:ext cx="17860" cy="1"/>
          </a:xfrm>
          <a:custGeom>
            <a:avLst/>
            <a:gdLst/>
            <a:ahLst/>
            <a:cxnLst/>
            <a:rect l="0" t="0" r="0" b="0"/>
            <a:pathLst>
              <a:path w="17860" h="1">
                <a:moveTo>
                  <a:pt x="17859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SMARTInkAnnotation59"/>
          <p:cNvSpPr/>
          <p:nvPr/>
        </p:nvSpPr>
        <p:spPr>
          <a:xfrm>
            <a:off x="7528203" y="1044989"/>
            <a:ext cx="213837" cy="229677"/>
          </a:xfrm>
          <a:custGeom>
            <a:avLst/>
            <a:gdLst/>
            <a:ahLst/>
            <a:cxnLst/>
            <a:rect l="0" t="0" r="0" b="0"/>
            <a:pathLst>
              <a:path w="213837" h="229677">
                <a:moveTo>
                  <a:pt x="17383" y="133730"/>
                </a:moveTo>
                <a:lnTo>
                  <a:pt x="12643" y="133730"/>
                </a:lnTo>
                <a:lnTo>
                  <a:pt x="10254" y="135714"/>
                </a:lnTo>
                <a:lnTo>
                  <a:pt x="7670" y="139021"/>
                </a:lnTo>
                <a:lnTo>
                  <a:pt x="1132" y="149107"/>
                </a:lnTo>
                <a:lnTo>
                  <a:pt x="238" y="155778"/>
                </a:lnTo>
                <a:lnTo>
                  <a:pt x="0" y="160335"/>
                </a:lnTo>
                <a:lnTo>
                  <a:pt x="834" y="165357"/>
                </a:lnTo>
                <a:lnTo>
                  <a:pt x="2382" y="170690"/>
                </a:lnTo>
                <a:lnTo>
                  <a:pt x="4405" y="176229"/>
                </a:lnTo>
                <a:lnTo>
                  <a:pt x="6746" y="181906"/>
                </a:lnTo>
                <a:lnTo>
                  <a:pt x="9300" y="187676"/>
                </a:lnTo>
                <a:lnTo>
                  <a:pt x="11994" y="193506"/>
                </a:lnTo>
                <a:lnTo>
                  <a:pt x="15775" y="199378"/>
                </a:lnTo>
                <a:lnTo>
                  <a:pt x="20280" y="205276"/>
                </a:lnTo>
                <a:lnTo>
                  <a:pt x="25267" y="211193"/>
                </a:lnTo>
                <a:lnTo>
                  <a:pt x="30576" y="216130"/>
                </a:lnTo>
                <a:lnTo>
                  <a:pt x="36100" y="220413"/>
                </a:lnTo>
                <a:lnTo>
                  <a:pt x="41767" y="224261"/>
                </a:lnTo>
                <a:lnTo>
                  <a:pt x="47530" y="226826"/>
                </a:lnTo>
                <a:lnTo>
                  <a:pt x="53356" y="228536"/>
                </a:lnTo>
                <a:lnTo>
                  <a:pt x="59225" y="229676"/>
                </a:lnTo>
                <a:lnTo>
                  <a:pt x="64128" y="229444"/>
                </a:lnTo>
                <a:lnTo>
                  <a:pt x="68391" y="228297"/>
                </a:lnTo>
                <a:lnTo>
                  <a:pt x="72224" y="226540"/>
                </a:lnTo>
                <a:lnTo>
                  <a:pt x="87100" y="219327"/>
                </a:lnTo>
                <a:lnTo>
                  <a:pt x="91642" y="216592"/>
                </a:lnTo>
                <a:lnTo>
                  <a:pt x="95663" y="213776"/>
                </a:lnTo>
                <a:lnTo>
                  <a:pt x="99335" y="210906"/>
                </a:lnTo>
                <a:lnTo>
                  <a:pt x="102775" y="207009"/>
                </a:lnTo>
                <a:lnTo>
                  <a:pt x="106061" y="202426"/>
                </a:lnTo>
                <a:lnTo>
                  <a:pt x="109244" y="197387"/>
                </a:lnTo>
                <a:lnTo>
                  <a:pt x="111366" y="191051"/>
                </a:lnTo>
                <a:lnTo>
                  <a:pt x="112780" y="183850"/>
                </a:lnTo>
                <a:lnTo>
                  <a:pt x="113723" y="176073"/>
                </a:lnTo>
                <a:lnTo>
                  <a:pt x="114352" y="168904"/>
                </a:lnTo>
                <a:lnTo>
                  <a:pt x="114771" y="162140"/>
                </a:lnTo>
                <a:lnTo>
                  <a:pt x="115051" y="155647"/>
                </a:lnTo>
                <a:lnTo>
                  <a:pt x="115361" y="140494"/>
                </a:lnTo>
                <a:lnTo>
                  <a:pt x="115444" y="132286"/>
                </a:lnTo>
                <a:lnTo>
                  <a:pt x="114506" y="122846"/>
                </a:lnTo>
                <a:lnTo>
                  <a:pt x="112890" y="112583"/>
                </a:lnTo>
                <a:lnTo>
                  <a:pt x="110820" y="101772"/>
                </a:lnTo>
                <a:lnTo>
                  <a:pt x="108448" y="91589"/>
                </a:lnTo>
                <a:lnTo>
                  <a:pt x="105874" y="81823"/>
                </a:lnTo>
                <a:lnTo>
                  <a:pt x="103166" y="72337"/>
                </a:lnTo>
                <a:lnTo>
                  <a:pt x="99376" y="63035"/>
                </a:lnTo>
                <a:lnTo>
                  <a:pt x="94866" y="53858"/>
                </a:lnTo>
                <a:lnTo>
                  <a:pt x="85554" y="36716"/>
                </a:lnTo>
                <a:lnTo>
                  <a:pt x="78108" y="22482"/>
                </a:lnTo>
                <a:lnTo>
                  <a:pt x="74734" y="16901"/>
                </a:lnTo>
                <a:lnTo>
                  <a:pt x="71491" y="12187"/>
                </a:lnTo>
                <a:lnTo>
                  <a:pt x="62195" y="0"/>
                </a:lnTo>
                <a:lnTo>
                  <a:pt x="62079" y="4589"/>
                </a:lnTo>
                <a:lnTo>
                  <a:pt x="63056" y="7948"/>
                </a:lnTo>
                <a:lnTo>
                  <a:pt x="64699" y="12172"/>
                </a:lnTo>
                <a:lnTo>
                  <a:pt x="66786" y="16973"/>
                </a:lnTo>
                <a:lnTo>
                  <a:pt x="71751" y="27598"/>
                </a:lnTo>
                <a:lnTo>
                  <a:pt x="83023" y="50589"/>
                </a:lnTo>
                <a:lnTo>
                  <a:pt x="86940" y="57466"/>
                </a:lnTo>
                <a:lnTo>
                  <a:pt x="91535" y="65028"/>
                </a:lnTo>
                <a:lnTo>
                  <a:pt x="96584" y="73046"/>
                </a:lnTo>
                <a:lnTo>
                  <a:pt x="101933" y="80375"/>
                </a:lnTo>
                <a:lnTo>
                  <a:pt x="107484" y="87246"/>
                </a:lnTo>
                <a:lnTo>
                  <a:pt x="113169" y="93811"/>
                </a:lnTo>
                <a:lnTo>
                  <a:pt x="118943" y="100172"/>
                </a:lnTo>
                <a:lnTo>
                  <a:pt x="130651" y="112531"/>
                </a:lnTo>
                <a:lnTo>
                  <a:pt x="148399" y="130646"/>
                </a:lnTo>
                <a:lnTo>
                  <a:pt x="154336" y="135643"/>
                </a:lnTo>
                <a:lnTo>
                  <a:pt x="160279" y="139966"/>
                </a:lnTo>
                <a:lnTo>
                  <a:pt x="166225" y="143840"/>
                </a:lnTo>
                <a:lnTo>
                  <a:pt x="172173" y="146423"/>
                </a:lnTo>
                <a:lnTo>
                  <a:pt x="178124" y="148145"/>
                </a:lnTo>
                <a:lnTo>
                  <a:pt x="184074" y="149293"/>
                </a:lnTo>
                <a:lnTo>
                  <a:pt x="189034" y="150058"/>
                </a:lnTo>
                <a:lnTo>
                  <a:pt x="193333" y="150569"/>
                </a:lnTo>
                <a:lnTo>
                  <a:pt x="197191" y="150909"/>
                </a:lnTo>
                <a:lnTo>
                  <a:pt x="200755" y="151136"/>
                </a:lnTo>
                <a:lnTo>
                  <a:pt x="213836" y="1515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SMARTInkAnnotation60"/>
          <p:cNvSpPr/>
          <p:nvPr/>
        </p:nvSpPr>
        <p:spPr>
          <a:xfrm>
            <a:off x="7742039" y="1071563"/>
            <a:ext cx="62509" cy="62508"/>
          </a:xfrm>
          <a:custGeom>
            <a:avLst/>
            <a:gdLst/>
            <a:ahLst/>
            <a:cxnLst/>
            <a:rect l="0" t="0" r="0" b="0"/>
            <a:pathLst>
              <a:path w="62509" h="62508">
                <a:moveTo>
                  <a:pt x="0" y="0"/>
                </a:moveTo>
                <a:lnTo>
                  <a:pt x="4740" y="4740"/>
                </a:lnTo>
                <a:lnTo>
                  <a:pt x="6137" y="7129"/>
                </a:lnTo>
                <a:lnTo>
                  <a:pt x="7068" y="9713"/>
                </a:lnTo>
                <a:lnTo>
                  <a:pt x="8562" y="16250"/>
                </a:lnTo>
                <a:lnTo>
                  <a:pt x="9676" y="18771"/>
                </a:lnTo>
                <a:lnTo>
                  <a:pt x="13561" y="26863"/>
                </a:lnTo>
                <a:lnTo>
                  <a:pt x="14994" y="30807"/>
                </a:lnTo>
                <a:lnTo>
                  <a:pt x="15949" y="34428"/>
                </a:lnTo>
                <a:lnTo>
                  <a:pt x="16586" y="37835"/>
                </a:lnTo>
                <a:lnTo>
                  <a:pt x="18003" y="41098"/>
                </a:lnTo>
                <a:lnTo>
                  <a:pt x="19939" y="44266"/>
                </a:lnTo>
                <a:lnTo>
                  <a:pt x="22223" y="47370"/>
                </a:lnTo>
                <a:lnTo>
                  <a:pt x="24737" y="49439"/>
                </a:lnTo>
                <a:lnTo>
                  <a:pt x="27405" y="50819"/>
                </a:lnTo>
                <a:lnTo>
                  <a:pt x="30177" y="51738"/>
                </a:lnTo>
                <a:lnTo>
                  <a:pt x="34009" y="53344"/>
                </a:lnTo>
                <a:lnTo>
                  <a:pt x="38547" y="55406"/>
                </a:lnTo>
                <a:lnTo>
                  <a:pt x="43557" y="57773"/>
                </a:lnTo>
                <a:lnTo>
                  <a:pt x="47889" y="59351"/>
                </a:lnTo>
                <a:lnTo>
                  <a:pt x="51771" y="60403"/>
                </a:lnTo>
                <a:lnTo>
                  <a:pt x="62508" y="6250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Freeform 22"/>
          <p:cNvSpPr/>
          <p:nvPr/>
        </p:nvSpPr>
        <p:spPr>
          <a:xfrm>
            <a:off x="7715250" y="991195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SMARTInkAnnotation62"/>
          <p:cNvSpPr/>
          <p:nvPr/>
        </p:nvSpPr>
        <p:spPr>
          <a:xfrm>
            <a:off x="7786688" y="924246"/>
            <a:ext cx="250032" cy="137974"/>
          </a:xfrm>
          <a:custGeom>
            <a:avLst/>
            <a:gdLst/>
            <a:ahLst/>
            <a:cxnLst/>
            <a:rect l="0" t="0" r="0" b="0"/>
            <a:pathLst>
              <a:path w="250032" h="137974">
                <a:moveTo>
                  <a:pt x="0" y="31231"/>
                </a:moveTo>
                <a:lnTo>
                  <a:pt x="0" y="38919"/>
                </a:lnTo>
                <a:lnTo>
                  <a:pt x="2645" y="42255"/>
                </a:lnTo>
                <a:lnTo>
                  <a:pt x="4740" y="44533"/>
                </a:lnTo>
                <a:lnTo>
                  <a:pt x="7129" y="48036"/>
                </a:lnTo>
                <a:lnTo>
                  <a:pt x="9713" y="52356"/>
                </a:lnTo>
                <a:lnTo>
                  <a:pt x="12428" y="57221"/>
                </a:lnTo>
                <a:lnTo>
                  <a:pt x="15231" y="61456"/>
                </a:lnTo>
                <a:lnTo>
                  <a:pt x="18091" y="65271"/>
                </a:lnTo>
                <a:lnTo>
                  <a:pt x="20990" y="68807"/>
                </a:lnTo>
                <a:lnTo>
                  <a:pt x="23915" y="73149"/>
                </a:lnTo>
                <a:lnTo>
                  <a:pt x="26858" y="78028"/>
                </a:lnTo>
                <a:lnTo>
                  <a:pt x="29811" y="83265"/>
                </a:lnTo>
                <a:lnTo>
                  <a:pt x="32773" y="87748"/>
                </a:lnTo>
                <a:lnTo>
                  <a:pt x="35738" y="91729"/>
                </a:lnTo>
                <a:lnTo>
                  <a:pt x="38708" y="95375"/>
                </a:lnTo>
                <a:lnTo>
                  <a:pt x="41680" y="98799"/>
                </a:lnTo>
                <a:lnTo>
                  <a:pt x="44654" y="102073"/>
                </a:lnTo>
                <a:lnTo>
                  <a:pt x="50603" y="108357"/>
                </a:lnTo>
                <a:lnTo>
                  <a:pt x="56556" y="114457"/>
                </a:lnTo>
                <a:lnTo>
                  <a:pt x="58539" y="117473"/>
                </a:lnTo>
                <a:lnTo>
                  <a:pt x="59863" y="120475"/>
                </a:lnTo>
                <a:lnTo>
                  <a:pt x="61985" y="127683"/>
                </a:lnTo>
                <a:lnTo>
                  <a:pt x="64920" y="131314"/>
                </a:lnTo>
                <a:lnTo>
                  <a:pt x="71056" y="137973"/>
                </a:lnTo>
                <a:lnTo>
                  <a:pt x="71267" y="135557"/>
                </a:lnTo>
                <a:lnTo>
                  <a:pt x="71362" y="131176"/>
                </a:lnTo>
                <a:lnTo>
                  <a:pt x="71403" y="125922"/>
                </a:lnTo>
                <a:lnTo>
                  <a:pt x="72407" y="122139"/>
                </a:lnTo>
                <a:lnTo>
                  <a:pt x="74069" y="117633"/>
                </a:lnTo>
                <a:lnTo>
                  <a:pt x="76168" y="112645"/>
                </a:lnTo>
                <a:lnTo>
                  <a:pt x="77568" y="107335"/>
                </a:lnTo>
                <a:lnTo>
                  <a:pt x="78500" y="101811"/>
                </a:lnTo>
                <a:lnTo>
                  <a:pt x="79123" y="96143"/>
                </a:lnTo>
                <a:lnTo>
                  <a:pt x="79537" y="89389"/>
                </a:lnTo>
                <a:lnTo>
                  <a:pt x="79998" y="73946"/>
                </a:lnTo>
                <a:lnTo>
                  <a:pt x="81113" y="66653"/>
                </a:lnTo>
                <a:lnTo>
                  <a:pt x="82849" y="59806"/>
                </a:lnTo>
                <a:lnTo>
                  <a:pt x="84997" y="53258"/>
                </a:lnTo>
                <a:lnTo>
                  <a:pt x="87423" y="46907"/>
                </a:lnTo>
                <a:lnTo>
                  <a:pt x="90032" y="40690"/>
                </a:lnTo>
                <a:lnTo>
                  <a:pt x="92764" y="34560"/>
                </a:lnTo>
                <a:lnTo>
                  <a:pt x="98444" y="22458"/>
                </a:lnTo>
                <a:lnTo>
                  <a:pt x="101348" y="16452"/>
                </a:lnTo>
                <a:lnTo>
                  <a:pt x="104276" y="12449"/>
                </a:lnTo>
                <a:lnTo>
                  <a:pt x="107220" y="9780"/>
                </a:lnTo>
                <a:lnTo>
                  <a:pt x="113138" y="5822"/>
                </a:lnTo>
                <a:lnTo>
                  <a:pt x="116105" y="3377"/>
                </a:lnTo>
                <a:lnTo>
                  <a:pt x="119074" y="756"/>
                </a:lnTo>
                <a:lnTo>
                  <a:pt x="122047" y="0"/>
                </a:lnTo>
                <a:lnTo>
                  <a:pt x="125021" y="488"/>
                </a:lnTo>
                <a:lnTo>
                  <a:pt x="131963" y="3677"/>
                </a:lnTo>
                <a:lnTo>
                  <a:pt x="141663" y="8401"/>
                </a:lnTo>
                <a:lnTo>
                  <a:pt x="146036" y="11050"/>
                </a:lnTo>
                <a:lnTo>
                  <a:pt x="149943" y="13808"/>
                </a:lnTo>
                <a:lnTo>
                  <a:pt x="153540" y="16639"/>
                </a:lnTo>
                <a:lnTo>
                  <a:pt x="157922" y="19518"/>
                </a:lnTo>
                <a:lnTo>
                  <a:pt x="162828" y="22430"/>
                </a:lnTo>
                <a:lnTo>
                  <a:pt x="168083" y="25364"/>
                </a:lnTo>
                <a:lnTo>
                  <a:pt x="172579" y="28312"/>
                </a:lnTo>
                <a:lnTo>
                  <a:pt x="176568" y="31269"/>
                </a:lnTo>
                <a:lnTo>
                  <a:pt x="180220" y="34233"/>
                </a:lnTo>
                <a:lnTo>
                  <a:pt x="184639" y="37201"/>
                </a:lnTo>
                <a:lnTo>
                  <a:pt x="189569" y="40172"/>
                </a:lnTo>
                <a:lnTo>
                  <a:pt x="194840" y="43144"/>
                </a:lnTo>
                <a:lnTo>
                  <a:pt x="205988" y="49093"/>
                </a:lnTo>
                <a:lnTo>
                  <a:pt x="211739" y="52069"/>
                </a:lnTo>
                <a:lnTo>
                  <a:pt x="216565" y="54052"/>
                </a:lnTo>
                <a:lnTo>
                  <a:pt x="220775" y="55375"/>
                </a:lnTo>
                <a:lnTo>
                  <a:pt x="228099" y="56844"/>
                </a:lnTo>
                <a:lnTo>
                  <a:pt x="234661" y="57497"/>
                </a:lnTo>
                <a:lnTo>
                  <a:pt x="240885" y="57787"/>
                </a:lnTo>
                <a:lnTo>
                  <a:pt x="250031" y="580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SMARTInkAnnotation63"/>
          <p:cNvSpPr/>
          <p:nvPr/>
        </p:nvSpPr>
        <p:spPr>
          <a:xfrm>
            <a:off x="7974876" y="786013"/>
            <a:ext cx="230570" cy="392707"/>
          </a:xfrm>
          <a:custGeom>
            <a:avLst/>
            <a:gdLst/>
            <a:ahLst/>
            <a:cxnLst/>
            <a:rect l="0" t="0" r="0" b="0"/>
            <a:pathLst>
              <a:path w="230570" h="392707">
                <a:moveTo>
                  <a:pt x="79702" y="35518"/>
                </a:moveTo>
                <a:lnTo>
                  <a:pt x="74962" y="35518"/>
                </a:lnTo>
                <a:lnTo>
                  <a:pt x="73565" y="36510"/>
                </a:lnTo>
                <a:lnTo>
                  <a:pt x="72634" y="38164"/>
                </a:lnTo>
                <a:lnTo>
                  <a:pt x="72013" y="40259"/>
                </a:lnTo>
                <a:lnTo>
                  <a:pt x="66032" y="47878"/>
                </a:lnTo>
                <a:lnTo>
                  <a:pt x="61659" y="52687"/>
                </a:lnTo>
                <a:lnTo>
                  <a:pt x="57752" y="57878"/>
                </a:lnTo>
                <a:lnTo>
                  <a:pt x="50764" y="68938"/>
                </a:lnTo>
                <a:lnTo>
                  <a:pt x="46519" y="74665"/>
                </a:lnTo>
                <a:lnTo>
                  <a:pt x="41705" y="80468"/>
                </a:lnTo>
                <a:lnTo>
                  <a:pt x="36511" y="86320"/>
                </a:lnTo>
                <a:lnTo>
                  <a:pt x="25449" y="98115"/>
                </a:lnTo>
                <a:lnTo>
                  <a:pt x="6918" y="117116"/>
                </a:lnTo>
                <a:lnTo>
                  <a:pt x="4390" y="121666"/>
                </a:lnTo>
                <a:lnTo>
                  <a:pt x="1581" y="132015"/>
                </a:lnTo>
                <a:lnTo>
                  <a:pt x="0" y="144256"/>
                </a:lnTo>
                <a:lnTo>
                  <a:pt x="771" y="147698"/>
                </a:lnTo>
                <a:lnTo>
                  <a:pt x="4273" y="154167"/>
                </a:lnTo>
                <a:lnTo>
                  <a:pt x="9136" y="160350"/>
                </a:lnTo>
                <a:lnTo>
                  <a:pt x="11822" y="163388"/>
                </a:lnTo>
                <a:lnTo>
                  <a:pt x="15597" y="165413"/>
                </a:lnTo>
                <a:lnTo>
                  <a:pt x="20098" y="166763"/>
                </a:lnTo>
                <a:lnTo>
                  <a:pt x="25083" y="167663"/>
                </a:lnTo>
                <a:lnTo>
                  <a:pt x="30390" y="167271"/>
                </a:lnTo>
                <a:lnTo>
                  <a:pt x="35914" y="166018"/>
                </a:lnTo>
                <a:lnTo>
                  <a:pt x="41580" y="164190"/>
                </a:lnTo>
                <a:lnTo>
                  <a:pt x="47342" y="162971"/>
                </a:lnTo>
                <a:lnTo>
                  <a:pt x="53168" y="162159"/>
                </a:lnTo>
                <a:lnTo>
                  <a:pt x="59036" y="161617"/>
                </a:lnTo>
                <a:lnTo>
                  <a:pt x="64932" y="160264"/>
                </a:lnTo>
                <a:lnTo>
                  <a:pt x="70848" y="158369"/>
                </a:lnTo>
                <a:lnTo>
                  <a:pt x="76776" y="156114"/>
                </a:lnTo>
                <a:lnTo>
                  <a:pt x="82712" y="152627"/>
                </a:lnTo>
                <a:lnTo>
                  <a:pt x="88654" y="148317"/>
                </a:lnTo>
                <a:lnTo>
                  <a:pt x="94600" y="143460"/>
                </a:lnTo>
                <a:lnTo>
                  <a:pt x="99555" y="138237"/>
                </a:lnTo>
                <a:lnTo>
                  <a:pt x="103852" y="132771"/>
                </a:lnTo>
                <a:lnTo>
                  <a:pt x="107708" y="127142"/>
                </a:lnTo>
                <a:lnTo>
                  <a:pt x="114639" y="115597"/>
                </a:lnTo>
                <a:lnTo>
                  <a:pt x="121026" y="103851"/>
                </a:lnTo>
                <a:lnTo>
                  <a:pt x="127173" y="92016"/>
                </a:lnTo>
                <a:lnTo>
                  <a:pt x="130566" y="80141"/>
                </a:lnTo>
                <a:lnTo>
                  <a:pt x="131470" y="74197"/>
                </a:lnTo>
                <a:lnTo>
                  <a:pt x="129830" y="62300"/>
                </a:lnTo>
                <a:lnTo>
                  <a:pt x="125794" y="50398"/>
                </a:lnTo>
                <a:lnTo>
                  <a:pt x="120692" y="38493"/>
                </a:lnTo>
                <a:lnTo>
                  <a:pt x="115118" y="26588"/>
                </a:lnTo>
                <a:lnTo>
                  <a:pt x="109333" y="15674"/>
                </a:lnTo>
                <a:lnTo>
                  <a:pt x="103455" y="7516"/>
                </a:lnTo>
                <a:lnTo>
                  <a:pt x="97714" y="0"/>
                </a:lnTo>
                <a:lnTo>
                  <a:pt x="97575" y="12246"/>
                </a:lnTo>
                <a:lnTo>
                  <a:pt x="100213" y="20545"/>
                </a:lnTo>
                <a:lnTo>
                  <a:pt x="104693" y="30848"/>
                </a:lnTo>
                <a:lnTo>
                  <a:pt x="109992" y="42041"/>
                </a:lnTo>
                <a:lnTo>
                  <a:pt x="113785" y="47804"/>
                </a:lnTo>
                <a:lnTo>
                  <a:pt x="118300" y="53631"/>
                </a:lnTo>
                <a:lnTo>
                  <a:pt x="123293" y="59500"/>
                </a:lnTo>
                <a:lnTo>
                  <a:pt x="127614" y="65396"/>
                </a:lnTo>
                <a:lnTo>
                  <a:pt x="131487" y="71312"/>
                </a:lnTo>
                <a:lnTo>
                  <a:pt x="135062" y="77240"/>
                </a:lnTo>
                <a:lnTo>
                  <a:pt x="140420" y="84169"/>
                </a:lnTo>
                <a:lnTo>
                  <a:pt x="146970" y="91764"/>
                </a:lnTo>
                <a:lnTo>
                  <a:pt x="161192" y="107149"/>
                </a:lnTo>
                <a:lnTo>
                  <a:pt x="180356" y="126967"/>
                </a:lnTo>
                <a:lnTo>
                  <a:pt x="192567" y="139331"/>
                </a:lnTo>
                <a:lnTo>
                  <a:pt x="197610" y="146399"/>
                </a:lnTo>
                <a:lnTo>
                  <a:pt x="201963" y="154087"/>
                </a:lnTo>
                <a:lnTo>
                  <a:pt x="205858" y="162189"/>
                </a:lnTo>
                <a:lnTo>
                  <a:pt x="210439" y="170567"/>
                </a:lnTo>
                <a:lnTo>
                  <a:pt x="215477" y="179129"/>
                </a:lnTo>
                <a:lnTo>
                  <a:pt x="220820" y="187813"/>
                </a:lnTo>
                <a:lnTo>
                  <a:pt x="224382" y="197572"/>
                </a:lnTo>
                <a:lnTo>
                  <a:pt x="226757" y="208046"/>
                </a:lnTo>
                <a:lnTo>
                  <a:pt x="228340" y="218998"/>
                </a:lnTo>
                <a:lnTo>
                  <a:pt x="229396" y="230268"/>
                </a:lnTo>
                <a:lnTo>
                  <a:pt x="230100" y="241750"/>
                </a:lnTo>
                <a:lnTo>
                  <a:pt x="230569" y="253373"/>
                </a:lnTo>
                <a:lnTo>
                  <a:pt x="229889" y="265091"/>
                </a:lnTo>
                <a:lnTo>
                  <a:pt x="228443" y="276871"/>
                </a:lnTo>
                <a:lnTo>
                  <a:pt x="226489" y="288694"/>
                </a:lnTo>
                <a:lnTo>
                  <a:pt x="223200" y="299552"/>
                </a:lnTo>
                <a:lnTo>
                  <a:pt x="219024" y="309767"/>
                </a:lnTo>
                <a:lnTo>
                  <a:pt x="214255" y="319554"/>
                </a:lnTo>
                <a:lnTo>
                  <a:pt x="209092" y="329055"/>
                </a:lnTo>
                <a:lnTo>
                  <a:pt x="203665" y="338366"/>
                </a:lnTo>
                <a:lnTo>
                  <a:pt x="198062" y="347549"/>
                </a:lnTo>
                <a:lnTo>
                  <a:pt x="193335" y="355656"/>
                </a:lnTo>
                <a:lnTo>
                  <a:pt x="185438" y="369955"/>
                </a:lnTo>
                <a:lnTo>
                  <a:pt x="178620" y="380279"/>
                </a:lnTo>
                <a:lnTo>
                  <a:pt x="168999" y="3927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SMARTInkAnnotation64"/>
          <p:cNvSpPr/>
          <p:nvPr/>
        </p:nvSpPr>
        <p:spPr>
          <a:xfrm>
            <a:off x="7875984" y="1375172"/>
            <a:ext cx="98228" cy="89298"/>
          </a:xfrm>
          <a:custGeom>
            <a:avLst/>
            <a:gdLst/>
            <a:ahLst/>
            <a:cxnLst/>
            <a:rect l="0" t="0" r="0" b="0"/>
            <a:pathLst>
              <a:path w="98228" h="89298">
                <a:moveTo>
                  <a:pt x="0" y="89297"/>
                </a:moveTo>
                <a:lnTo>
                  <a:pt x="0" y="84556"/>
                </a:lnTo>
                <a:lnTo>
                  <a:pt x="993" y="82168"/>
                </a:lnTo>
                <a:lnTo>
                  <a:pt x="2646" y="79583"/>
                </a:lnTo>
                <a:lnTo>
                  <a:pt x="4740" y="76868"/>
                </a:lnTo>
                <a:lnTo>
                  <a:pt x="8122" y="73073"/>
                </a:lnTo>
                <a:lnTo>
                  <a:pt x="17170" y="63566"/>
                </a:lnTo>
                <a:lnTo>
                  <a:pt x="43115" y="37285"/>
                </a:lnTo>
                <a:lnTo>
                  <a:pt x="48587" y="32794"/>
                </a:lnTo>
                <a:lnTo>
                  <a:pt x="54220" y="28808"/>
                </a:lnTo>
                <a:lnTo>
                  <a:pt x="59959" y="25159"/>
                </a:lnTo>
                <a:lnTo>
                  <a:pt x="64778" y="21733"/>
                </a:lnTo>
                <a:lnTo>
                  <a:pt x="68982" y="18458"/>
                </a:lnTo>
                <a:lnTo>
                  <a:pt x="72777" y="15282"/>
                </a:lnTo>
                <a:lnTo>
                  <a:pt x="77292" y="12172"/>
                </a:lnTo>
                <a:lnTo>
                  <a:pt x="82285" y="9107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SMARTInkAnnotation65"/>
          <p:cNvSpPr/>
          <p:nvPr/>
        </p:nvSpPr>
        <p:spPr>
          <a:xfrm>
            <a:off x="7947422" y="1446609"/>
            <a:ext cx="107157" cy="125017"/>
          </a:xfrm>
          <a:custGeom>
            <a:avLst/>
            <a:gdLst/>
            <a:ahLst/>
            <a:cxnLst/>
            <a:rect l="0" t="0" r="0" b="0"/>
            <a:pathLst>
              <a:path w="107157" h="125017">
                <a:moveTo>
                  <a:pt x="0" y="125016"/>
                </a:moveTo>
                <a:lnTo>
                  <a:pt x="0" y="120276"/>
                </a:lnTo>
                <a:lnTo>
                  <a:pt x="992" y="118879"/>
                </a:lnTo>
                <a:lnTo>
                  <a:pt x="2645" y="117948"/>
                </a:lnTo>
                <a:lnTo>
                  <a:pt x="4740" y="117328"/>
                </a:lnTo>
                <a:lnTo>
                  <a:pt x="6137" y="115922"/>
                </a:lnTo>
                <a:lnTo>
                  <a:pt x="7068" y="113992"/>
                </a:lnTo>
                <a:lnTo>
                  <a:pt x="7689" y="111714"/>
                </a:lnTo>
                <a:lnTo>
                  <a:pt x="9094" y="109202"/>
                </a:lnTo>
                <a:lnTo>
                  <a:pt x="11024" y="106536"/>
                </a:lnTo>
                <a:lnTo>
                  <a:pt x="13302" y="103767"/>
                </a:lnTo>
                <a:lnTo>
                  <a:pt x="16806" y="99936"/>
                </a:lnTo>
                <a:lnTo>
                  <a:pt x="25990" y="90387"/>
                </a:lnTo>
                <a:lnTo>
                  <a:pt x="42317" y="73856"/>
                </a:lnTo>
                <a:lnTo>
                  <a:pt x="48055" y="67096"/>
                </a:lnTo>
                <a:lnTo>
                  <a:pt x="53865" y="59614"/>
                </a:lnTo>
                <a:lnTo>
                  <a:pt x="59722" y="51649"/>
                </a:lnTo>
                <a:lnTo>
                  <a:pt x="65611" y="44355"/>
                </a:lnTo>
                <a:lnTo>
                  <a:pt x="71523" y="37507"/>
                </a:lnTo>
                <a:lnTo>
                  <a:pt x="77447" y="30958"/>
                </a:lnTo>
                <a:lnTo>
                  <a:pt x="89322" y="1839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SMARTInkAnnotation66"/>
          <p:cNvSpPr/>
          <p:nvPr/>
        </p:nvSpPr>
        <p:spPr>
          <a:xfrm>
            <a:off x="8143875" y="1214438"/>
            <a:ext cx="339329" cy="285740"/>
          </a:xfrm>
          <a:custGeom>
            <a:avLst/>
            <a:gdLst/>
            <a:ahLst/>
            <a:cxnLst/>
            <a:rect l="0" t="0" r="0" b="0"/>
            <a:pathLst>
              <a:path w="339329" h="285740">
                <a:moveTo>
                  <a:pt x="0" y="214312"/>
                </a:moveTo>
                <a:lnTo>
                  <a:pt x="13302" y="227614"/>
                </a:lnTo>
                <a:lnTo>
                  <a:pt x="14822" y="230125"/>
                </a:lnTo>
                <a:lnTo>
                  <a:pt x="16509" y="235561"/>
                </a:lnTo>
                <a:lnTo>
                  <a:pt x="18944" y="238400"/>
                </a:lnTo>
                <a:lnTo>
                  <a:pt x="26940" y="244200"/>
                </a:lnTo>
                <a:lnTo>
                  <a:pt x="34463" y="250085"/>
                </a:lnTo>
                <a:lnTo>
                  <a:pt x="44276" y="258976"/>
                </a:lnTo>
                <a:lnTo>
                  <a:pt x="53467" y="267895"/>
                </a:lnTo>
                <a:lnTo>
                  <a:pt x="56481" y="270870"/>
                </a:lnTo>
                <a:lnTo>
                  <a:pt x="59482" y="272853"/>
                </a:lnTo>
                <a:lnTo>
                  <a:pt x="68446" y="276636"/>
                </a:lnTo>
                <a:lnTo>
                  <a:pt x="77387" y="282608"/>
                </a:lnTo>
                <a:lnTo>
                  <a:pt x="83342" y="284353"/>
                </a:lnTo>
                <a:lnTo>
                  <a:pt x="92273" y="285336"/>
                </a:lnTo>
                <a:lnTo>
                  <a:pt x="98072" y="285739"/>
                </a:lnTo>
                <a:lnTo>
                  <a:pt x="98196" y="278618"/>
                </a:lnTo>
                <a:lnTo>
                  <a:pt x="98213" y="273320"/>
                </a:lnTo>
                <a:lnTo>
                  <a:pt x="95575" y="265011"/>
                </a:lnTo>
                <a:lnTo>
                  <a:pt x="93482" y="260018"/>
                </a:lnTo>
                <a:lnTo>
                  <a:pt x="91095" y="254704"/>
                </a:lnTo>
                <a:lnTo>
                  <a:pt x="85796" y="243509"/>
                </a:lnTo>
                <a:lnTo>
                  <a:pt x="82002" y="236753"/>
                </a:lnTo>
                <a:lnTo>
                  <a:pt x="77488" y="229273"/>
                </a:lnTo>
                <a:lnTo>
                  <a:pt x="72495" y="221309"/>
                </a:lnTo>
                <a:lnTo>
                  <a:pt x="68174" y="214016"/>
                </a:lnTo>
                <a:lnTo>
                  <a:pt x="64301" y="207169"/>
                </a:lnTo>
                <a:lnTo>
                  <a:pt x="57352" y="194270"/>
                </a:lnTo>
                <a:lnTo>
                  <a:pt x="50956" y="181923"/>
                </a:lnTo>
                <a:lnTo>
                  <a:pt x="48854" y="176844"/>
                </a:lnTo>
                <a:lnTo>
                  <a:pt x="46517" y="168555"/>
                </a:lnTo>
                <a:lnTo>
                  <a:pt x="45017" y="161287"/>
                </a:lnTo>
                <a:lnTo>
                  <a:pt x="44669" y="152446"/>
                </a:lnTo>
                <a:lnTo>
                  <a:pt x="44662" y="152232"/>
                </a:lnTo>
                <a:lnTo>
                  <a:pt x="53743" y="151829"/>
                </a:lnTo>
                <a:lnTo>
                  <a:pt x="70638" y="151807"/>
                </a:lnTo>
                <a:lnTo>
                  <a:pt x="74873" y="152799"/>
                </a:lnTo>
                <a:lnTo>
                  <a:pt x="82225" y="156546"/>
                </a:lnTo>
                <a:lnTo>
                  <a:pt x="91942" y="164233"/>
                </a:lnTo>
                <a:lnTo>
                  <a:pt x="96021" y="166043"/>
                </a:lnTo>
                <a:lnTo>
                  <a:pt x="105845" y="168054"/>
                </a:lnTo>
                <a:lnTo>
                  <a:pt x="114180" y="171594"/>
                </a:lnTo>
                <a:lnTo>
                  <a:pt x="121192" y="175483"/>
                </a:lnTo>
                <a:lnTo>
                  <a:pt x="127615" y="177211"/>
                </a:lnTo>
                <a:lnTo>
                  <a:pt x="136810" y="178184"/>
                </a:lnTo>
                <a:lnTo>
                  <a:pt x="139824" y="177328"/>
                </a:lnTo>
                <a:lnTo>
                  <a:pt x="145819" y="173731"/>
                </a:lnTo>
                <a:lnTo>
                  <a:pt x="154772" y="166128"/>
                </a:lnTo>
                <a:lnTo>
                  <a:pt x="156759" y="163338"/>
                </a:lnTo>
                <a:lnTo>
                  <a:pt x="158968" y="157592"/>
                </a:lnTo>
                <a:lnTo>
                  <a:pt x="162595" y="149085"/>
                </a:lnTo>
                <a:lnTo>
                  <a:pt x="164951" y="144038"/>
                </a:lnTo>
                <a:lnTo>
                  <a:pt x="167569" y="135785"/>
                </a:lnTo>
                <a:lnTo>
                  <a:pt x="168268" y="132195"/>
                </a:lnTo>
                <a:lnTo>
                  <a:pt x="169725" y="126825"/>
                </a:lnTo>
                <a:lnTo>
                  <a:pt x="173990" y="112921"/>
                </a:lnTo>
                <a:lnTo>
                  <a:pt x="175525" y="106038"/>
                </a:lnTo>
                <a:lnTo>
                  <a:pt x="176548" y="99466"/>
                </a:lnTo>
                <a:lnTo>
                  <a:pt x="177230" y="93099"/>
                </a:lnTo>
                <a:lnTo>
                  <a:pt x="177685" y="86871"/>
                </a:lnTo>
                <a:lnTo>
                  <a:pt x="177988" y="80734"/>
                </a:lnTo>
                <a:lnTo>
                  <a:pt x="178325" y="68624"/>
                </a:lnTo>
                <a:lnTo>
                  <a:pt x="178584" y="38011"/>
                </a:lnTo>
                <a:lnTo>
                  <a:pt x="177595" y="37247"/>
                </a:lnTo>
                <a:lnTo>
                  <a:pt x="170904" y="35919"/>
                </a:lnTo>
                <a:lnTo>
                  <a:pt x="167569" y="38454"/>
                </a:lnTo>
                <a:lnTo>
                  <a:pt x="165291" y="40518"/>
                </a:lnTo>
                <a:lnTo>
                  <a:pt x="163772" y="42887"/>
                </a:lnTo>
                <a:lnTo>
                  <a:pt x="160642" y="51953"/>
                </a:lnTo>
                <a:lnTo>
                  <a:pt x="158689" y="56463"/>
                </a:lnTo>
                <a:lnTo>
                  <a:pt x="156394" y="61455"/>
                </a:lnTo>
                <a:lnTo>
                  <a:pt x="154864" y="66767"/>
                </a:lnTo>
                <a:lnTo>
                  <a:pt x="153844" y="72292"/>
                </a:lnTo>
                <a:lnTo>
                  <a:pt x="153164" y="77960"/>
                </a:lnTo>
                <a:lnTo>
                  <a:pt x="151719" y="83723"/>
                </a:lnTo>
                <a:lnTo>
                  <a:pt x="149763" y="89550"/>
                </a:lnTo>
                <a:lnTo>
                  <a:pt x="147467" y="95418"/>
                </a:lnTo>
                <a:lnTo>
                  <a:pt x="146928" y="101315"/>
                </a:lnTo>
                <a:lnTo>
                  <a:pt x="147562" y="107231"/>
                </a:lnTo>
                <a:lnTo>
                  <a:pt x="148976" y="113159"/>
                </a:lnTo>
                <a:lnTo>
                  <a:pt x="150911" y="118103"/>
                </a:lnTo>
                <a:lnTo>
                  <a:pt x="155707" y="126243"/>
                </a:lnTo>
                <a:lnTo>
                  <a:pt x="159367" y="130794"/>
                </a:lnTo>
                <a:lnTo>
                  <a:pt x="163792" y="135813"/>
                </a:lnTo>
                <a:lnTo>
                  <a:pt x="168725" y="141144"/>
                </a:lnTo>
                <a:lnTo>
                  <a:pt x="173999" y="144697"/>
                </a:lnTo>
                <a:lnTo>
                  <a:pt x="179500" y="147066"/>
                </a:lnTo>
                <a:lnTo>
                  <a:pt x="185151" y="148645"/>
                </a:lnTo>
                <a:lnTo>
                  <a:pt x="191895" y="149698"/>
                </a:lnTo>
                <a:lnTo>
                  <a:pt x="199368" y="150400"/>
                </a:lnTo>
                <a:lnTo>
                  <a:pt x="207326" y="150868"/>
                </a:lnTo>
                <a:lnTo>
                  <a:pt x="214616" y="150188"/>
                </a:lnTo>
                <a:lnTo>
                  <a:pt x="221461" y="148742"/>
                </a:lnTo>
                <a:lnTo>
                  <a:pt x="235348" y="144490"/>
                </a:lnTo>
                <a:lnTo>
                  <a:pt x="251444" y="139293"/>
                </a:lnTo>
                <a:lnTo>
                  <a:pt x="258911" y="134534"/>
                </a:lnTo>
                <a:lnTo>
                  <a:pt x="265872" y="128384"/>
                </a:lnTo>
                <a:lnTo>
                  <a:pt x="279892" y="113614"/>
                </a:lnTo>
                <a:lnTo>
                  <a:pt x="296045" y="97128"/>
                </a:lnTo>
                <a:lnTo>
                  <a:pt x="303527" y="87572"/>
                </a:lnTo>
                <a:lnTo>
                  <a:pt x="310500" y="77233"/>
                </a:lnTo>
                <a:lnTo>
                  <a:pt x="317133" y="66371"/>
                </a:lnTo>
                <a:lnTo>
                  <a:pt x="322547" y="56153"/>
                </a:lnTo>
                <a:lnTo>
                  <a:pt x="327148" y="46365"/>
                </a:lnTo>
                <a:lnTo>
                  <a:pt x="331208" y="36863"/>
                </a:lnTo>
                <a:lnTo>
                  <a:pt x="333915" y="28544"/>
                </a:lnTo>
                <a:lnTo>
                  <a:pt x="335720" y="21013"/>
                </a:lnTo>
                <a:lnTo>
                  <a:pt x="33932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SMARTInkAnnotation67"/>
          <p:cNvSpPr/>
          <p:nvPr/>
        </p:nvSpPr>
        <p:spPr>
          <a:xfrm>
            <a:off x="8411766" y="1046540"/>
            <a:ext cx="303610" cy="194529"/>
          </a:xfrm>
          <a:custGeom>
            <a:avLst/>
            <a:gdLst/>
            <a:ahLst/>
            <a:cxnLst/>
            <a:rect l="0" t="0" r="0" b="0"/>
            <a:pathLst>
              <a:path w="303610" h="194529">
                <a:moveTo>
                  <a:pt x="0" y="25023"/>
                </a:moveTo>
                <a:lnTo>
                  <a:pt x="0" y="32711"/>
                </a:lnTo>
                <a:lnTo>
                  <a:pt x="4740" y="38325"/>
                </a:lnTo>
                <a:lnTo>
                  <a:pt x="6136" y="41828"/>
                </a:lnTo>
                <a:lnTo>
                  <a:pt x="7068" y="46148"/>
                </a:lnTo>
                <a:lnTo>
                  <a:pt x="7688" y="51012"/>
                </a:lnTo>
                <a:lnTo>
                  <a:pt x="9094" y="56240"/>
                </a:lnTo>
                <a:lnTo>
                  <a:pt x="11023" y="61709"/>
                </a:lnTo>
                <a:lnTo>
                  <a:pt x="13302" y="67340"/>
                </a:lnTo>
                <a:lnTo>
                  <a:pt x="15813" y="73078"/>
                </a:lnTo>
                <a:lnTo>
                  <a:pt x="21249" y="84745"/>
                </a:lnTo>
                <a:lnTo>
                  <a:pt x="25080" y="90634"/>
                </a:lnTo>
                <a:lnTo>
                  <a:pt x="29618" y="96545"/>
                </a:lnTo>
                <a:lnTo>
                  <a:pt x="34628" y="102470"/>
                </a:lnTo>
                <a:lnTo>
                  <a:pt x="38960" y="108404"/>
                </a:lnTo>
                <a:lnTo>
                  <a:pt x="42840" y="114345"/>
                </a:lnTo>
                <a:lnTo>
                  <a:pt x="46420" y="120289"/>
                </a:lnTo>
                <a:lnTo>
                  <a:pt x="50790" y="126237"/>
                </a:lnTo>
                <a:lnTo>
                  <a:pt x="55688" y="132186"/>
                </a:lnTo>
                <a:lnTo>
                  <a:pt x="60938" y="138137"/>
                </a:lnTo>
                <a:lnTo>
                  <a:pt x="65430" y="144088"/>
                </a:lnTo>
                <a:lnTo>
                  <a:pt x="69417" y="150040"/>
                </a:lnTo>
                <a:lnTo>
                  <a:pt x="73066" y="155993"/>
                </a:lnTo>
                <a:lnTo>
                  <a:pt x="77485" y="160953"/>
                </a:lnTo>
                <a:lnTo>
                  <a:pt x="82414" y="165252"/>
                </a:lnTo>
                <a:lnTo>
                  <a:pt x="87685" y="169111"/>
                </a:lnTo>
                <a:lnTo>
                  <a:pt x="92191" y="172675"/>
                </a:lnTo>
                <a:lnTo>
                  <a:pt x="96187" y="176043"/>
                </a:lnTo>
                <a:lnTo>
                  <a:pt x="99843" y="179281"/>
                </a:lnTo>
                <a:lnTo>
                  <a:pt x="106551" y="185525"/>
                </a:lnTo>
                <a:lnTo>
                  <a:pt x="109729" y="188579"/>
                </a:lnTo>
                <a:lnTo>
                  <a:pt x="112841" y="190615"/>
                </a:lnTo>
                <a:lnTo>
                  <a:pt x="122317" y="193882"/>
                </a:lnTo>
                <a:lnTo>
                  <a:pt x="124482" y="194528"/>
                </a:lnTo>
                <a:lnTo>
                  <a:pt x="124779" y="191970"/>
                </a:lnTo>
                <a:lnTo>
                  <a:pt x="124910" y="186534"/>
                </a:lnTo>
                <a:lnTo>
                  <a:pt x="125001" y="166003"/>
                </a:lnTo>
                <a:lnTo>
                  <a:pt x="124014" y="162666"/>
                </a:lnTo>
                <a:lnTo>
                  <a:pt x="122363" y="159449"/>
                </a:lnTo>
                <a:lnTo>
                  <a:pt x="120271" y="156312"/>
                </a:lnTo>
                <a:lnTo>
                  <a:pt x="118875" y="153229"/>
                </a:lnTo>
                <a:lnTo>
                  <a:pt x="117326" y="147157"/>
                </a:lnTo>
                <a:lnTo>
                  <a:pt x="116195" y="141639"/>
                </a:lnTo>
                <a:lnTo>
                  <a:pt x="123784" y="141155"/>
                </a:lnTo>
                <a:lnTo>
                  <a:pt x="132595" y="141113"/>
                </a:lnTo>
                <a:lnTo>
                  <a:pt x="138286" y="136369"/>
                </a:lnTo>
                <a:lnTo>
                  <a:pt x="140807" y="134972"/>
                </a:lnTo>
                <a:lnTo>
                  <a:pt x="146255" y="133420"/>
                </a:lnTo>
                <a:lnTo>
                  <a:pt x="154630" y="127439"/>
                </a:lnTo>
                <a:lnTo>
                  <a:pt x="159641" y="123066"/>
                </a:lnTo>
                <a:lnTo>
                  <a:pt x="167854" y="115561"/>
                </a:lnTo>
                <a:lnTo>
                  <a:pt x="171434" y="112170"/>
                </a:lnTo>
                <a:lnTo>
                  <a:pt x="175805" y="108918"/>
                </a:lnTo>
                <a:lnTo>
                  <a:pt x="180703" y="105758"/>
                </a:lnTo>
                <a:lnTo>
                  <a:pt x="185953" y="102658"/>
                </a:lnTo>
                <a:lnTo>
                  <a:pt x="190445" y="98608"/>
                </a:lnTo>
                <a:lnTo>
                  <a:pt x="194432" y="93923"/>
                </a:lnTo>
                <a:lnTo>
                  <a:pt x="198082" y="88816"/>
                </a:lnTo>
                <a:lnTo>
                  <a:pt x="201507" y="84418"/>
                </a:lnTo>
                <a:lnTo>
                  <a:pt x="204783" y="80495"/>
                </a:lnTo>
                <a:lnTo>
                  <a:pt x="207960" y="76887"/>
                </a:lnTo>
                <a:lnTo>
                  <a:pt x="214135" y="70232"/>
                </a:lnTo>
                <a:lnTo>
                  <a:pt x="217170" y="67068"/>
                </a:lnTo>
                <a:lnTo>
                  <a:pt x="220186" y="62975"/>
                </a:lnTo>
                <a:lnTo>
                  <a:pt x="223189" y="58262"/>
                </a:lnTo>
                <a:lnTo>
                  <a:pt x="226183" y="53135"/>
                </a:lnTo>
                <a:lnTo>
                  <a:pt x="228179" y="48725"/>
                </a:lnTo>
                <a:lnTo>
                  <a:pt x="229510" y="44793"/>
                </a:lnTo>
                <a:lnTo>
                  <a:pt x="230397" y="41179"/>
                </a:lnTo>
                <a:lnTo>
                  <a:pt x="230989" y="37778"/>
                </a:lnTo>
                <a:lnTo>
                  <a:pt x="231383" y="34519"/>
                </a:lnTo>
                <a:lnTo>
                  <a:pt x="231646" y="31353"/>
                </a:lnTo>
                <a:lnTo>
                  <a:pt x="231821" y="28251"/>
                </a:lnTo>
                <a:lnTo>
                  <a:pt x="232016" y="22158"/>
                </a:lnTo>
                <a:lnTo>
                  <a:pt x="231075" y="19144"/>
                </a:lnTo>
                <a:lnTo>
                  <a:pt x="227385" y="13149"/>
                </a:lnTo>
                <a:lnTo>
                  <a:pt x="222437" y="7178"/>
                </a:lnTo>
                <a:lnTo>
                  <a:pt x="219729" y="4196"/>
                </a:lnTo>
                <a:lnTo>
                  <a:pt x="216931" y="2209"/>
                </a:lnTo>
                <a:lnTo>
                  <a:pt x="211177" y="0"/>
                </a:lnTo>
                <a:lnTo>
                  <a:pt x="208253" y="403"/>
                </a:lnTo>
                <a:lnTo>
                  <a:pt x="205312" y="1665"/>
                </a:lnTo>
                <a:lnTo>
                  <a:pt x="202359" y="3497"/>
                </a:lnTo>
                <a:lnTo>
                  <a:pt x="200390" y="6704"/>
                </a:lnTo>
                <a:lnTo>
                  <a:pt x="199077" y="10825"/>
                </a:lnTo>
                <a:lnTo>
                  <a:pt x="198203" y="15558"/>
                </a:lnTo>
                <a:lnTo>
                  <a:pt x="196627" y="19705"/>
                </a:lnTo>
                <a:lnTo>
                  <a:pt x="194585" y="23462"/>
                </a:lnTo>
                <a:lnTo>
                  <a:pt x="192231" y="26959"/>
                </a:lnTo>
                <a:lnTo>
                  <a:pt x="190662" y="31274"/>
                </a:lnTo>
                <a:lnTo>
                  <a:pt x="189615" y="36136"/>
                </a:lnTo>
                <a:lnTo>
                  <a:pt x="188918" y="41361"/>
                </a:lnTo>
                <a:lnTo>
                  <a:pt x="188453" y="47821"/>
                </a:lnTo>
                <a:lnTo>
                  <a:pt x="188143" y="55104"/>
                </a:lnTo>
                <a:lnTo>
                  <a:pt x="187708" y="76930"/>
                </a:lnTo>
                <a:lnTo>
                  <a:pt x="187646" y="83440"/>
                </a:lnTo>
                <a:lnTo>
                  <a:pt x="188597" y="89765"/>
                </a:lnTo>
                <a:lnTo>
                  <a:pt x="190224" y="95965"/>
                </a:lnTo>
                <a:lnTo>
                  <a:pt x="192300" y="102083"/>
                </a:lnTo>
                <a:lnTo>
                  <a:pt x="194677" y="108146"/>
                </a:lnTo>
                <a:lnTo>
                  <a:pt x="197253" y="114173"/>
                </a:lnTo>
                <a:lnTo>
                  <a:pt x="199963" y="120175"/>
                </a:lnTo>
                <a:lnTo>
                  <a:pt x="203754" y="124176"/>
                </a:lnTo>
                <a:lnTo>
                  <a:pt x="208265" y="126844"/>
                </a:lnTo>
                <a:lnTo>
                  <a:pt x="213257" y="128622"/>
                </a:lnTo>
                <a:lnTo>
                  <a:pt x="218570" y="129808"/>
                </a:lnTo>
                <a:lnTo>
                  <a:pt x="224095" y="130598"/>
                </a:lnTo>
                <a:lnTo>
                  <a:pt x="229764" y="131125"/>
                </a:lnTo>
                <a:lnTo>
                  <a:pt x="235527" y="131476"/>
                </a:lnTo>
                <a:lnTo>
                  <a:pt x="247223" y="131866"/>
                </a:lnTo>
                <a:lnTo>
                  <a:pt x="253120" y="129986"/>
                </a:lnTo>
                <a:lnTo>
                  <a:pt x="259035" y="126748"/>
                </a:lnTo>
                <a:lnTo>
                  <a:pt x="264963" y="122605"/>
                </a:lnTo>
                <a:lnTo>
                  <a:pt x="270900" y="117859"/>
                </a:lnTo>
                <a:lnTo>
                  <a:pt x="276842" y="112710"/>
                </a:lnTo>
                <a:lnTo>
                  <a:pt x="287744" y="102690"/>
                </a:lnTo>
                <a:lnTo>
                  <a:pt x="303609" y="875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SMARTInkAnnotation68"/>
          <p:cNvSpPr/>
          <p:nvPr/>
        </p:nvSpPr>
        <p:spPr>
          <a:xfrm>
            <a:off x="8697633" y="886335"/>
            <a:ext cx="231632" cy="229722"/>
          </a:xfrm>
          <a:custGeom>
            <a:avLst/>
            <a:gdLst/>
            <a:ahLst/>
            <a:cxnLst/>
            <a:rect l="0" t="0" r="0" b="0"/>
            <a:pathLst>
              <a:path w="231632" h="229722">
                <a:moveTo>
                  <a:pt x="17741" y="140579"/>
                </a:moveTo>
                <a:lnTo>
                  <a:pt x="17741" y="145320"/>
                </a:lnTo>
                <a:lnTo>
                  <a:pt x="16750" y="147708"/>
                </a:lnTo>
                <a:lnTo>
                  <a:pt x="11604" y="154818"/>
                </a:lnTo>
                <a:lnTo>
                  <a:pt x="10053" y="156830"/>
                </a:lnTo>
                <a:lnTo>
                  <a:pt x="6718" y="163015"/>
                </a:lnTo>
                <a:lnTo>
                  <a:pt x="4439" y="167443"/>
                </a:lnTo>
                <a:lnTo>
                  <a:pt x="2920" y="171387"/>
                </a:lnTo>
                <a:lnTo>
                  <a:pt x="1232" y="178415"/>
                </a:lnTo>
                <a:lnTo>
                  <a:pt x="482" y="184845"/>
                </a:lnTo>
                <a:lnTo>
                  <a:pt x="149" y="191011"/>
                </a:lnTo>
                <a:lnTo>
                  <a:pt x="0" y="197058"/>
                </a:lnTo>
                <a:lnTo>
                  <a:pt x="953" y="200060"/>
                </a:lnTo>
                <a:lnTo>
                  <a:pt x="4658" y="206041"/>
                </a:lnTo>
                <a:lnTo>
                  <a:pt x="9611" y="212007"/>
                </a:lnTo>
                <a:lnTo>
                  <a:pt x="15120" y="217965"/>
                </a:lnTo>
                <a:lnTo>
                  <a:pt x="20876" y="223921"/>
                </a:lnTo>
                <a:lnTo>
                  <a:pt x="24792" y="225906"/>
                </a:lnTo>
                <a:lnTo>
                  <a:pt x="29387" y="227229"/>
                </a:lnTo>
                <a:lnTo>
                  <a:pt x="34436" y="228112"/>
                </a:lnTo>
                <a:lnTo>
                  <a:pt x="38793" y="228700"/>
                </a:lnTo>
                <a:lnTo>
                  <a:pt x="42689" y="229092"/>
                </a:lnTo>
                <a:lnTo>
                  <a:pt x="46280" y="229353"/>
                </a:lnTo>
                <a:lnTo>
                  <a:pt x="50658" y="229528"/>
                </a:lnTo>
                <a:lnTo>
                  <a:pt x="60814" y="229721"/>
                </a:lnTo>
                <a:lnTo>
                  <a:pt x="65308" y="228781"/>
                </a:lnTo>
                <a:lnTo>
                  <a:pt x="69297" y="227161"/>
                </a:lnTo>
                <a:lnTo>
                  <a:pt x="76374" y="222716"/>
                </a:lnTo>
                <a:lnTo>
                  <a:pt x="82826" y="217434"/>
                </a:lnTo>
                <a:lnTo>
                  <a:pt x="84944" y="213644"/>
                </a:lnTo>
                <a:lnTo>
                  <a:pt x="86356" y="209133"/>
                </a:lnTo>
                <a:lnTo>
                  <a:pt x="87297" y="204141"/>
                </a:lnTo>
                <a:lnTo>
                  <a:pt x="87925" y="198829"/>
                </a:lnTo>
                <a:lnTo>
                  <a:pt x="88343" y="193303"/>
                </a:lnTo>
                <a:lnTo>
                  <a:pt x="88621" y="187634"/>
                </a:lnTo>
                <a:lnTo>
                  <a:pt x="88931" y="176045"/>
                </a:lnTo>
                <a:lnTo>
                  <a:pt x="89130" y="152435"/>
                </a:lnTo>
                <a:lnTo>
                  <a:pt x="88155" y="147491"/>
                </a:lnTo>
                <a:lnTo>
                  <a:pt x="86512" y="143203"/>
                </a:lnTo>
                <a:lnTo>
                  <a:pt x="84425" y="139352"/>
                </a:lnTo>
                <a:lnTo>
                  <a:pt x="79459" y="132427"/>
                </a:lnTo>
                <a:lnTo>
                  <a:pt x="76746" y="129191"/>
                </a:lnTo>
                <a:lnTo>
                  <a:pt x="73946" y="127034"/>
                </a:lnTo>
                <a:lnTo>
                  <a:pt x="68187" y="124637"/>
                </a:lnTo>
                <a:lnTo>
                  <a:pt x="64107" y="123288"/>
                </a:lnTo>
                <a:lnTo>
                  <a:pt x="62543" y="124091"/>
                </a:lnTo>
                <a:lnTo>
                  <a:pt x="58159" y="127628"/>
                </a:lnTo>
                <a:lnTo>
                  <a:pt x="56592" y="129961"/>
                </a:lnTo>
                <a:lnTo>
                  <a:pt x="54852" y="135198"/>
                </a:lnTo>
                <a:lnTo>
                  <a:pt x="51434" y="140834"/>
                </a:lnTo>
                <a:lnTo>
                  <a:pt x="49132" y="143725"/>
                </a:lnTo>
                <a:lnTo>
                  <a:pt x="47599" y="146645"/>
                </a:lnTo>
                <a:lnTo>
                  <a:pt x="45895" y="152536"/>
                </a:lnTo>
                <a:lnTo>
                  <a:pt x="46432" y="154503"/>
                </a:lnTo>
                <a:lnTo>
                  <a:pt x="47782" y="155815"/>
                </a:lnTo>
                <a:lnTo>
                  <a:pt x="49675" y="156690"/>
                </a:lnTo>
                <a:lnTo>
                  <a:pt x="54423" y="160307"/>
                </a:lnTo>
                <a:lnTo>
                  <a:pt x="57079" y="162661"/>
                </a:lnTo>
                <a:lnTo>
                  <a:pt x="59842" y="164230"/>
                </a:lnTo>
                <a:lnTo>
                  <a:pt x="65558" y="165973"/>
                </a:lnTo>
                <a:lnTo>
                  <a:pt x="69462" y="166438"/>
                </a:lnTo>
                <a:lnTo>
                  <a:pt x="74050" y="166748"/>
                </a:lnTo>
                <a:lnTo>
                  <a:pt x="79093" y="166955"/>
                </a:lnTo>
                <a:lnTo>
                  <a:pt x="84439" y="166101"/>
                </a:lnTo>
                <a:lnTo>
                  <a:pt x="89988" y="164539"/>
                </a:lnTo>
                <a:lnTo>
                  <a:pt x="95671" y="162505"/>
                </a:lnTo>
                <a:lnTo>
                  <a:pt x="100453" y="160158"/>
                </a:lnTo>
                <a:lnTo>
                  <a:pt x="104633" y="157600"/>
                </a:lnTo>
                <a:lnTo>
                  <a:pt x="108412" y="154903"/>
                </a:lnTo>
                <a:lnTo>
                  <a:pt x="112914" y="152113"/>
                </a:lnTo>
                <a:lnTo>
                  <a:pt x="117902" y="149260"/>
                </a:lnTo>
                <a:lnTo>
                  <a:pt x="123210" y="146367"/>
                </a:lnTo>
                <a:lnTo>
                  <a:pt x="128734" y="142453"/>
                </a:lnTo>
                <a:lnTo>
                  <a:pt x="134401" y="137860"/>
                </a:lnTo>
                <a:lnTo>
                  <a:pt x="140162" y="132813"/>
                </a:lnTo>
                <a:lnTo>
                  <a:pt x="144996" y="127464"/>
                </a:lnTo>
                <a:lnTo>
                  <a:pt x="149211" y="121914"/>
                </a:lnTo>
                <a:lnTo>
                  <a:pt x="153013" y="116229"/>
                </a:lnTo>
                <a:lnTo>
                  <a:pt x="156540" y="110455"/>
                </a:lnTo>
                <a:lnTo>
                  <a:pt x="159884" y="104622"/>
                </a:lnTo>
                <a:lnTo>
                  <a:pt x="163104" y="98748"/>
                </a:lnTo>
                <a:lnTo>
                  <a:pt x="166245" y="91856"/>
                </a:lnTo>
                <a:lnTo>
                  <a:pt x="169330" y="84284"/>
                </a:lnTo>
                <a:lnTo>
                  <a:pt x="172379" y="76260"/>
                </a:lnTo>
                <a:lnTo>
                  <a:pt x="174412" y="68926"/>
                </a:lnTo>
                <a:lnTo>
                  <a:pt x="175766" y="62053"/>
                </a:lnTo>
                <a:lnTo>
                  <a:pt x="176670" y="55486"/>
                </a:lnTo>
                <a:lnTo>
                  <a:pt x="178264" y="49124"/>
                </a:lnTo>
                <a:lnTo>
                  <a:pt x="180319" y="42898"/>
                </a:lnTo>
                <a:lnTo>
                  <a:pt x="182682" y="36763"/>
                </a:lnTo>
                <a:lnTo>
                  <a:pt x="184257" y="30689"/>
                </a:lnTo>
                <a:lnTo>
                  <a:pt x="185307" y="24655"/>
                </a:lnTo>
                <a:lnTo>
                  <a:pt x="186007" y="18648"/>
                </a:lnTo>
                <a:lnTo>
                  <a:pt x="185481" y="13651"/>
                </a:lnTo>
                <a:lnTo>
                  <a:pt x="184138" y="9327"/>
                </a:lnTo>
                <a:lnTo>
                  <a:pt x="179595" y="0"/>
                </a:lnTo>
                <a:lnTo>
                  <a:pt x="178230" y="227"/>
                </a:lnTo>
                <a:lnTo>
                  <a:pt x="174067" y="3125"/>
                </a:lnTo>
                <a:lnTo>
                  <a:pt x="172560" y="5287"/>
                </a:lnTo>
                <a:lnTo>
                  <a:pt x="170886" y="10334"/>
                </a:lnTo>
                <a:lnTo>
                  <a:pt x="167496" y="15885"/>
                </a:lnTo>
                <a:lnTo>
                  <a:pt x="162682" y="22652"/>
                </a:lnTo>
                <a:lnTo>
                  <a:pt x="160009" y="27234"/>
                </a:lnTo>
                <a:lnTo>
                  <a:pt x="157236" y="32274"/>
                </a:lnTo>
                <a:lnTo>
                  <a:pt x="155386" y="37618"/>
                </a:lnTo>
                <a:lnTo>
                  <a:pt x="154153" y="43165"/>
                </a:lnTo>
                <a:lnTo>
                  <a:pt x="153331" y="48847"/>
                </a:lnTo>
                <a:lnTo>
                  <a:pt x="151791" y="54620"/>
                </a:lnTo>
                <a:lnTo>
                  <a:pt x="149772" y="60453"/>
                </a:lnTo>
                <a:lnTo>
                  <a:pt x="147434" y="66325"/>
                </a:lnTo>
                <a:lnTo>
                  <a:pt x="146867" y="71233"/>
                </a:lnTo>
                <a:lnTo>
                  <a:pt x="147482" y="75497"/>
                </a:lnTo>
                <a:lnTo>
                  <a:pt x="148884" y="79332"/>
                </a:lnTo>
                <a:lnTo>
                  <a:pt x="150442" y="86238"/>
                </a:lnTo>
                <a:lnTo>
                  <a:pt x="150856" y="89469"/>
                </a:lnTo>
                <a:lnTo>
                  <a:pt x="152125" y="92615"/>
                </a:lnTo>
                <a:lnTo>
                  <a:pt x="156182" y="98757"/>
                </a:lnTo>
                <a:lnTo>
                  <a:pt x="161291" y="104793"/>
                </a:lnTo>
                <a:lnTo>
                  <a:pt x="164043" y="107792"/>
                </a:lnTo>
                <a:lnTo>
                  <a:pt x="167862" y="110784"/>
                </a:lnTo>
                <a:lnTo>
                  <a:pt x="172392" y="113770"/>
                </a:lnTo>
                <a:lnTo>
                  <a:pt x="177397" y="116753"/>
                </a:lnTo>
                <a:lnTo>
                  <a:pt x="181725" y="119734"/>
                </a:lnTo>
                <a:lnTo>
                  <a:pt x="185604" y="122714"/>
                </a:lnTo>
                <a:lnTo>
                  <a:pt x="189181" y="125692"/>
                </a:lnTo>
                <a:lnTo>
                  <a:pt x="193550" y="127678"/>
                </a:lnTo>
                <a:lnTo>
                  <a:pt x="198449" y="129002"/>
                </a:lnTo>
                <a:lnTo>
                  <a:pt x="203697" y="129884"/>
                </a:lnTo>
                <a:lnTo>
                  <a:pt x="208189" y="131465"/>
                </a:lnTo>
                <a:lnTo>
                  <a:pt x="212175" y="133511"/>
                </a:lnTo>
                <a:lnTo>
                  <a:pt x="215825" y="135867"/>
                </a:lnTo>
                <a:lnTo>
                  <a:pt x="218258" y="138430"/>
                </a:lnTo>
                <a:lnTo>
                  <a:pt x="219881" y="141131"/>
                </a:lnTo>
                <a:lnTo>
                  <a:pt x="220962" y="143923"/>
                </a:lnTo>
                <a:lnTo>
                  <a:pt x="224810" y="149672"/>
                </a:lnTo>
                <a:lnTo>
                  <a:pt x="227225" y="152594"/>
                </a:lnTo>
                <a:lnTo>
                  <a:pt x="228835" y="155535"/>
                </a:lnTo>
                <a:lnTo>
                  <a:pt x="230624" y="161447"/>
                </a:lnTo>
                <a:lnTo>
                  <a:pt x="231101" y="165405"/>
                </a:lnTo>
                <a:lnTo>
                  <a:pt x="231419" y="170028"/>
                </a:lnTo>
                <a:lnTo>
                  <a:pt x="231631" y="175095"/>
                </a:lnTo>
                <a:lnTo>
                  <a:pt x="230780" y="179465"/>
                </a:lnTo>
                <a:lnTo>
                  <a:pt x="229221" y="183370"/>
                </a:lnTo>
                <a:lnTo>
                  <a:pt x="225835" y="190355"/>
                </a:lnTo>
                <a:lnTo>
                  <a:pt x="224329" y="196767"/>
                </a:lnTo>
                <a:lnTo>
                  <a:pt x="221015" y="202924"/>
                </a:lnTo>
                <a:lnTo>
                  <a:pt x="214195" y="21201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SMARTInkAnnotation69"/>
          <p:cNvSpPr/>
          <p:nvPr/>
        </p:nvSpPr>
        <p:spPr>
          <a:xfrm>
            <a:off x="8974336" y="759592"/>
            <a:ext cx="142876" cy="193586"/>
          </a:xfrm>
          <a:custGeom>
            <a:avLst/>
            <a:gdLst/>
            <a:ahLst/>
            <a:cxnLst/>
            <a:rect l="0" t="0" r="0" b="0"/>
            <a:pathLst>
              <a:path w="142876" h="193586">
                <a:moveTo>
                  <a:pt x="0" y="142307"/>
                </a:moveTo>
                <a:lnTo>
                  <a:pt x="4741" y="142307"/>
                </a:lnTo>
                <a:lnTo>
                  <a:pt x="7129" y="141314"/>
                </a:lnTo>
                <a:lnTo>
                  <a:pt x="9713" y="139661"/>
                </a:lnTo>
                <a:lnTo>
                  <a:pt x="12429" y="137566"/>
                </a:lnTo>
                <a:lnTo>
                  <a:pt x="16223" y="135177"/>
                </a:lnTo>
                <a:lnTo>
                  <a:pt x="20737" y="132593"/>
                </a:lnTo>
                <a:lnTo>
                  <a:pt x="31045" y="127075"/>
                </a:lnTo>
                <a:lnTo>
                  <a:pt x="42241" y="121316"/>
                </a:lnTo>
                <a:lnTo>
                  <a:pt x="47012" y="117399"/>
                </a:lnTo>
                <a:lnTo>
                  <a:pt x="51185" y="112803"/>
                </a:lnTo>
                <a:lnTo>
                  <a:pt x="54959" y="107755"/>
                </a:lnTo>
                <a:lnTo>
                  <a:pt x="59460" y="103397"/>
                </a:lnTo>
                <a:lnTo>
                  <a:pt x="64445" y="99500"/>
                </a:lnTo>
                <a:lnTo>
                  <a:pt x="69752" y="95909"/>
                </a:lnTo>
                <a:lnTo>
                  <a:pt x="74282" y="91531"/>
                </a:lnTo>
                <a:lnTo>
                  <a:pt x="78295" y="86628"/>
                </a:lnTo>
                <a:lnTo>
                  <a:pt x="81962" y="81375"/>
                </a:lnTo>
                <a:lnTo>
                  <a:pt x="86392" y="75889"/>
                </a:lnTo>
                <a:lnTo>
                  <a:pt x="91328" y="70247"/>
                </a:lnTo>
                <a:lnTo>
                  <a:pt x="96605" y="64501"/>
                </a:lnTo>
                <a:lnTo>
                  <a:pt x="101114" y="58686"/>
                </a:lnTo>
                <a:lnTo>
                  <a:pt x="105113" y="52825"/>
                </a:lnTo>
                <a:lnTo>
                  <a:pt x="108771" y="46933"/>
                </a:lnTo>
                <a:lnTo>
                  <a:pt x="111209" y="41021"/>
                </a:lnTo>
                <a:lnTo>
                  <a:pt x="112834" y="35096"/>
                </a:lnTo>
                <a:lnTo>
                  <a:pt x="113919" y="29161"/>
                </a:lnTo>
                <a:lnTo>
                  <a:pt x="114640" y="24212"/>
                </a:lnTo>
                <a:lnTo>
                  <a:pt x="115123" y="19920"/>
                </a:lnTo>
                <a:lnTo>
                  <a:pt x="115444" y="16067"/>
                </a:lnTo>
                <a:lnTo>
                  <a:pt x="115658" y="12506"/>
                </a:lnTo>
                <a:lnTo>
                  <a:pt x="115895" y="5904"/>
                </a:lnTo>
                <a:lnTo>
                  <a:pt x="114967" y="3746"/>
                </a:lnTo>
                <a:lnTo>
                  <a:pt x="113355" y="2308"/>
                </a:lnTo>
                <a:lnTo>
                  <a:pt x="111289" y="1349"/>
                </a:lnTo>
                <a:lnTo>
                  <a:pt x="108920" y="710"/>
                </a:lnTo>
                <a:lnTo>
                  <a:pt x="106348" y="284"/>
                </a:lnTo>
                <a:lnTo>
                  <a:pt x="103640" y="0"/>
                </a:lnTo>
                <a:lnTo>
                  <a:pt x="99851" y="802"/>
                </a:lnTo>
                <a:lnTo>
                  <a:pt x="95341" y="2330"/>
                </a:lnTo>
                <a:lnTo>
                  <a:pt x="90349" y="4340"/>
                </a:lnTo>
                <a:lnTo>
                  <a:pt x="85038" y="8657"/>
                </a:lnTo>
                <a:lnTo>
                  <a:pt x="79513" y="14511"/>
                </a:lnTo>
                <a:lnTo>
                  <a:pt x="73844" y="21391"/>
                </a:lnTo>
                <a:lnTo>
                  <a:pt x="69073" y="27962"/>
                </a:lnTo>
                <a:lnTo>
                  <a:pt x="64900" y="34327"/>
                </a:lnTo>
                <a:lnTo>
                  <a:pt x="61126" y="40554"/>
                </a:lnTo>
                <a:lnTo>
                  <a:pt x="57618" y="47683"/>
                </a:lnTo>
                <a:lnTo>
                  <a:pt x="54287" y="55411"/>
                </a:lnTo>
                <a:lnTo>
                  <a:pt x="51074" y="63541"/>
                </a:lnTo>
                <a:lnTo>
                  <a:pt x="44858" y="80510"/>
                </a:lnTo>
                <a:lnTo>
                  <a:pt x="41812" y="89203"/>
                </a:lnTo>
                <a:lnTo>
                  <a:pt x="39780" y="97974"/>
                </a:lnTo>
                <a:lnTo>
                  <a:pt x="38427" y="106799"/>
                </a:lnTo>
                <a:lnTo>
                  <a:pt x="37524" y="115658"/>
                </a:lnTo>
                <a:lnTo>
                  <a:pt x="36922" y="123549"/>
                </a:lnTo>
                <a:lnTo>
                  <a:pt x="36521" y="130793"/>
                </a:lnTo>
                <a:lnTo>
                  <a:pt x="36254" y="137608"/>
                </a:lnTo>
                <a:lnTo>
                  <a:pt x="37067" y="144135"/>
                </a:lnTo>
                <a:lnTo>
                  <a:pt x="38602" y="150471"/>
                </a:lnTo>
                <a:lnTo>
                  <a:pt x="40618" y="156679"/>
                </a:lnTo>
                <a:lnTo>
                  <a:pt x="43946" y="162802"/>
                </a:lnTo>
                <a:lnTo>
                  <a:pt x="48148" y="168869"/>
                </a:lnTo>
                <a:lnTo>
                  <a:pt x="52935" y="174898"/>
                </a:lnTo>
                <a:lnTo>
                  <a:pt x="58110" y="179909"/>
                </a:lnTo>
                <a:lnTo>
                  <a:pt x="63544" y="184242"/>
                </a:lnTo>
                <a:lnTo>
                  <a:pt x="69152" y="188123"/>
                </a:lnTo>
                <a:lnTo>
                  <a:pt x="74875" y="190710"/>
                </a:lnTo>
                <a:lnTo>
                  <a:pt x="80675" y="192435"/>
                </a:lnTo>
                <a:lnTo>
                  <a:pt x="86525" y="193585"/>
                </a:lnTo>
                <a:lnTo>
                  <a:pt x="92410" y="193359"/>
                </a:lnTo>
                <a:lnTo>
                  <a:pt x="98317" y="192217"/>
                </a:lnTo>
                <a:lnTo>
                  <a:pt x="104240" y="190463"/>
                </a:lnTo>
                <a:lnTo>
                  <a:pt x="110173" y="188301"/>
                </a:lnTo>
                <a:lnTo>
                  <a:pt x="116113" y="185868"/>
                </a:lnTo>
                <a:lnTo>
                  <a:pt x="122057" y="183254"/>
                </a:lnTo>
                <a:lnTo>
                  <a:pt x="127012" y="180519"/>
                </a:lnTo>
                <a:lnTo>
                  <a:pt x="131308" y="177703"/>
                </a:lnTo>
                <a:lnTo>
                  <a:pt x="142875" y="16909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44" name="Group 43"/>
          <p:cNvGrpSpPr/>
          <p:nvPr/>
        </p:nvGrpSpPr>
        <p:grpSpPr>
          <a:xfrm>
            <a:off x="3393284" y="303609"/>
            <a:ext cx="4464842" cy="2794994"/>
            <a:chOff x="3393284" y="303609"/>
            <a:chExt cx="4464842" cy="2794994"/>
          </a:xfrm>
        </p:grpSpPr>
        <p:sp>
          <p:nvSpPr>
            <p:cNvPr id="4" name="SMARTInkAnnotation42"/>
            <p:cNvSpPr/>
            <p:nvPr/>
          </p:nvSpPr>
          <p:spPr>
            <a:xfrm>
              <a:off x="6527757" y="669778"/>
              <a:ext cx="276666" cy="329658"/>
            </a:xfrm>
            <a:custGeom>
              <a:avLst/>
              <a:gdLst/>
              <a:ahLst/>
              <a:cxnLst/>
              <a:rect l="0" t="0" r="0" b="0"/>
              <a:pathLst>
                <a:path w="276666" h="329658">
                  <a:moveTo>
                    <a:pt x="98071" y="169613"/>
                  </a:moveTo>
                  <a:lnTo>
                    <a:pt x="93331" y="169613"/>
                  </a:lnTo>
                  <a:lnTo>
                    <a:pt x="91934" y="168620"/>
                  </a:lnTo>
                  <a:lnTo>
                    <a:pt x="91003" y="166967"/>
                  </a:lnTo>
                  <a:lnTo>
                    <a:pt x="89510" y="161924"/>
                  </a:lnTo>
                  <a:lnTo>
                    <a:pt x="88395" y="161511"/>
                  </a:lnTo>
                  <a:lnTo>
                    <a:pt x="84510" y="161051"/>
                  </a:lnTo>
                  <a:lnTo>
                    <a:pt x="83077" y="159936"/>
                  </a:lnTo>
                  <a:lnTo>
                    <a:pt x="82122" y="158201"/>
                  </a:lnTo>
                  <a:lnTo>
                    <a:pt x="81485" y="156052"/>
                  </a:lnTo>
                  <a:lnTo>
                    <a:pt x="80068" y="154619"/>
                  </a:lnTo>
                  <a:lnTo>
                    <a:pt x="78132" y="153664"/>
                  </a:lnTo>
                  <a:lnTo>
                    <a:pt x="75849" y="153027"/>
                  </a:lnTo>
                  <a:lnTo>
                    <a:pt x="74327" y="151610"/>
                  </a:lnTo>
                  <a:lnTo>
                    <a:pt x="73312" y="149674"/>
                  </a:lnTo>
                  <a:lnTo>
                    <a:pt x="72635" y="147390"/>
                  </a:lnTo>
                  <a:lnTo>
                    <a:pt x="71192" y="145868"/>
                  </a:lnTo>
                  <a:lnTo>
                    <a:pt x="69238" y="144853"/>
                  </a:lnTo>
                  <a:lnTo>
                    <a:pt x="66943" y="144177"/>
                  </a:lnTo>
                  <a:lnTo>
                    <a:pt x="65413" y="142733"/>
                  </a:lnTo>
                  <a:lnTo>
                    <a:pt x="64393" y="140779"/>
                  </a:lnTo>
                  <a:lnTo>
                    <a:pt x="63713" y="138484"/>
                  </a:lnTo>
                  <a:lnTo>
                    <a:pt x="62267" y="136954"/>
                  </a:lnTo>
                  <a:lnTo>
                    <a:pt x="60311" y="135934"/>
                  </a:lnTo>
                  <a:lnTo>
                    <a:pt x="55492" y="134801"/>
                  </a:lnTo>
                  <a:lnTo>
                    <a:pt x="50043" y="134297"/>
                  </a:lnTo>
                  <a:lnTo>
                    <a:pt x="47201" y="135155"/>
                  </a:lnTo>
                  <a:lnTo>
                    <a:pt x="41397" y="138754"/>
                  </a:lnTo>
                  <a:lnTo>
                    <a:pt x="35510" y="143661"/>
                  </a:lnTo>
                  <a:lnTo>
                    <a:pt x="32551" y="146358"/>
                  </a:lnTo>
                  <a:lnTo>
                    <a:pt x="26618" y="154647"/>
                  </a:lnTo>
                  <a:lnTo>
                    <a:pt x="20674" y="164946"/>
                  </a:lnTo>
                  <a:lnTo>
                    <a:pt x="14724" y="176137"/>
                  </a:lnTo>
                  <a:lnTo>
                    <a:pt x="11748" y="182892"/>
                  </a:lnTo>
                  <a:lnTo>
                    <a:pt x="8773" y="190372"/>
                  </a:lnTo>
                  <a:lnTo>
                    <a:pt x="5797" y="198335"/>
                  </a:lnTo>
                  <a:lnTo>
                    <a:pt x="3813" y="205628"/>
                  </a:lnTo>
                  <a:lnTo>
                    <a:pt x="2490" y="212475"/>
                  </a:lnTo>
                  <a:lnTo>
                    <a:pt x="1609" y="219023"/>
                  </a:lnTo>
                  <a:lnTo>
                    <a:pt x="1020" y="226366"/>
                  </a:lnTo>
                  <a:lnTo>
                    <a:pt x="628" y="234237"/>
                  </a:lnTo>
                  <a:lnTo>
                    <a:pt x="193" y="250921"/>
                  </a:lnTo>
                  <a:lnTo>
                    <a:pt x="0" y="268257"/>
                  </a:lnTo>
                  <a:lnTo>
                    <a:pt x="941" y="276055"/>
                  </a:lnTo>
                  <a:lnTo>
                    <a:pt x="2559" y="283239"/>
                  </a:lnTo>
                  <a:lnTo>
                    <a:pt x="4631" y="290012"/>
                  </a:lnTo>
                  <a:lnTo>
                    <a:pt x="7997" y="296511"/>
                  </a:lnTo>
                  <a:lnTo>
                    <a:pt x="12224" y="302829"/>
                  </a:lnTo>
                  <a:lnTo>
                    <a:pt x="17028" y="309025"/>
                  </a:lnTo>
                  <a:lnTo>
                    <a:pt x="25010" y="318556"/>
                  </a:lnTo>
                  <a:lnTo>
                    <a:pt x="28528" y="322486"/>
                  </a:lnTo>
                  <a:lnTo>
                    <a:pt x="32857" y="325106"/>
                  </a:lnTo>
                  <a:lnTo>
                    <a:pt x="37728" y="326853"/>
                  </a:lnTo>
                  <a:lnTo>
                    <a:pt x="42960" y="328018"/>
                  </a:lnTo>
                  <a:lnTo>
                    <a:pt x="48432" y="328794"/>
                  </a:lnTo>
                  <a:lnTo>
                    <a:pt x="54065" y="329312"/>
                  </a:lnTo>
                  <a:lnTo>
                    <a:pt x="59804" y="329657"/>
                  </a:lnTo>
                  <a:lnTo>
                    <a:pt x="65614" y="328895"/>
                  </a:lnTo>
                  <a:lnTo>
                    <a:pt x="71472" y="327394"/>
                  </a:lnTo>
                  <a:lnTo>
                    <a:pt x="77362" y="325402"/>
                  </a:lnTo>
                  <a:lnTo>
                    <a:pt x="83273" y="321097"/>
                  </a:lnTo>
                  <a:lnTo>
                    <a:pt x="89198" y="315251"/>
                  </a:lnTo>
                  <a:lnTo>
                    <a:pt x="95132" y="308377"/>
                  </a:lnTo>
                  <a:lnTo>
                    <a:pt x="101072" y="301809"/>
                  </a:lnTo>
                  <a:lnTo>
                    <a:pt x="112965" y="289221"/>
                  </a:lnTo>
                  <a:lnTo>
                    <a:pt x="117922" y="281102"/>
                  </a:lnTo>
                  <a:lnTo>
                    <a:pt x="122220" y="271720"/>
                  </a:lnTo>
                  <a:lnTo>
                    <a:pt x="126076" y="261497"/>
                  </a:lnTo>
                  <a:lnTo>
                    <a:pt x="130632" y="251705"/>
                  </a:lnTo>
                  <a:lnTo>
                    <a:pt x="135653" y="242200"/>
                  </a:lnTo>
                  <a:lnTo>
                    <a:pt x="140986" y="232887"/>
                  </a:lnTo>
                  <a:lnTo>
                    <a:pt x="144540" y="222710"/>
                  </a:lnTo>
                  <a:lnTo>
                    <a:pt x="146910" y="211956"/>
                  </a:lnTo>
                  <a:lnTo>
                    <a:pt x="148490" y="200818"/>
                  </a:lnTo>
                  <a:lnTo>
                    <a:pt x="149543" y="188432"/>
                  </a:lnTo>
                  <a:lnTo>
                    <a:pt x="150245" y="175214"/>
                  </a:lnTo>
                  <a:lnTo>
                    <a:pt x="150713" y="161440"/>
                  </a:lnTo>
                  <a:lnTo>
                    <a:pt x="150033" y="148290"/>
                  </a:lnTo>
                  <a:lnTo>
                    <a:pt x="148587" y="135553"/>
                  </a:lnTo>
                  <a:lnTo>
                    <a:pt x="146631" y="123094"/>
                  </a:lnTo>
                  <a:lnTo>
                    <a:pt x="144336" y="110819"/>
                  </a:lnTo>
                  <a:lnTo>
                    <a:pt x="139138" y="86597"/>
                  </a:lnTo>
                  <a:lnTo>
                    <a:pt x="136363" y="75573"/>
                  </a:lnTo>
                  <a:lnTo>
                    <a:pt x="133522" y="65248"/>
                  </a:lnTo>
                  <a:lnTo>
                    <a:pt x="130634" y="55388"/>
                  </a:lnTo>
                  <a:lnTo>
                    <a:pt x="126725" y="46830"/>
                  </a:lnTo>
                  <a:lnTo>
                    <a:pt x="122135" y="39140"/>
                  </a:lnTo>
                  <a:lnTo>
                    <a:pt x="117090" y="32030"/>
                  </a:lnTo>
                  <a:lnTo>
                    <a:pt x="112735" y="26297"/>
                  </a:lnTo>
                  <a:lnTo>
                    <a:pt x="105250" y="17281"/>
                  </a:lnTo>
                  <a:lnTo>
                    <a:pt x="98616" y="9967"/>
                  </a:lnTo>
                  <a:lnTo>
                    <a:pt x="95458" y="6628"/>
                  </a:lnTo>
                  <a:lnTo>
                    <a:pt x="92360" y="4401"/>
                  </a:lnTo>
                  <a:lnTo>
                    <a:pt x="86273" y="1928"/>
                  </a:lnTo>
                  <a:lnTo>
                    <a:pt x="80260" y="828"/>
                  </a:lnTo>
                  <a:lnTo>
                    <a:pt x="71808" y="0"/>
                  </a:lnTo>
                  <a:lnTo>
                    <a:pt x="71438" y="4704"/>
                  </a:lnTo>
                  <a:lnTo>
                    <a:pt x="72378" y="7088"/>
                  </a:lnTo>
                  <a:lnTo>
                    <a:pt x="78442" y="17167"/>
                  </a:lnTo>
                  <a:lnTo>
                    <a:pt x="81016" y="23334"/>
                  </a:lnTo>
                  <a:lnTo>
                    <a:pt x="83725" y="30422"/>
                  </a:lnTo>
                  <a:lnTo>
                    <a:pt x="87514" y="37131"/>
                  </a:lnTo>
                  <a:lnTo>
                    <a:pt x="92026" y="43588"/>
                  </a:lnTo>
                  <a:lnTo>
                    <a:pt x="97017" y="49878"/>
                  </a:lnTo>
                  <a:lnTo>
                    <a:pt x="102330" y="57047"/>
                  </a:lnTo>
                  <a:lnTo>
                    <a:pt x="113524" y="72951"/>
                  </a:lnTo>
                  <a:lnTo>
                    <a:pt x="130982" y="98639"/>
                  </a:lnTo>
                  <a:lnTo>
                    <a:pt x="136879" y="106422"/>
                  </a:lnTo>
                  <a:lnTo>
                    <a:pt x="142795" y="113595"/>
                  </a:lnTo>
                  <a:lnTo>
                    <a:pt x="148723" y="120361"/>
                  </a:lnTo>
                  <a:lnTo>
                    <a:pt x="155651" y="125864"/>
                  </a:lnTo>
                  <a:lnTo>
                    <a:pt x="163247" y="130525"/>
                  </a:lnTo>
                  <a:lnTo>
                    <a:pt x="192084" y="145135"/>
                  </a:lnTo>
                  <a:lnTo>
                    <a:pt x="199442" y="147341"/>
                  </a:lnTo>
                  <a:lnTo>
                    <a:pt x="207323" y="148812"/>
                  </a:lnTo>
                  <a:lnTo>
                    <a:pt x="215555" y="149792"/>
                  </a:lnTo>
                  <a:lnTo>
                    <a:pt x="223026" y="150446"/>
                  </a:lnTo>
                  <a:lnTo>
                    <a:pt x="229992" y="150882"/>
                  </a:lnTo>
                  <a:lnTo>
                    <a:pt x="236620" y="151172"/>
                  </a:lnTo>
                  <a:lnTo>
                    <a:pt x="243023" y="150374"/>
                  </a:lnTo>
                  <a:lnTo>
                    <a:pt x="249277" y="148849"/>
                  </a:lnTo>
                  <a:lnTo>
                    <a:pt x="255429" y="146841"/>
                  </a:lnTo>
                  <a:lnTo>
                    <a:pt x="260523" y="145502"/>
                  </a:lnTo>
                  <a:lnTo>
                    <a:pt x="264912" y="144609"/>
                  </a:lnTo>
                  <a:lnTo>
                    <a:pt x="276665" y="1428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SMARTInkAnnotation43"/>
            <p:cNvSpPr/>
            <p:nvPr/>
          </p:nvSpPr>
          <p:spPr>
            <a:xfrm>
              <a:off x="6804422" y="647095"/>
              <a:ext cx="205384" cy="208125"/>
            </a:xfrm>
            <a:custGeom>
              <a:avLst/>
              <a:gdLst/>
              <a:ahLst/>
              <a:cxnLst/>
              <a:rect l="0" t="0" r="0" b="0"/>
              <a:pathLst>
                <a:path w="205384" h="208125">
                  <a:moveTo>
                    <a:pt x="0" y="94069"/>
                  </a:moveTo>
                  <a:lnTo>
                    <a:pt x="21249" y="94069"/>
                  </a:lnTo>
                  <a:lnTo>
                    <a:pt x="25081" y="93077"/>
                  </a:lnTo>
                  <a:lnTo>
                    <a:pt x="29619" y="91423"/>
                  </a:lnTo>
                  <a:lnTo>
                    <a:pt x="34629" y="89329"/>
                  </a:lnTo>
                  <a:lnTo>
                    <a:pt x="39953" y="85948"/>
                  </a:lnTo>
                  <a:lnTo>
                    <a:pt x="45487" y="81710"/>
                  </a:lnTo>
                  <a:lnTo>
                    <a:pt x="51160" y="76900"/>
                  </a:lnTo>
                  <a:lnTo>
                    <a:pt x="57920" y="71709"/>
                  </a:lnTo>
                  <a:lnTo>
                    <a:pt x="65402" y="66264"/>
                  </a:lnTo>
                  <a:lnTo>
                    <a:pt x="73367" y="60649"/>
                  </a:lnTo>
                  <a:lnTo>
                    <a:pt x="80662" y="55914"/>
                  </a:lnTo>
                  <a:lnTo>
                    <a:pt x="87508" y="51766"/>
                  </a:lnTo>
                  <a:lnTo>
                    <a:pt x="94058" y="48007"/>
                  </a:lnTo>
                  <a:lnTo>
                    <a:pt x="99416" y="43518"/>
                  </a:lnTo>
                  <a:lnTo>
                    <a:pt x="103980" y="38540"/>
                  </a:lnTo>
                  <a:lnTo>
                    <a:pt x="108016" y="33237"/>
                  </a:lnTo>
                  <a:lnTo>
                    <a:pt x="111698" y="28710"/>
                  </a:lnTo>
                  <a:lnTo>
                    <a:pt x="115145" y="24699"/>
                  </a:lnTo>
                  <a:lnTo>
                    <a:pt x="118435" y="21034"/>
                  </a:lnTo>
                  <a:lnTo>
                    <a:pt x="124737" y="14315"/>
                  </a:lnTo>
                  <a:lnTo>
                    <a:pt x="127807" y="11134"/>
                  </a:lnTo>
                  <a:lnTo>
                    <a:pt x="128861" y="9013"/>
                  </a:lnTo>
                  <a:lnTo>
                    <a:pt x="128571" y="7600"/>
                  </a:lnTo>
                  <a:lnTo>
                    <a:pt x="123423" y="2964"/>
                  </a:lnTo>
                  <a:lnTo>
                    <a:pt x="120978" y="590"/>
                  </a:lnTo>
                  <a:lnTo>
                    <a:pt x="117362" y="0"/>
                  </a:lnTo>
                  <a:lnTo>
                    <a:pt x="112968" y="599"/>
                  </a:lnTo>
                  <a:lnTo>
                    <a:pt x="108055" y="1990"/>
                  </a:lnTo>
                  <a:lnTo>
                    <a:pt x="102794" y="4902"/>
                  </a:lnTo>
                  <a:lnTo>
                    <a:pt x="97302" y="8827"/>
                  </a:lnTo>
                  <a:lnTo>
                    <a:pt x="91657" y="13429"/>
                  </a:lnTo>
                  <a:lnTo>
                    <a:pt x="85909" y="18481"/>
                  </a:lnTo>
                  <a:lnTo>
                    <a:pt x="80093" y="23833"/>
                  </a:lnTo>
                  <a:lnTo>
                    <a:pt x="68339" y="35072"/>
                  </a:lnTo>
                  <a:lnTo>
                    <a:pt x="56500" y="46682"/>
                  </a:lnTo>
                  <a:lnTo>
                    <a:pt x="51558" y="53548"/>
                  </a:lnTo>
                  <a:lnTo>
                    <a:pt x="47271" y="61102"/>
                  </a:lnTo>
                  <a:lnTo>
                    <a:pt x="43420" y="69114"/>
                  </a:lnTo>
                  <a:lnTo>
                    <a:pt x="40852" y="76440"/>
                  </a:lnTo>
                  <a:lnTo>
                    <a:pt x="39142" y="83309"/>
                  </a:lnTo>
                  <a:lnTo>
                    <a:pt x="38001" y="89872"/>
                  </a:lnTo>
                  <a:lnTo>
                    <a:pt x="37239" y="97224"/>
                  </a:lnTo>
                  <a:lnTo>
                    <a:pt x="36733" y="105102"/>
                  </a:lnTo>
                  <a:lnTo>
                    <a:pt x="36395" y="113331"/>
                  </a:lnTo>
                  <a:lnTo>
                    <a:pt x="37161" y="120801"/>
                  </a:lnTo>
                  <a:lnTo>
                    <a:pt x="38664" y="127765"/>
                  </a:lnTo>
                  <a:lnTo>
                    <a:pt x="40659" y="134393"/>
                  </a:lnTo>
                  <a:lnTo>
                    <a:pt x="42981" y="140795"/>
                  </a:lnTo>
                  <a:lnTo>
                    <a:pt x="45521" y="147048"/>
                  </a:lnTo>
                  <a:lnTo>
                    <a:pt x="48207" y="153201"/>
                  </a:lnTo>
                  <a:lnTo>
                    <a:pt x="51982" y="160279"/>
                  </a:lnTo>
                  <a:lnTo>
                    <a:pt x="56482" y="167975"/>
                  </a:lnTo>
                  <a:lnTo>
                    <a:pt x="61467" y="176082"/>
                  </a:lnTo>
                  <a:lnTo>
                    <a:pt x="66775" y="182479"/>
                  </a:lnTo>
                  <a:lnTo>
                    <a:pt x="72298" y="187735"/>
                  </a:lnTo>
                  <a:lnTo>
                    <a:pt x="77964" y="192232"/>
                  </a:lnTo>
                  <a:lnTo>
                    <a:pt x="83726" y="196222"/>
                  </a:lnTo>
                  <a:lnTo>
                    <a:pt x="89552" y="199874"/>
                  </a:lnTo>
                  <a:lnTo>
                    <a:pt x="95420" y="203301"/>
                  </a:lnTo>
                  <a:lnTo>
                    <a:pt x="102308" y="205586"/>
                  </a:lnTo>
                  <a:lnTo>
                    <a:pt x="109878" y="207109"/>
                  </a:lnTo>
                  <a:lnTo>
                    <a:pt x="117900" y="208124"/>
                  </a:lnTo>
                  <a:lnTo>
                    <a:pt x="125233" y="206817"/>
                  </a:lnTo>
                  <a:lnTo>
                    <a:pt x="132106" y="203961"/>
                  </a:lnTo>
                  <a:lnTo>
                    <a:pt x="138672" y="200072"/>
                  </a:lnTo>
                  <a:lnTo>
                    <a:pt x="145034" y="195496"/>
                  </a:lnTo>
                  <a:lnTo>
                    <a:pt x="151260" y="190460"/>
                  </a:lnTo>
                  <a:lnTo>
                    <a:pt x="157394" y="185119"/>
                  </a:lnTo>
                  <a:lnTo>
                    <a:pt x="163469" y="177589"/>
                  </a:lnTo>
                  <a:lnTo>
                    <a:pt x="169503" y="168601"/>
                  </a:lnTo>
                  <a:lnTo>
                    <a:pt x="175509" y="158640"/>
                  </a:lnTo>
                  <a:lnTo>
                    <a:pt x="180506" y="149023"/>
                  </a:lnTo>
                  <a:lnTo>
                    <a:pt x="184830" y="139634"/>
                  </a:lnTo>
                  <a:lnTo>
                    <a:pt x="188705" y="130399"/>
                  </a:lnTo>
                  <a:lnTo>
                    <a:pt x="192279" y="123250"/>
                  </a:lnTo>
                  <a:lnTo>
                    <a:pt x="195655" y="117492"/>
                  </a:lnTo>
                  <a:lnTo>
                    <a:pt x="205383" y="1029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SMARTInkAnnotation44"/>
            <p:cNvSpPr/>
            <p:nvPr/>
          </p:nvSpPr>
          <p:spPr>
            <a:xfrm>
              <a:off x="6929438" y="580430"/>
              <a:ext cx="250032" cy="149896"/>
            </a:xfrm>
            <a:custGeom>
              <a:avLst/>
              <a:gdLst/>
              <a:ahLst/>
              <a:cxnLst/>
              <a:rect l="0" t="0" r="0" b="0"/>
              <a:pathLst>
                <a:path w="250032" h="149896">
                  <a:moveTo>
                    <a:pt x="0" y="0"/>
                  </a:moveTo>
                  <a:lnTo>
                    <a:pt x="0" y="4740"/>
                  </a:lnTo>
                  <a:lnTo>
                    <a:pt x="992" y="6137"/>
                  </a:lnTo>
                  <a:lnTo>
                    <a:pt x="2645" y="7067"/>
                  </a:lnTo>
                  <a:lnTo>
                    <a:pt x="4740" y="7688"/>
                  </a:lnTo>
                  <a:lnTo>
                    <a:pt x="6136" y="9094"/>
                  </a:lnTo>
                  <a:lnTo>
                    <a:pt x="7067" y="11024"/>
                  </a:lnTo>
                  <a:lnTo>
                    <a:pt x="7688" y="13302"/>
                  </a:lnTo>
                  <a:lnTo>
                    <a:pt x="10086" y="15813"/>
                  </a:lnTo>
                  <a:lnTo>
                    <a:pt x="13669" y="18480"/>
                  </a:lnTo>
                  <a:lnTo>
                    <a:pt x="18043" y="21249"/>
                  </a:lnTo>
                  <a:lnTo>
                    <a:pt x="21950" y="25080"/>
                  </a:lnTo>
                  <a:lnTo>
                    <a:pt x="25548" y="29618"/>
                  </a:lnTo>
                  <a:lnTo>
                    <a:pt x="28937" y="34628"/>
                  </a:lnTo>
                  <a:lnTo>
                    <a:pt x="33182" y="38960"/>
                  </a:lnTo>
                  <a:lnTo>
                    <a:pt x="37996" y="42841"/>
                  </a:lnTo>
                  <a:lnTo>
                    <a:pt x="43190" y="46420"/>
                  </a:lnTo>
                  <a:lnTo>
                    <a:pt x="48637" y="50790"/>
                  </a:lnTo>
                  <a:lnTo>
                    <a:pt x="54252" y="55688"/>
                  </a:lnTo>
                  <a:lnTo>
                    <a:pt x="59980" y="60938"/>
                  </a:lnTo>
                  <a:lnTo>
                    <a:pt x="71637" y="72062"/>
                  </a:lnTo>
                  <a:lnTo>
                    <a:pt x="77523" y="77807"/>
                  </a:lnTo>
                  <a:lnTo>
                    <a:pt x="83432" y="82629"/>
                  </a:lnTo>
                  <a:lnTo>
                    <a:pt x="89355" y="86836"/>
                  </a:lnTo>
                  <a:lnTo>
                    <a:pt x="95289" y="90633"/>
                  </a:lnTo>
                  <a:lnTo>
                    <a:pt x="100237" y="95148"/>
                  </a:lnTo>
                  <a:lnTo>
                    <a:pt x="104528" y="100143"/>
                  </a:lnTo>
                  <a:lnTo>
                    <a:pt x="108380" y="105457"/>
                  </a:lnTo>
                  <a:lnTo>
                    <a:pt x="111941" y="110984"/>
                  </a:lnTo>
                  <a:lnTo>
                    <a:pt x="115307" y="116653"/>
                  </a:lnTo>
                  <a:lnTo>
                    <a:pt x="118543" y="122417"/>
                  </a:lnTo>
                  <a:lnTo>
                    <a:pt x="120700" y="127252"/>
                  </a:lnTo>
                  <a:lnTo>
                    <a:pt x="122139" y="131467"/>
                  </a:lnTo>
                  <a:lnTo>
                    <a:pt x="123097" y="135270"/>
                  </a:lnTo>
                  <a:lnTo>
                    <a:pt x="123737" y="138797"/>
                  </a:lnTo>
                  <a:lnTo>
                    <a:pt x="124162" y="142141"/>
                  </a:lnTo>
                  <a:lnTo>
                    <a:pt x="124847" y="149895"/>
                  </a:lnTo>
                  <a:lnTo>
                    <a:pt x="124966" y="146498"/>
                  </a:lnTo>
                  <a:lnTo>
                    <a:pt x="125014" y="97120"/>
                  </a:lnTo>
                  <a:lnTo>
                    <a:pt x="124022" y="88559"/>
                  </a:lnTo>
                  <a:lnTo>
                    <a:pt x="122369" y="79875"/>
                  </a:lnTo>
                  <a:lnTo>
                    <a:pt x="120274" y="71109"/>
                  </a:lnTo>
                  <a:lnTo>
                    <a:pt x="119870" y="63281"/>
                  </a:lnTo>
                  <a:lnTo>
                    <a:pt x="120593" y="56078"/>
                  </a:lnTo>
                  <a:lnTo>
                    <a:pt x="122067" y="49291"/>
                  </a:lnTo>
                  <a:lnTo>
                    <a:pt x="123050" y="43775"/>
                  </a:lnTo>
                  <a:lnTo>
                    <a:pt x="123705" y="39105"/>
                  </a:lnTo>
                  <a:lnTo>
                    <a:pt x="124142" y="35000"/>
                  </a:lnTo>
                  <a:lnTo>
                    <a:pt x="125425" y="32263"/>
                  </a:lnTo>
                  <a:lnTo>
                    <a:pt x="127272" y="30438"/>
                  </a:lnTo>
                  <a:lnTo>
                    <a:pt x="129497" y="29222"/>
                  </a:lnTo>
                  <a:lnTo>
                    <a:pt x="134614" y="27870"/>
                  </a:lnTo>
                  <a:lnTo>
                    <a:pt x="137368" y="27510"/>
                  </a:lnTo>
                  <a:lnTo>
                    <a:pt x="140195" y="28261"/>
                  </a:lnTo>
                  <a:lnTo>
                    <a:pt x="145984" y="31743"/>
                  </a:lnTo>
                  <a:lnTo>
                    <a:pt x="151863" y="33951"/>
                  </a:lnTo>
                  <a:lnTo>
                    <a:pt x="154820" y="34540"/>
                  </a:lnTo>
                  <a:lnTo>
                    <a:pt x="158776" y="36917"/>
                  </a:lnTo>
                  <a:lnTo>
                    <a:pt x="163397" y="40487"/>
                  </a:lnTo>
                  <a:lnTo>
                    <a:pt x="168462" y="44850"/>
                  </a:lnTo>
                  <a:lnTo>
                    <a:pt x="172832" y="48752"/>
                  </a:lnTo>
                  <a:lnTo>
                    <a:pt x="180332" y="55732"/>
                  </a:lnTo>
                  <a:lnTo>
                    <a:pt x="194873" y="69981"/>
                  </a:lnTo>
                  <a:lnTo>
                    <a:pt x="201353" y="74435"/>
                  </a:lnTo>
                  <a:lnTo>
                    <a:pt x="208650" y="78397"/>
                  </a:lnTo>
                  <a:lnTo>
                    <a:pt x="216490" y="82030"/>
                  </a:lnTo>
                  <a:lnTo>
                    <a:pt x="222709" y="85444"/>
                  </a:lnTo>
                  <a:lnTo>
                    <a:pt x="227848" y="88713"/>
                  </a:lnTo>
                  <a:lnTo>
                    <a:pt x="232265" y="91884"/>
                  </a:lnTo>
                  <a:lnTo>
                    <a:pt x="239821" y="95407"/>
                  </a:lnTo>
                  <a:lnTo>
                    <a:pt x="250031" y="982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SMARTInkAnnotation45"/>
            <p:cNvSpPr/>
            <p:nvPr/>
          </p:nvSpPr>
          <p:spPr>
            <a:xfrm>
              <a:off x="7170539" y="518490"/>
              <a:ext cx="232173" cy="186956"/>
            </a:xfrm>
            <a:custGeom>
              <a:avLst/>
              <a:gdLst/>
              <a:ahLst/>
              <a:cxnLst/>
              <a:rect l="0" t="0" r="0" b="0"/>
              <a:pathLst>
                <a:path w="232173" h="186956">
                  <a:moveTo>
                    <a:pt x="0" y="61940"/>
                  </a:moveTo>
                  <a:lnTo>
                    <a:pt x="7689" y="61940"/>
                  </a:lnTo>
                  <a:lnTo>
                    <a:pt x="8103" y="62932"/>
                  </a:lnTo>
                  <a:lnTo>
                    <a:pt x="8562" y="66680"/>
                  </a:lnTo>
                  <a:lnTo>
                    <a:pt x="9676" y="69069"/>
                  </a:lnTo>
                  <a:lnTo>
                    <a:pt x="13561" y="74369"/>
                  </a:lnTo>
                  <a:lnTo>
                    <a:pt x="16978" y="77171"/>
                  </a:lnTo>
                  <a:lnTo>
                    <a:pt x="21241" y="80031"/>
                  </a:lnTo>
                  <a:lnTo>
                    <a:pt x="26067" y="82931"/>
                  </a:lnTo>
                  <a:lnTo>
                    <a:pt x="30277" y="85855"/>
                  </a:lnTo>
                  <a:lnTo>
                    <a:pt x="34075" y="88798"/>
                  </a:lnTo>
                  <a:lnTo>
                    <a:pt x="37599" y="91751"/>
                  </a:lnTo>
                  <a:lnTo>
                    <a:pt x="41934" y="93720"/>
                  </a:lnTo>
                  <a:lnTo>
                    <a:pt x="46807" y="95033"/>
                  </a:lnTo>
                  <a:lnTo>
                    <a:pt x="52040" y="95908"/>
                  </a:lnTo>
                  <a:lnTo>
                    <a:pt x="57514" y="96492"/>
                  </a:lnTo>
                  <a:lnTo>
                    <a:pt x="63147" y="96881"/>
                  </a:lnTo>
                  <a:lnTo>
                    <a:pt x="68887" y="97140"/>
                  </a:lnTo>
                  <a:lnTo>
                    <a:pt x="80557" y="97428"/>
                  </a:lnTo>
                  <a:lnTo>
                    <a:pt x="86447" y="97505"/>
                  </a:lnTo>
                  <a:lnTo>
                    <a:pt x="91365" y="96564"/>
                  </a:lnTo>
                  <a:lnTo>
                    <a:pt x="95637" y="94944"/>
                  </a:lnTo>
                  <a:lnTo>
                    <a:pt x="99477" y="92873"/>
                  </a:lnTo>
                  <a:lnTo>
                    <a:pt x="104022" y="89507"/>
                  </a:lnTo>
                  <a:lnTo>
                    <a:pt x="109035" y="85279"/>
                  </a:lnTo>
                  <a:lnTo>
                    <a:pt x="114362" y="80476"/>
                  </a:lnTo>
                  <a:lnTo>
                    <a:pt x="118905" y="75289"/>
                  </a:lnTo>
                  <a:lnTo>
                    <a:pt x="122927" y="69847"/>
                  </a:lnTo>
                  <a:lnTo>
                    <a:pt x="126599" y="64235"/>
                  </a:lnTo>
                  <a:lnTo>
                    <a:pt x="129048" y="58509"/>
                  </a:lnTo>
                  <a:lnTo>
                    <a:pt x="130680" y="52707"/>
                  </a:lnTo>
                  <a:lnTo>
                    <a:pt x="131769" y="46855"/>
                  </a:lnTo>
                  <a:lnTo>
                    <a:pt x="132494" y="40969"/>
                  </a:lnTo>
                  <a:lnTo>
                    <a:pt x="132978" y="35061"/>
                  </a:lnTo>
                  <a:lnTo>
                    <a:pt x="133515" y="24197"/>
                  </a:lnTo>
                  <a:lnTo>
                    <a:pt x="133754" y="16061"/>
                  </a:lnTo>
                  <a:lnTo>
                    <a:pt x="132826" y="12502"/>
                  </a:lnTo>
                  <a:lnTo>
                    <a:pt x="131215" y="9138"/>
                  </a:lnTo>
                  <a:lnTo>
                    <a:pt x="125378" y="0"/>
                  </a:lnTo>
                  <a:lnTo>
                    <a:pt x="125123" y="4341"/>
                  </a:lnTo>
                  <a:lnTo>
                    <a:pt x="125047" y="16651"/>
                  </a:lnTo>
                  <a:lnTo>
                    <a:pt x="126030" y="21826"/>
                  </a:lnTo>
                  <a:lnTo>
                    <a:pt x="127676" y="27259"/>
                  </a:lnTo>
                  <a:lnTo>
                    <a:pt x="129766" y="32866"/>
                  </a:lnTo>
                  <a:lnTo>
                    <a:pt x="132151" y="40573"/>
                  </a:lnTo>
                  <a:lnTo>
                    <a:pt x="137447" y="59720"/>
                  </a:lnTo>
                  <a:lnTo>
                    <a:pt x="141241" y="69389"/>
                  </a:lnTo>
                  <a:lnTo>
                    <a:pt x="145755" y="78812"/>
                  </a:lnTo>
                  <a:lnTo>
                    <a:pt x="150747" y="88071"/>
                  </a:lnTo>
                  <a:lnTo>
                    <a:pt x="156061" y="97220"/>
                  </a:lnTo>
                  <a:lnTo>
                    <a:pt x="167257" y="115323"/>
                  </a:lnTo>
                  <a:lnTo>
                    <a:pt x="172028" y="124318"/>
                  </a:lnTo>
                  <a:lnTo>
                    <a:pt x="176201" y="133291"/>
                  </a:lnTo>
                  <a:lnTo>
                    <a:pt x="179975" y="142249"/>
                  </a:lnTo>
                  <a:lnTo>
                    <a:pt x="184476" y="150206"/>
                  </a:lnTo>
                  <a:lnTo>
                    <a:pt x="189461" y="157495"/>
                  </a:lnTo>
                  <a:lnTo>
                    <a:pt x="194768" y="164338"/>
                  </a:lnTo>
                  <a:lnTo>
                    <a:pt x="199298" y="169893"/>
                  </a:lnTo>
                  <a:lnTo>
                    <a:pt x="203311" y="174588"/>
                  </a:lnTo>
                  <a:lnTo>
                    <a:pt x="206978" y="178711"/>
                  </a:lnTo>
                  <a:lnTo>
                    <a:pt x="210415" y="181459"/>
                  </a:lnTo>
                  <a:lnTo>
                    <a:pt x="216880" y="184512"/>
                  </a:lnTo>
                  <a:lnTo>
                    <a:pt x="223061" y="185870"/>
                  </a:lnTo>
                  <a:lnTo>
                    <a:pt x="232172" y="1869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Annotation46"/>
            <p:cNvSpPr/>
            <p:nvPr/>
          </p:nvSpPr>
          <p:spPr>
            <a:xfrm>
              <a:off x="7340736" y="303609"/>
              <a:ext cx="195921" cy="285582"/>
            </a:xfrm>
            <a:custGeom>
              <a:avLst/>
              <a:gdLst/>
              <a:ahLst/>
              <a:cxnLst/>
              <a:rect l="0" t="0" r="0" b="0"/>
              <a:pathLst>
                <a:path w="195921" h="285582">
                  <a:moveTo>
                    <a:pt x="106623" y="116086"/>
                  </a:moveTo>
                  <a:lnTo>
                    <a:pt x="101883" y="111346"/>
                  </a:lnTo>
                  <a:lnTo>
                    <a:pt x="99494" y="109950"/>
                  </a:lnTo>
                  <a:lnTo>
                    <a:pt x="94195" y="108398"/>
                  </a:lnTo>
                  <a:lnTo>
                    <a:pt x="91393" y="108976"/>
                  </a:lnTo>
                  <a:lnTo>
                    <a:pt x="85633" y="112265"/>
                  </a:lnTo>
                  <a:lnTo>
                    <a:pt x="79766" y="114388"/>
                  </a:lnTo>
                  <a:lnTo>
                    <a:pt x="76812" y="114954"/>
                  </a:lnTo>
                  <a:lnTo>
                    <a:pt x="72859" y="116324"/>
                  </a:lnTo>
                  <a:lnTo>
                    <a:pt x="68239" y="118229"/>
                  </a:lnTo>
                  <a:lnTo>
                    <a:pt x="63174" y="120491"/>
                  </a:lnTo>
                  <a:lnTo>
                    <a:pt x="58806" y="123984"/>
                  </a:lnTo>
                  <a:lnTo>
                    <a:pt x="54901" y="128297"/>
                  </a:lnTo>
                  <a:lnTo>
                    <a:pt x="51307" y="133156"/>
                  </a:lnTo>
                  <a:lnTo>
                    <a:pt x="42020" y="146493"/>
                  </a:lnTo>
                  <a:lnTo>
                    <a:pt x="36766" y="154217"/>
                  </a:lnTo>
                  <a:lnTo>
                    <a:pt x="32271" y="161351"/>
                  </a:lnTo>
                  <a:lnTo>
                    <a:pt x="28282" y="168091"/>
                  </a:lnTo>
                  <a:lnTo>
                    <a:pt x="24630" y="174568"/>
                  </a:lnTo>
                  <a:lnTo>
                    <a:pt x="17926" y="187058"/>
                  </a:lnTo>
                  <a:lnTo>
                    <a:pt x="14751" y="193166"/>
                  </a:lnTo>
                  <a:lnTo>
                    <a:pt x="11641" y="200215"/>
                  </a:lnTo>
                  <a:lnTo>
                    <a:pt x="8575" y="207891"/>
                  </a:lnTo>
                  <a:lnTo>
                    <a:pt x="5539" y="215985"/>
                  </a:lnTo>
                  <a:lnTo>
                    <a:pt x="3515" y="223365"/>
                  </a:lnTo>
                  <a:lnTo>
                    <a:pt x="2166" y="230270"/>
                  </a:lnTo>
                  <a:lnTo>
                    <a:pt x="1266" y="236857"/>
                  </a:lnTo>
                  <a:lnTo>
                    <a:pt x="666" y="243233"/>
                  </a:lnTo>
                  <a:lnTo>
                    <a:pt x="267" y="249468"/>
                  </a:lnTo>
                  <a:lnTo>
                    <a:pt x="0" y="255609"/>
                  </a:lnTo>
                  <a:lnTo>
                    <a:pt x="814" y="260695"/>
                  </a:lnTo>
                  <a:lnTo>
                    <a:pt x="4365" y="268992"/>
                  </a:lnTo>
                  <a:lnTo>
                    <a:pt x="9251" y="275987"/>
                  </a:lnTo>
                  <a:lnTo>
                    <a:pt x="11943" y="279242"/>
                  </a:lnTo>
                  <a:lnTo>
                    <a:pt x="14730" y="281411"/>
                  </a:lnTo>
                  <a:lnTo>
                    <a:pt x="17580" y="282858"/>
                  </a:lnTo>
                  <a:lnTo>
                    <a:pt x="23392" y="284465"/>
                  </a:lnTo>
                  <a:lnTo>
                    <a:pt x="29283" y="285179"/>
                  </a:lnTo>
                  <a:lnTo>
                    <a:pt x="33235" y="285370"/>
                  </a:lnTo>
                  <a:lnTo>
                    <a:pt x="42918" y="285581"/>
                  </a:lnTo>
                  <a:lnTo>
                    <a:pt x="47286" y="283653"/>
                  </a:lnTo>
                  <a:lnTo>
                    <a:pt x="51190" y="280384"/>
                  </a:lnTo>
                  <a:lnTo>
                    <a:pt x="54785" y="276219"/>
                  </a:lnTo>
                  <a:lnTo>
                    <a:pt x="58174" y="271459"/>
                  </a:lnTo>
                  <a:lnTo>
                    <a:pt x="61425" y="266301"/>
                  </a:lnTo>
                  <a:lnTo>
                    <a:pt x="64585" y="260878"/>
                  </a:lnTo>
                  <a:lnTo>
                    <a:pt x="66692" y="255278"/>
                  </a:lnTo>
                  <a:lnTo>
                    <a:pt x="68095" y="249561"/>
                  </a:lnTo>
                  <a:lnTo>
                    <a:pt x="69032" y="243765"/>
                  </a:lnTo>
                  <a:lnTo>
                    <a:pt x="69656" y="236924"/>
                  </a:lnTo>
                  <a:lnTo>
                    <a:pt x="70073" y="229387"/>
                  </a:lnTo>
                  <a:lnTo>
                    <a:pt x="70350" y="221386"/>
                  </a:lnTo>
                  <a:lnTo>
                    <a:pt x="70740" y="191163"/>
                  </a:lnTo>
                  <a:lnTo>
                    <a:pt x="70857" y="157073"/>
                  </a:lnTo>
                  <a:lnTo>
                    <a:pt x="69880" y="145395"/>
                  </a:lnTo>
                  <a:lnTo>
                    <a:pt x="68237" y="133641"/>
                  </a:lnTo>
                  <a:lnTo>
                    <a:pt x="66150" y="121836"/>
                  </a:lnTo>
                  <a:lnTo>
                    <a:pt x="62774" y="110990"/>
                  </a:lnTo>
                  <a:lnTo>
                    <a:pt x="58539" y="100782"/>
                  </a:lnTo>
                  <a:lnTo>
                    <a:pt x="32531" y="48298"/>
                  </a:lnTo>
                  <a:lnTo>
                    <a:pt x="29447" y="43113"/>
                  </a:lnTo>
                  <a:lnTo>
                    <a:pt x="23375" y="34706"/>
                  </a:lnTo>
                  <a:lnTo>
                    <a:pt x="17485" y="26995"/>
                  </a:lnTo>
                  <a:lnTo>
                    <a:pt x="17373" y="31591"/>
                  </a:lnTo>
                  <a:lnTo>
                    <a:pt x="18350" y="33959"/>
                  </a:lnTo>
                  <a:lnTo>
                    <a:pt x="22081" y="39236"/>
                  </a:lnTo>
                  <a:lnTo>
                    <a:pt x="25458" y="43025"/>
                  </a:lnTo>
                  <a:lnTo>
                    <a:pt x="34500" y="52526"/>
                  </a:lnTo>
                  <a:lnTo>
                    <a:pt x="68130" y="86490"/>
                  </a:lnTo>
                  <a:lnTo>
                    <a:pt x="75007" y="92386"/>
                  </a:lnTo>
                  <a:lnTo>
                    <a:pt x="82570" y="98302"/>
                  </a:lnTo>
                  <a:lnTo>
                    <a:pt x="90588" y="104230"/>
                  </a:lnTo>
                  <a:lnTo>
                    <a:pt x="97917" y="110167"/>
                  </a:lnTo>
                  <a:lnTo>
                    <a:pt x="104789" y="116109"/>
                  </a:lnTo>
                  <a:lnTo>
                    <a:pt x="111353" y="122054"/>
                  </a:lnTo>
                  <a:lnTo>
                    <a:pt x="123939" y="133952"/>
                  </a:lnTo>
                  <a:lnTo>
                    <a:pt x="130074" y="139903"/>
                  </a:lnTo>
                  <a:lnTo>
                    <a:pt x="136147" y="144863"/>
                  </a:lnTo>
                  <a:lnTo>
                    <a:pt x="142182" y="149161"/>
                  </a:lnTo>
                  <a:lnTo>
                    <a:pt x="148188" y="153019"/>
                  </a:lnTo>
                  <a:lnTo>
                    <a:pt x="153185" y="157575"/>
                  </a:lnTo>
                  <a:lnTo>
                    <a:pt x="157508" y="162597"/>
                  </a:lnTo>
                  <a:lnTo>
                    <a:pt x="161383" y="167930"/>
                  </a:lnTo>
                  <a:lnTo>
                    <a:pt x="165687" y="176500"/>
                  </a:lnTo>
                  <a:lnTo>
                    <a:pt x="166835" y="180175"/>
                  </a:lnTo>
                  <a:lnTo>
                    <a:pt x="170757" y="186903"/>
                  </a:lnTo>
                  <a:lnTo>
                    <a:pt x="177633" y="195895"/>
                  </a:lnTo>
                  <a:lnTo>
                    <a:pt x="177935" y="191548"/>
                  </a:lnTo>
                  <a:lnTo>
                    <a:pt x="176984" y="189214"/>
                  </a:lnTo>
                  <a:lnTo>
                    <a:pt x="173283" y="183976"/>
                  </a:lnTo>
                  <a:lnTo>
                    <a:pt x="171899" y="179205"/>
                  </a:lnTo>
                  <a:lnTo>
                    <a:pt x="170977" y="173048"/>
                  </a:lnTo>
                  <a:lnTo>
                    <a:pt x="170361" y="165967"/>
                  </a:lnTo>
                  <a:lnTo>
                    <a:pt x="168959" y="158270"/>
                  </a:lnTo>
                  <a:lnTo>
                    <a:pt x="167032" y="150162"/>
                  </a:lnTo>
                  <a:lnTo>
                    <a:pt x="164755" y="141780"/>
                  </a:lnTo>
                  <a:lnTo>
                    <a:pt x="163237" y="133215"/>
                  </a:lnTo>
                  <a:lnTo>
                    <a:pt x="162225" y="124529"/>
                  </a:lnTo>
                  <a:lnTo>
                    <a:pt x="161550" y="115762"/>
                  </a:lnTo>
                  <a:lnTo>
                    <a:pt x="160109" y="106940"/>
                  </a:lnTo>
                  <a:lnTo>
                    <a:pt x="158155" y="98083"/>
                  </a:lnTo>
                  <a:lnTo>
                    <a:pt x="155861" y="89201"/>
                  </a:lnTo>
                  <a:lnTo>
                    <a:pt x="154331" y="81296"/>
                  </a:lnTo>
                  <a:lnTo>
                    <a:pt x="153311" y="74041"/>
                  </a:lnTo>
                  <a:lnTo>
                    <a:pt x="152631" y="67220"/>
                  </a:lnTo>
                  <a:lnTo>
                    <a:pt x="153171" y="60689"/>
                  </a:lnTo>
                  <a:lnTo>
                    <a:pt x="154523" y="54350"/>
                  </a:lnTo>
                  <a:lnTo>
                    <a:pt x="156415" y="48140"/>
                  </a:lnTo>
                  <a:lnTo>
                    <a:pt x="157678" y="42015"/>
                  </a:lnTo>
                  <a:lnTo>
                    <a:pt x="158519" y="35948"/>
                  </a:lnTo>
                  <a:lnTo>
                    <a:pt x="159080" y="29918"/>
                  </a:lnTo>
                  <a:lnTo>
                    <a:pt x="161438" y="24907"/>
                  </a:lnTo>
                  <a:lnTo>
                    <a:pt x="164995" y="20573"/>
                  </a:lnTo>
                  <a:lnTo>
                    <a:pt x="169351" y="16692"/>
                  </a:lnTo>
                  <a:lnTo>
                    <a:pt x="176835" y="9734"/>
                  </a:lnTo>
                  <a:lnTo>
                    <a:pt x="180220" y="6490"/>
                  </a:lnTo>
                  <a:lnTo>
                    <a:pt x="183469" y="4326"/>
                  </a:lnTo>
                  <a:lnTo>
                    <a:pt x="186627" y="2884"/>
                  </a:lnTo>
                  <a:lnTo>
                    <a:pt x="19592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Annotation47"/>
            <p:cNvSpPr/>
            <p:nvPr/>
          </p:nvSpPr>
          <p:spPr>
            <a:xfrm>
              <a:off x="7629834" y="312539"/>
              <a:ext cx="228292" cy="132137"/>
            </a:xfrm>
            <a:custGeom>
              <a:avLst/>
              <a:gdLst/>
              <a:ahLst/>
              <a:cxnLst/>
              <a:rect l="0" t="0" r="0" b="0"/>
              <a:pathLst>
                <a:path w="228292" h="132137">
                  <a:moveTo>
                    <a:pt x="40768" y="0"/>
                  </a:moveTo>
                  <a:lnTo>
                    <a:pt x="36028" y="4741"/>
                  </a:lnTo>
                  <a:lnTo>
                    <a:pt x="33639" y="6137"/>
                  </a:lnTo>
                  <a:lnTo>
                    <a:pt x="28339" y="7688"/>
                  </a:lnTo>
                  <a:lnTo>
                    <a:pt x="26529" y="9094"/>
                  </a:lnTo>
                  <a:lnTo>
                    <a:pt x="25322" y="11024"/>
                  </a:lnTo>
                  <a:lnTo>
                    <a:pt x="24517" y="13302"/>
                  </a:lnTo>
                  <a:lnTo>
                    <a:pt x="23981" y="15814"/>
                  </a:lnTo>
                  <a:lnTo>
                    <a:pt x="23624" y="18480"/>
                  </a:lnTo>
                  <a:lnTo>
                    <a:pt x="23386" y="21250"/>
                  </a:lnTo>
                  <a:lnTo>
                    <a:pt x="22235" y="24088"/>
                  </a:lnTo>
                  <a:lnTo>
                    <a:pt x="20474" y="26973"/>
                  </a:lnTo>
                  <a:lnTo>
                    <a:pt x="18309" y="29888"/>
                  </a:lnTo>
                  <a:lnTo>
                    <a:pt x="15874" y="33816"/>
                  </a:lnTo>
                  <a:lnTo>
                    <a:pt x="13257" y="38419"/>
                  </a:lnTo>
                  <a:lnTo>
                    <a:pt x="10521" y="43472"/>
                  </a:lnTo>
                  <a:lnTo>
                    <a:pt x="8697" y="48825"/>
                  </a:lnTo>
                  <a:lnTo>
                    <a:pt x="7481" y="54378"/>
                  </a:lnTo>
                  <a:lnTo>
                    <a:pt x="6670" y="60065"/>
                  </a:lnTo>
                  <a:lnTo>
                    <a:pt x="6130" y="65840"/>
                  </a:lnTo>
                  <a:lnTo>
                    <a:pt x="5770" y="71675"/>
                  </a:lnTo>
                  <a:lnTo>
                    <a:pt x="5529" y="77549"/>
                  </a:lnTo>
                  <a:lnTo>
                    <a:pt x="4377" y="83449"/>
                  </a:lnTo>
                  <a:lnTo>
                    <a:pt x="2616" y="89367"/>
                  </a:lnTo>
                  <a:lnTo>
                    <a:pt x="451" y="95297"/>
                  </a:lnTo>
                  <a:lnTo>
                    <a:pt x="0" y="100242"/>
                  </a:lnTo>
                  <a:lnTo>
                    <a:pt x="691" y="104531"/>
                  </a:lnTo>
                  <a:lnTo>
                    <a:pt x="2143" y="108383"/>
                  </a:lnTo>
                  <a:lnTo>
                    <a:pt x="3112" y="111943"/>
                  </a:lnTo>
                  <a:lnTo>
                    <a:pt x="3757" y="115308"/>
                  </a:lnTo>
                  <a:lnTo>
                    <a:pt x="4188" y="118544"/>
                  </a:lnTo>
                  <a:lnTo>
                    <a:pt x="5467" y="121693"/>
                  </a:lnTo>
                  <a:lnTo>
                    <a:pt x="7312" y="124785"/>
                  </a:lnTo>
                  <a:lnTo>
                    <a:pt x="9534" y="127838"/>
                  </a:lnTo>
                  <a:lnTo>
                    <a:pt x="12008" y="129874"/>
                  </a:lnTo>
                  <a:lnTo>
                    <a:pt x="14649" y="131231"/>
                  </a:lnTo>
                  <a:lnTo>
                    <a:pt x="17402" y="132136"/>
                  </a:lnTo>
                  <a:lnTo>
                    <a:pt x="21222" y="131747"/>
                  </a:lnTo>
                  <a:lnTo>
                    <a:pt x="25753" y="130495"/>
                  </a:lnTo>
                  <a:lnTo>
                    <a:pt x="30758" y="128669"/>
                  </a:lnTo>
                  <a:lnTo>
                    <a:pt x="35087" y="126459"/>
                  </a:lnTo>
                  <a:lnTo>
                    <a:pt x="38965" y="123993"/>
                  </a:lnTo>
                  <a:lnTo>
                    <a:pt x="42543" y="121357"/>
                  </a:lnTo>
                  <a:lnTo>
                    <a:pt x="46912" y="117616"/>
                  </a:lnTo>
                  <a:lnTo>
                    <a:pt x="51810" y="113137"/>
                  </a:lnTo>
                  <a:lnTo>
                    <a:pt x="65537" y="99999"/>
                  </a:lnTo>
                  <a:lnTo>
                    <a:pt x="69187" y="96431"/>
                  </a:lnTo>
                  <a:lnTo>
                    <a:pt x="72612" y="92069"/>
                  </a:lnTo>
                  <a:lnTo>
                    <a:pt x="75888" y="87176"/>
                  </a:lnTo>
                  <a:lnTo>
                    <a:pt x="79064" y="81930"/>
                  </a:lnTo>
                  <a:lnTo>
                    <a:pt x="82174" y="76448"/>
                  </a:lnTo>
                  <a:lnTo>
                    <a:pt x="88274" y="65065"/>
                  </a:lnTo>
                  <a:lnTo>
                    <a:pt x="90299" y="60244"/>
                  </a:lnTo>
                  <a:lnTo>
                    <a:pt x="91647" y="56038"/>
                  </a:lnTo>
                  <a:lnTo>
                    <a:pt x="92547" y="52241"/>
                  </a:lnTo>
                  <a:lnTo>
                    <a:pt x="92154" y="48718"/>
                  </a:lnTo>
                  <a:lnTo>
                    <a:pt x="90900" y="45377"/>
                  </a:lnTo>
                  <a:lnTo>
                    <a:pt x="89072" y="42158"/>
                  </a:lnTo>
                  <a:lnTo>
                    <a:pt x="87854" y="39019"/>
                  </a:lnTo>
                  <a:lnTo>
                    <a:pt x="87041" y="35935"/>
                  </a:lnTo>
                  <a:lnTo>
                    <a:pt x="86500" y="32886"/>
                  </a:lnTo>
                  <a:lnTo>
                    <a:pt x="85146" y="30854"/>
                  </a:lnTo>
                  <a:lnTo>
                    <a:pt x="83251" y="29499"/>
                  </a:lnTo>
                  <a:lnTo>
                    <a:pt x="78501" y="27993"/>
                  </a:lnTo>
                  <a:lnTo>
                    <a:pt x="73083" y="27324"/>
                  </a:lnTo>
                  <a:lnTo>
                    <a:pt x="68042" y="26836"/>
                  </a:lnTo>
                  <a:lnTo>
                    <a:pt x="67773" y="29456"/>
                  </a:lnTo>
                  <a:lnTo>
                    <a:pt x="67701" y="31543"/>
                  </a:lnTo>
                  <a:lnTo>
                    <a:pt x="68645" y="34920"/>
                  </a:lnTo>
                  <a:lnTo>
                    <a:pt x="70267" y="39155"/>
                  </a:lnTo>
                  <a:lnTo>
                    <a:pt x="72340" y="43963"/>
                  </a:lnTo>
                  <a:lnTo>
                    <a:pt x="74714" y="48160"/>
                  </a:lnTo>
                  <a:lnTo>
                    <a:pt x="77289" y="51950"/>
                  </a:lnTo>
                  <a:lnTo>
                    <a:pt x="79999" y="55469"/>
                  </a:lnTo>
                  <a:lnTo>
                    <a:pt x="83789" y="59800"/>
                  </a:lnTo>
                  <a:lnTo>
                    <a:pt x="88300" y="64671"/>
                  </a:lnTo>
                  <a:lnTo>
                    <a:pt x="93291" y="69903"/>
                  </a:lnTo>
                  <a:lnTo>
                    <a:pt x="98604" y="74383"/>
                  </a:lnTo>
                  <a:lnTo>
                    <a:pt x="104130" y="78362"/>
                  </a:lnTo>
                  <a:lnTo>
                    <a:pt x="109798" y="82007"/>
                  </a:lnTo>
                  <a:lnTo>
                    <a:pt x="115561" y="85429"/>
                  </a:lnTo>
                  <a:lnTo>
                    <a:pt x="121388" y="88703"/>
                  </a:lnTo>
                  <a:lnTo>
                    <a:pt x="127257" y="91877"/>
                  </a:lnTo>
                  <a:lnTo>
                    <a:pt x="134146" y="93994"/>
                  </a:lnTo>
                  <a:lnTo>
                    <a:pt x="141715" y="95405"/>
                  </a:lnTo>
                  <a:lnTo>
                    <a:pt x="149738" y="96345"/>
                  </a:lnTo>
                  <a:lnTo>
                    <a:pt x="157071" y="96972"/>
                  </a:lnTo>
                  <a:lnTo>
                    <a:pt x="163944" y="97390"/>
                  </a:lnTo>
                  <a:lnTo>
                    <a:pt x="170510" y="97669"/>
                  </a:lnTo>
                  <a:lnTo>
                    <a:pt x="175880" y="96863"/>
                  </a:lnTo>
                  <a:lnTo>
                    <a:pt x="180452" y="95333"/>
                  </a:lnTo>
                  <a:lnTo>
                    <a:pt x="199659" y="85749"/>
                  </a:lnTo>
                  <a:lnTo>
                    <a:pt x="204242" y="81970"/>
                  </a:lnTo>
                  <a:lnTo>
                    <a:pt x="208290" y="77467"/>
                  </a:lnTo>
                  <a:lnTo>
                    <a:pt x="211980" y="72481"/>
                  </a:lnTo>
                  <a:lnTo>
                    <a:pt x="215433" y="67172"/>
                  </a:lnTo>
                  <a:lnTo>
                    <a:pt x="218727" y="61649"/>
                  </a:lnTo>
                  <a:lnTo>
                    <a:pt x="228291" y="446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SMARTInkAnnotation36"/>
            <p:cNvSpPr/>
            <p:nvPr/>
          </p:nvSpPr>
          <p:spPr>
            <a:xfrm>
              <a:off x="3393284" y="2678939"/>
              <a:ext cx="348256" cy="285718"/>
            </a:xfrm>
            <a:custGeom>
              <a:avLst/>
              <a:gdLst/>
              <a:ahLst/>
              <a:cxnLst/>
              <a:rect l="0" t="0" r="0" b="0"/>
              <a:pathLst>
                <a:path w="348256" h="285718">
                  <a:moveTo>
                    <a:pt x="8927" y="8897"/>
                  </a:moveTo>
                  <a:lnTo>
                    <a:pt x="30" y="0"/>
                  </a:lnTo>
                  <a:lnTo>
                    <a:pt x="0" y="7658"/>
                  </a:lnTo>
                  <a:lnTo>
                    <a:pt x="4739" y="13271"/>
                  </a:lnTo>
                  <a:lnTo>
                    <a:pt x="6135" y="16774"/>
                  </a:lnTo>
                  <a:lnTo>
                    <a:pt x="7065" y="21093"/>
                  </a:lnTo>
                  <a:lnTo>
                    <a:pt x="7686" y="25958"/>
                  </a:lnTo>
                  <a:lnTo>
                    <a:pt x="9092" y="30193"/>
                  </a:lnTo>
                  <a:lnTo>
                    <a:pt x="13300" y="37544"/>
                  </a:lnTo>
                  <a:lnTo>
                    <a:pt x="14819" y="41886"/>
                  </a:lnTo>
                  <a:lnTo>
                    <a:pt x="15831" y="46764"/>
                  </a:lnTo>
                  <a:lnTo>
                    <a:pt x="16506" y="52001"/>
                  </a:lnTo>
                  <a:lnTo>
                    <a:pt x="16957" y="57477"/>
                  </a:lnTo>
                  <a:lnTo>
                    <a:pt x="17257" y="63112"/>
                  </a:lnTo>
                  <a:lnTo>
                    <a:pt x="17457" y="68853"/>
                  </a:lnTo>
                  <a:lnTo>
                    <a:pt x="18582" y="74664"/>
                  </a:lnTo>
                  <a:lnTo>
                    <a:pt x="20325" y="80523"/>
                  </a:lnTo>
                  <a:lnTo>
                    <a:pt x="22479" y="86413"/>
                  </a:lnTo>
                  <a:lnTo>
                    <a:pt x="23914" y="92324"/>
                  </a:lnTo>
                  <a:lnTo>
                    <a:pt x="24872" y="98250"/>
                  </a:lnTo>
                  <a:lnTo>
                    <a:pt x="25510" y="104184"/>
                  </a:lnTo>
                  <a:lnTo>
                    <a:pt x="25935" y="110125"/>
                  </a:lnTo>
                  <a:lnTo>
                    <a:pt x="26219" y="116069"/>
                  </a:lnTo>
                  <a:lnTo>
                    <a:pt x="26534" y="128959"/>
                  </a:lnTo>
                  <a:lnTo>
                    <a:pt x="26753" y="165415"/>
                  </a:lnTo>
                  <a:lnTo>
                    <a:pt x="25772" y="171781"/>
                  </a:lnTo>
                  <a:lnTo>
                    <a:pt x="24126" y="178010"/>
                  </a:lnTo>
                  <a:lnTo>
                    <a:pt x="22036" y="184147"/>
                  </a:lnTo>
                  <a:lnTo>
                    <a:pt x="20643" y="190222"/>
                  </a:lnTo>
                  <a:lnTo>
                    <a:pt x="19714" y="196257"/>
                  </a:lnTo>
                  <a:lnTo>
                    <a:pt x="19095" y="202265"/>
                  </a:lnTo>
                  <a:lnTo>
                    <a:pt x="17690" y="207262"/>
                  </a:lnTo>
                  <a:lnTo>
                    <a:pt x="13483" y="215460"/>
                  </a:lnTo>
                  <a:lnTo>
                    <a:pt x="11964" y="220027"/>
                  </a:lnTo>
                  <a:lnTo>
                    <a:pt x="10952" y="225057"/>
                  </a:lnTo>
                  <a:lnTo>
                    <a:pt x="9327" y="237906"/>
                  </a:lnTo>
                  <a:lnTo>
                    <a:pt x="9046" y="244872"/>
                  </a:lnTo>
                  <a:lnTo>
                    <a:pt x="9998" y="247573"/>
                  </a:lnTo>
                  <a:lnTo>
                    <a:pt x="13703" y="253220"/>
                  </a:lnTo>
                  <a:lnTo>
                    <a:pt x="21366" y="261977"/>
                  </a:lnTo>
                  <a:lnTo>
                    <a:pt x="24165" y="263938"/>
                  </a:lnTo>
                  <a:lnTo>
                    <a:pt x="29921" y="266115"/>
                  </a:lnTo>
                  <a:lnTo>
                    <a:pt x="38432" y="267083"/>
                  </a:lnTo>
                  <a:lnTo>
                    <a:pt x="43479" y="267341"/>
                  </a:lnTo>
                  <a:lnTo>
                    <a:pt x="57026" y="267628"/>
                  </a:lnTo>
                  <a:lnTo>
                    <a:pt x="185929" y="267857"/>
                  </a:lnTo>
                  <a:lnTo>
                    <a:pt x="196382" y="268849"/>
                  </a:lnTo>
                  <a:lnTo>
                    <a:pt x="207319" y="270503"/>
                  </a:lnTo>
                  <a:lnTo>
                    <a:pt x="218578" y="272598"/>
                  </a:lnTo>
                  <a:lnTo>
                    <a:pt x="229062" y="273995"/>
                  </a:lnTo>
                  <a:lnTo>
                    <a:pt x="239028" y="274925"/>
                  </a:lnTo>
                  <a:lnTo>
                    <a:pt x="248648" y="275546"/>
                  </a:lnTo>
                  <a:lnTo>
                    <a:pt x="258038" y="276952"/>
                  </a:lnTo>
                  <a:lnTo>
                    <a:pt x="267274" y="278882"/>
                  </a:lnTo>
                  <a:lnTo>
                    <a:pt x="276408" y="281160"/>
                  </a:lnTo>
                  <a:lnTo>
                    <a:pt x="285474" y="282679"/>
                  </a:lnTo>
                  <a:lnTo>
                    <a:pt x="294495" y="283692"/>
                  </a:lnTo>
                  <a:lnTo>
                    <a:pt x="303485" y="284367"/>
                  </a:lnTo>
                  <a:lnTo>
                    <a:pt x="311463" y="284817"/>
                  </a:lnTo>
                  <a:lnTo>
                    <a:pt x="325619" y="285317"/>
                  </a:lnTo>
                  <a:lnTo>
                    <a:pt x="348255" y="2857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SMARTInkAnnotation37"/>
            <p:cNvSpPr/>
            <p:nvPr/>
          </p:nvSpPr>
          <p:spPr>
            <a:xfrm>
              <a:off x="3580805" y="2839650"/>
              <a:ext cx="226766" cy="258953"/>
            </a:xfrm>
            <a:custGeom>
              <a:avLst/>
              <a:gdLst/>
              <a:ahLst/>
              <a:cxnLst/>
              <a:rect l="0" t="0" r="0" b="0"/>
              <a:pathLst>
                <a:path w="226766" h="258953">
                  <a:moveTo>
                    <a:pt x="0" y="8920"/>
                  </a:moveTo>
                  <a:lnTo>
                    <a:pt x="0" y="358"/>
                  </a:lnTo>
                  <a:lnTo>
                    <a:pt x="4740" y="100"/>
                  </a:lnTo>
                  <a:lnTo>
                    <a:pt x="20737" y="5"/>
                  </a:lnTo>
                  <a:lnTo>
                    <a:pt x="25731" y="0"/>
                  </a:lnTo>
                  <a:lnTo>
                    <a:pt x="31044" y="989"/>
                  </a:lnTo>
                  <a:lnTo>
                    <a:pt x="36571" y="2640"/>
                  </a:lnTo>
                  <a:lnTo>
                    <a:pt x="42240" y="4734"/>
                  </a:lnTo>
                  <a:lnTo>
                    <a:pt x="48003" y="7121"/>
                  </a:lnTo>
                  <a:lnTo>
                    <a:pt x="53831" y="9705"/>
                  </a:lnTo>
                  <a:lnTo>
                    <a:pt x="59699" y="12420"/>
                  </a:lnTo>
                  <a:lnTo>
                    <a:pt x="66589" y="15222"/>
                  </a:lnTo>
                  <a:lnTo>
                    <a:pt x="74158" y="18082"/>
                  </a:lnTo>
                  <a:lnTo>
                    <a:pt x="82181" y="20982"/>
                  </a:lnTo>
                  <a:lnTo>
                    <a:pt x="90506" y="22914"/>
                  </a:lnTo>
                  <a:lnTo>
                    <a:pt x="99032" y="24203"/>
                  </a:lnTo>
                  <a:lnTo>
                    <a:pt x="107693" y="25062"/>
                  </a:lnTo>
                  <a:lnTo>
                    <a:pt x="115452" y="26626"/>
                  </a:lnTo>
                  <a:lnTo>
                    <a:pt x="122608" y="28662"/>
                  </a:lnTo>
                  <a:lnTo>
                    <a:pt x="178975" y="47726"/>
                  </a:lnTo>
                  <a:lnTo>
                    <a:pt x="186785" y="50666"/>
                  </a:lnTo>
                  <a:lnTo>
                    <a:pt x="193977" y="53618"/>
                  </a:lnTo>
                  <a:lnTo>
                    <a:pt x="200755" y="56578"/>
                  </a:lnTo>
                  <a:lnTo>
                    <a:pt x="206266" y="59544"/>
                  </a:lnTo>
                  <a:lnTo>
                    <a:pt x="210933" y="62513"/>
                  </a:lnTo>
                  <a:lnTo>
                    <a:pt x="215035" y="65485"/>
                  </a:lnTo>
                  <a:lnTo>
                    <a:pt x="218763" y="69450"/>
                  </a:lnTo>
                  <a:lnTo>
                    <a:pt x="222240" y="74078"/>
                  </a:lnTo>
                  <a:lnTo>
                    <a:pt x="225551" y="79148"/>
                  </a:lnTo>
                  <a:lnTo>
                    <a:pt x="226765" y="83520"/>
                  </a:lnTo>
                  <a:lnTo>
                    <a:pt x="226583" y="87427"/>
                  </a:lnTo>
                  <a:lnTo>
                    <a:pt x="223735" y="95406"/>
                  </a:lnTo>
                  <a:lnTo>
                    <a:pt x="221586" y="100312"/>
                  </a:lnTo>
                  <a:lnTo>
                    <a:pt x="216553" y="111054"/>
                  </a:lnTo>
                  <a:lnTo>
                    <a:pt x="211009" y="122444"/>
                  </a:lnTo>
                  <a:lnTo>
                    <a:pt x="207149" y="129251"/>
                  </a:lnTo>
                  <a:lnTo>
                    <a:pt x="202591" y="136766"/>
                  </a:lnTo>
                  <a:lnTo>
                    <a:pt x="197568" y="144752"/>
                  </a:lnTo>
                  <a:lnTo>
                    <a:pt x="192236" y="152061"/>
                  </a:lnTo>
                  <a:lnTo>
                    <a:pt x="186696" y="158918"/>
                  </a:lnTo>
                  <a:lnTo>
                    <a:pt x="181019" y="165473"/>
                  </a:lnTo>
                  <a:lnTo>
                    <a:pt x="175249" y="171828"/>
                  </a:lnTo>
                  <a:lnTo>
                    <a:pt x="163547" y="184180"/>
                  </a:lnTo>
                  <a:lnTo>
                    <a:pt x="145803" y="202291"/>
                  </a:lnTo>
                  <a:lnTo>
                    <a:pt x="140858" y="208279"/>
                  </a:lnTo>
                  <a:lnTo>
                    <a:pt x="136569" y="214256"/>
                  </a:lnTo>
                  <a:lnTo>
                    <a:pt x="132718" y="220225"/>
                  </a:lnTo>
                  <a:lnTo>
                    <a:pt x="129158" y="225196"/>
                  </a:lnTo>
                  <a:lnTo>
                    <a:pt x="125793" y="229503"/>
                  </a:lnTo>
                  <a:lnTo>
                    <a:pt x="122557" y="233366"/>
                  </a:lnTo>
                  <a:lnTo>
                    <a:pt x="118962" y="240304"/>
                  </a:lnTo>
                  <a:lnTo>
                    <a:pt x="117364" y="246695"/>
                  </a:lnTo>
                  <a:lnTo>
                    <a:pt x="116938" y="249788"/>
                  </a:lnTo>
                  <a:lnTo>
                    <a:pt x="116086" y="25895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SMARTInkAnnotation38"/>
            <p:cNvSpPr/>
            <p:nvPr/>
          </p:nvSpPr>
          <p:spPr>
            <a:xfrm>
              <a:off x="3939650" y="2884289"/>
              <a:ext cx="203726" cy="147591"/>
            </a:xfrm>
            <a:custGeom>
              <a:avLst/>
              <a:gdLst/>
              <a:ahLst/>
              <a:cxnLst/>
              <a:rect l="0" t="0" r="0" b="0"/>
              <a:pathLst>
                <a:path w="203726" h="147591">
                  <a:moveTo>
                    <a:pt x="87639" y="0"/>
                  </a:moveTo>
                  <a:lnTo>
                    <a:pt x="74337" y="0"/>
                  </a:lnTo>
                  <a:lnTo>
                    <a:pt x="71825" y="992"/>
                  </a:lnTo>
                  <a:lnTo>
                    <a:pt x="66390" y="4741"/>
                  </a:lnTo>
                  <a:lnTo>
                    <a:pt x="60666" y="7068"/>
                  </a:lnTo>
                  <a:lnTo>
                    <a:pt x="57751" y="7689"/>
                  </a:lnTo>
                  <a:lnTo>
                    <a:pt x="53823" y="9094"/>
                  </a:lnTo>
                  <a:lnTo>
                    <a:pt x="49220" y="11024"/>
                  </a:lnTo>
                  <a:lnTo>
                    <a:pt x="44167" y="13303"/>
                  </a:lnTo>
                  <a:lnTo>
                    <a:pt x="39806" y="15814"/>
                  </a:lnTo>
                  <a:lnTo>
                    <a:pt x="35907" y="18480"/>
                  </a:lnTo>
                  <a:lnTo>
                    <a:pt x="32315" y="21250"/>
                  </a:lnTo>
                  <a:lnTo>
                    <a:pt x="28928" y="25081"/>
                  </a:lnTo>
                  <a:lnTo>
                    <a:pt x="25678" y="29619"/>
                  </a:lnTo>
                  <a:lnTo>
                    <a:pt x="22519" y="34629"/>
                  </a:lnTo>
                  <a:lnTo>
                    <a:pt x="20413" y="39953"/>
                  </a:lnTo>
                  <a:lnTo>
                    <a:pt x="19010" y="45487"/>
                  </a:lnTo>
                  <a:lnTo>
                    <a:pt x="18074" y="51161"/>
                  </a:lnTo>
                  <a:lnTo>
                    <a:pt x="16457" y="55935"/>
                  </a:lnTo>
                  <a:lnTo>
                    <a:pt x="14388" y="60111"/>
                  </a:lnTo>
                  <a:lnTo>
                    <a:pt x="12016" y="63886"/>
                  </a:lnTo>
                  <a:lnTo>
                    <a:pt x="9442" y="68388"/>
                  </a:lnTo>
                  <a:lnTo>
                    <a:pt x="3937" y="78681"/>
                  </a:lnTo>
                  <a:lnTo>
                    <a:pt x="2072" y="84204"/>
                  </a:lnTo>
                  <a:lnTo>
                    <a:pt x="828" y="89870"/>
                  </a:lnTo>
                  <a:lnTo>
                    <a:pt x="0" y="95632"/>
                  </a:lnTo>
                  <a:lnTo>
                    <a:pt x="439" y="100466"/>
                  </a:lnTo>
                  <a:lnTo>
                    <a:pt x="1725" y="104680"/>
                  </a:lnTo>
                  <a:lnTo>
                    <a:pt x="3574" y="108482"/>
                  </a:lnTo>
                  <a:lnTo>
                    <a:pt x="4807" y="113001"/>
                  </a:lnTo>
                  <a:lnTo>
                    <a:pt x="5628" y="117998"/>
                  </a:lnTo>
                  <a:lnTo>
                    <a:pt x="6176" y="123314"/>
                  </a:lnTo>
                  <a:lnTo>
                    <a:pt x="7533" y="127850"/>
                  </a:lnTo>
                  <a:lnTo>
                    <a:pt x="9431" y="131866"/>
                  </a:lnTo>
                  <a:lnTo>
                    <a:pt x="11687" y="135536"/>
                  </a:lnTo>
                  <a:lnTo>
                    <a:pt x="14184" y="137982"/>
                  </a:lnTo>
                  <a:lnTo>
                    <a:pt x="16841" y="139613"/>
                  </a:lnTo>
                  <a:lnTo>
                    <a:pt x="19605" y="140700"/>
                  </a:lnTo>
                  <a:lnTo>
                    <a:pt x="23431" y="142418"/>
                  </a:lnTo>
                  <a:lnTo>
                    <a:pt x="32975" y="146971"/>
                  </a:lnTo>
                  <a:lnTo>
                    <a:pt x="37305" y="147590"/>
                  </a:lnTo>
                  <a:lnTo>
                    <a:pt x="41185" y="147011"/>
                  </a:lnTo>
                  <a:lnTo>
                    <a:pt x="44763" y="145632"/>
                  </a:lnTo>
                  <a:lnTo>
                    <a:pt x="49133" y="144713"/>
                  </a:lnTo>
                  <a:lnTo>
                    <a:pt x="54031" y="144101"/>
                  </a:lnTo>
                  <a:lnTo>
                    <a:pt x="59281" y="143692"/>
                  </a:lnTo>
                  <a:lnTo>
                    <a:pt x="63772" y="142428"/>
                  </a:lnTo>
                  <a:lnTo>
                    <a:pt x="67759" y="140592"/>
                  </a:lnTo>
                  <a:lnTo>
                    <a:pt x="71409" y="138377"/>
                  </a:lnTo>
                  <a:lnTo>
                    <a:pt x="74835" y="134915"/>
                  </a:lnTo>
                  <a:lnTo>
                    <a:pt x="78111" y="130623"/>
                  </a:lnTo>
                  <a:lnTo>
                    <a:pt x="81287" y="125777"/>
                  </a:lnTo>
                  <a:lnTo>
                    <a:pt x="84396" y="120562"/>
                  </a:lnTo>
                  <a:lnTo>
                    <a:pt x="87462" y="115102"/>
                  </a:lnTo>
                  <a:lnTo>
                    <a:pt x="90497" y="109477"/>
                  </a:lnTo>
                  <a:lnTo>
                    <a:pt x="93513" y="104734"/>
                  </a:lnTo>
                  <a:lnTo>
                    <a:pt x="96516" y="100581"/>
                  </a:lnTo>
                  <a:lnTo>
                    <a:pt x="99510" y="96820"/>
                  </a:lnTo>
                  <a:lnTo>
                    <a:pt x="101506" y="92328"/>
                  </a:lnTo>
                  <a:lnTo>
                    <a:pt x="102837" y="87349"/>
                  </a:lnTo>
                  <a:lnTo>
                    <a:pt x="103724" y="82045"/>
                  </a:lnTo>
                  <a:lnTo>
                    <a:pt x="104316" y="76525"/>
                  </a:lnTo>
                  <a:lnTo>
                    <a:pt x="104710" y="70860"/>
                  </a:lnTo>
                  <a:lnTo>
                    <a:pt x="105148" y="60267"/>
                  </a:lnTo>
                  <a:lnTo>
                    <a:pt x="105395" y="48725"/>
                  </a:lnTo>
                  <a:lnTo>
                    <a:pt x="105485" y="32887"/>
                  </a:lnTo>
                  <a:lnTo>
                    <a:pt x="104497" y="29862"/>
                  </a:lnTo>
                  <a:lnTo>
                    <a:pt x="102846" y="26853"/>
                  </a:lnTo>
                  <a:lnTo>
                    <a:pt x="96677" y="18015"/>
                  </a:lnTo>
                  <a:lnTo>
                    <a:pt x="101341" y="22646"/>
                  </a:lnTo>
                  <a:lnTo>
                    <a:pt x="102727" y="25019"/>
                  </a:lnTo>
                  <a:lnTo>
                    <a:pt x="103651" y="27594"/>
                  </a:lnTo>
                  <a:lnTo>
                    <a:pt x="104267" y="30302"/>
                  </a:lnTo>
                  <a:lnTo>
                    <a:pt x="104677" y="34092"/>
                  </a:lnTo>
                  <a:lnTo>
                    <a:pt x="104951" y="38603"/>
                  </a:lnTo>
                  <a:lnTo>
                    <a:pt x="105133" y="43595"/>
                  </a:lnTo>
                  <a:lnTo>
                    <a:pt x="106247" y="47915"/>
                  </a:lnTo>
                  <a:lnTo>
                    <a:pt x="107982" y="51787"/>
                  </a:lnTo>
                  <a:lnTo>
                    <a:pt x="110131" y="55360"/>
                  </a:lnTo>
                  <a:lnTo>
                    <a:pt x="112555" y="59727"/>
                  </a:lnTo>
                  <a:lnTo>
                    <a:pt x="117895" y="69871"/>
                  </a:lnTo>
                  <a:lnTo>
                    <a:pt x="121701" y="75354"/>
                  </a:lnTo>
                  <a:lnTo>
                    <a:pt x="126221" y="80994"/>
                  </a:lnTo>
                  <a:lnTo>
                    <a:pt x="131220" y="86738"/>
                  </a:lnTo>
                  <a:lnTo>
                    <a:pt x="136537" y="92552"/>
                  </a:lnTo>
                  <a:lnTo>
                    <a:pt x="147736" y="104304"/>
                  </a:lnTo>
                  <a:lnTo>
                    <a:pt x="153501" y="109223"/>
                  </a:lnTo>
                  <a:lnTo>
                    <a:pt x="159328" y="113495"/>
                  </a:lnTo>
                  <a:lnTo>
                    <a:pt x="165197" y="117335"/>
                  </a:lnTo>
                  <a:lnTo>
                    <a:pt x="171094" y="120888"/>
                  </a:lnTo>
                  <a:lnTo>
                    <a:pt x="177011" y="124248"/>
                  </a:lnTo>
                  <a:lnTo>
                    <a:pt x="182939" y="127480"/>
                  </a:lnTo>
                  <a:lnTo>
                    <a:pt x="187883" y="130628"/>
                  </a:lnTo>
                  <a:lnTo>
                    <a:pt x="192171" y="133718"/>
                  </a:lnTo>
                  <a:lnTo>
                    <a:pt x="203725" y="14287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SMARTInkAnnotation39"/>
            <p:cNvSpPr/>
            <p:nvPr/>
          </p:nvSpPr>
          <p:spPr>
            <a:xfrm>
              <a:off x="4214862" y="2786590"/>
              <a:ext cx="169616" cy="258277"/>
            </a:xfrm>
            <a:custGeom>
              <a:avLst/>
              <a:gdLst/>
              <a:ahLst/>
              <a:cxnLst/>
              <a:rect l="0" t="0" r="0" b="0"/>
              <a:pathLst>
                <a:path w="169616" h="258277">
                  <a:moveTo>
                    <a:pt x="98177" y="133418"/>
                  </a:moveTo>
                  <a:lnTo>
                    <a:pt x="84616" y="133418"/>
                  </a:lnTo>
                  <a:lnTo>
                    <a:pt x="81199" y="134410"/>
                  </a:lnTo>
                  <a:lnTo>
                    <a:pt x="76936" y="136064"/>
                  </a:lnTo>
                  <a:lnTo>
                    <a:pt x="72110" y="138159"/>
                  </a:lnTo>
                  <a:lnTo>
                    <a:pt x="66908" y="139555"/>
                  </a:lnTo>
                  <a:lnTo>
                    <a:pt x="61457" y="140486"/>
                  </a:lnTo>
                  <a:lnTo>
                    <a:pt x="55837" y="141106"/>
                  </a:lnTo>
                  <a:lnTo>
                    <a:pt x="51099" y="142512"/>
                  </a:lnTo>
                  <a:lnTo>
                    <a:pt x="46948" y="144442"/>
                  </a:lnTo>
                  <a:lnTo>
                    <a:pt x="43189" y="146720"/>
                  </a:lnTo>
                  <a:lnTo>
                    <a:pt x="38698" y="149232"/>
                  </a:lnTo>
                  <a:lnTo>
                    <a:pt x="28416" y="154667"/>
                  </a:lnTo>
                  <a:lnTo>
                    <a:pt x="23889" y="158498"/>
                  </a:lnTo>
                  <a:lnTo>
                    <a:pt x="19878" y="163037"/>
                  </a:lnTo>
                  <a:lnTo>
                    <a:pt x="16212" y="168046"/>
                  </a:lnTo>
                  <a:lnTo>
                    <a:pt x="12776" y="172378"/>
                  </a:lnTo>
                  <a:lnTo>
                    <a:pt x="9493" y="176259"/>
                  </a:lnTo>
                  <a:lnTo>
                    <a:pt x="6313" y="179838"/>
                  </a:lnTo>
                  <a:lnTo>
                    <a:pt x="4192" y="184208"/>
                  </a:lnTo>
                  <a:lnTo>
                    <a:pt x="2778" y="189106"/>
                  </a:lnTo>
                  <a:lnTo>
                    <a:pt x="1836" y="194356"/>
                  </a:lnTo>
                  <a:lnTo>
                    <a:pt x="1207" y="198848"/>
                  </a:lnTo>
                  <a:lnTo>
                    <a:pt x="509" y="206485"/>
                  </a:lnTo>
                  <a:lnTo>
                    <a:pt x="323" y="210903"/>
                  </a:lnTo>
                  <a:lnTo>
                    <a:pt x="61" y="225609"/>
                  </a:lnTo>
                  <a:lnTo>
                    <a:pt x="0" y="233262"/>
                  </a:lnTo>
                  <a:lnTo>
                    <a:pt x="976" y="236691"/>
                  </a:lnTo>
                  <a:lnTo>
                    <a:pt x="4706" y="243148"/>
                  </a:lnTo>
                  <a:lnTo>
                    <a:pt x="8082" y="246259"/>
                  </a:lnTo>
                  <a:lnTo>
                    <a:pt x="12317" y="249325"/>
                  </a:lnTo>
                  <a:lnTo>
                    <a:pt x="17124" y="252361"/>
                  </a:lnTo>
                  <a:lnTo>
                    <a:pt x="21322" y="254385"/>
                  </a:lnTo>
                  <a:lnTo>
                    <a:pt x="25112" y="255735"/>
                  </a:lnTo>
                  <a:lnTo>
                    <a:pt x="28631" y="256634"/>
                  </a:lnTo>
                  <a:lnTo>
                    <a:pt x="32961" y="257234"/>
                  </a:lnTo>
                  <a:lnTo>
                    <a:pt x="37833" y="257634"/>
                  </a:lnTo>
                  <a:lnTo>
                    <a:pt x="47545" y="258078"/>
                  </a:lnTo>
                  <a:lnTo>
                    <a:pt x="55169" y="258276"/>
                  </a:lnTo>
                  <a:lnTo>
                    <a:pt x="59583" y="256344"/>
                  </a:lnTo>
                  <a:lnTo>
                    <a:pt x="64510" y="253072"/>
                  </a:lnTo>
                  <a:lnTo>
                    <a:pt x="69780" y="248906"/>
                  </a:lnTo>
                  <a:lnTo>
                    <a:pt x="75277" y="245137"/>
                  </a:lnTo>
                  <a:lnTo>
                    <a:pt x="80926" y="241631"/>
                  </a:lnTo>
                  <a:lnTo>
                    <a:pt x="86676" y="238302"/>
                  </a:lnTo>
                  <a:lnTo>
                    <a:pt x="91502" y="234099"/>
                  </a:lnTo>
                  <a:lnTo>
                    <a:pt x="95712" y="229312"/>
                  </a:lnTo>
                  <a:lnTo>
                    <a:pt x="99510" y="224136"/>
                  </a:lnTo>
                  <a:lnTo>
                    <a:pt x="103035" y="217709"/>
                  </a:lnTo>
                  <a:lnTo>
                    <a:pt x="106376" y="210448"/>
                  </a:lnTo>
                  <a:lnTo>
                    <a:pt x="109596" y="202631"/>
                  </a:lnTo>
                  <a:lnTo>
                    <a:pt x="112735" y="194443"/>
                  </a:lnTo>
                  <a:lnTo>
                    <a:pt x="118869" y="177407"/>
                  </a:lnTo>
                  <a:lnTo>
                    <a:pt x="120901" y="168697"/>
                  </a:lnTo>
                  <a:lnTo>
                    <a:pt x="122256" y="159914"/>
                  </a:lnTo>
                  <a:lnTo>
                    <a:pt x="123159" y="151082"/>
                  </a:lnTo>
                  <a:lnTo>
                    <a:pt x="122769" y="142217"/>
                  </a:lnTo>
                  <a:lnTo>
                    <a:pt x="121517" y="133331"/>
                  </a:lnTo>
                  <a:lnTo>
                    <a:pt x="119690" y="124430"/>
                  </a:lnTo>
                  <a:lnTo>
                    <a:pt x="117480" y="115520"/>
                  </a:lnTo>
                  <a:lnTo>
                    <a:pt x="115015" y="106603"/>
                  </a:lnTo>
                  <a:lnTo>
                    <a:pt x="109629" y="88758"/>
                  </a:lnTo>
                  <a:lnTo>
                    <a:pt x="103929" y="70905"/>
                  </a:lnTo>
                  <a:lnTo>
                    <a:pt x="101019" y="62969"/>
                  </a:lnTo>
                  <a:lnTo>
                    <a:pt x="98088" y="55694"/>
                  </a:lnTo>
                  <a:lnTo>
                    <a:pt x="95141" y="48860"/>
                  </a:lnTo>
                  <a:lnTo>
                    <a:pt x="92184" y="43312"/>
                  </a:lnTo>
                  <a:lnTo>
                    <a:pt x="89221" y="38620"/>
                  </a:lnTo>
                  <a:lnTo>
                    <a:pt x="84275" y="30762"/>
                  </a:lnTo>
                  <a:lnTo>
                    <a:pt x="82076" y="23962"/>
                  </a:lnTo>
                  <a:lnTo>
                    <a:pt x="81099" y="17633"/>
                  </a:lnTo>
                  <a:lnTo>
                    <a:pt x="80839" y="14556"/>
                  </a:lnTo>
                  <a:lnTo>
                    <a:pt x="79673" y="11513"/>
                  </a:lnTo>
                  <a:lnTo>
                    <a:pt x="75732" y="5485"/>
                  </a:lnTo>
                  <a:lnTo>
                    <a:pt x="71770" y="0"/>
                  </a:lnTo>
                  <a:lnTo>
                    <a:pt x="76242" y="4369"/>
                  </a:lnTo>
                  <a:lnTo>
                    <a:pt x="77600" y="7698"/>
                  </a:lnTo>
                  <a:lnTo>
                    <a:pt x="78506" y="11902"/>
                  </a:lnTo>
                  <a:lnTo>
                    <a:pt x="79110" y="16688"/>
                  </a:lnTo>
                  <a:lnTo>
                    <a:pt x="79512" y="21864"/>
                  </a:lnTo>
                  <a:lnTo>
                    <a:pt x="79781" y="27298"/>
                  </a:lnTo>
                  <a:lnTo>
                    <a:pt x="79960" y="32906"/>
                  </a:lnTo>
                  <a:lnTo>
                    <a:pt x="81071" y="38629"/>
                  </a:lnTo>
                  <a:lnTo>
                    <a:pt x="82804" y="44428"/>
                  </a:lnTo>
                  <a:lnTo>
                    <a:pt x="87376" y="57156"/>
                  </a:lnTo>
                  <a:lnTo>
                    <a:pt x="101299" y="98240"/>
                  </a:lnTo>
                  <a:lnTo>
                    <a:pt x="105220" y="106989"/>
                  </a:lnTo>
                  <a:lnTo>
                    <a:pt x="109817" y="115799"/>
                  </a:lnTo>
                  <a:lnTo>
                    <a:pt x="114867" y="124648"/>
                  </a:lnTo>
                  <a:lnTo>
                    <a:pt x="119226" y="133525"/>
                  </a:lnTo>
                  <a:lnTo>
                    <a:pt x="123123" y="142419"/>
                  </a:lnTo>
                  <a:lnTo>
                    <a:pt x="126714" y="151325"/>
                  </a:lnTo>
                  <a:lnTo>
                    <a:pt x="131092" y="160239"/>
                  </a:lnTo>
                  <a:lnTo>
                    <a:pt x="135996" y="169158"/>
                  </a:lnTo>
                  <a:lnTo>
                    <a:pt x="141249" y="178081"/>
                  </a:lnTo>
                  <a:lnTo>
                    <a:pt x="149732" y="193286"/>
                  </a:lnTo>
                  <a:lnTo>
                    <a:pt x="153383" y="200119"/>
                  </a:lnTo>
                  <a:lnTo>
                    <a:pt x="156809" y="205667"/>
                  </a:lnTo>
                  <a:lnTo>
                    <a:pt x="160085" y="210357"/>
                  </a:lnTo>
                  <a:lnTo>
                    <a:pt x="169615" y="2227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SMARTInkAnnotation40"/>
            <p:cNvSpPr/>
            <p:nvPr/>
          </p:nvSpPr>
          <p:spPr>
            <a:xfrm>
              <a:off x="4446984" y="2859008"/>
              <a:ext cx="294681" cy="194946"/>
            </a:xfrm>
            <a:custGeom>
              <a:avLst/>
              <a:gdLst/>
              <a:ahLst/>
              <a:cxnLst/>
              <a:rect l="0" t="0" r="0" b="0"/>
              <a:pathLst>
                <a:path w="294681" h="194946">
                  <a:moveTo>
                    <a:pt x="0" y="87789"/>
                  </a:moveTo>
                  <a:lnTo>
                    <a:pt x="0" y="122417"/>
                  </a:lnTo>
                  <a:lnTo>
                    <a:pt x="993" y="126749"/>
                  </a:lnTo>
                  <a:lnTo>
                    <a:pt x="2646" y="130630"/>
                  </a:lnTo>
                  <a:lnTo>
                    <a:pt x="4741" y="134209"/>
                  </a:lnTo>
                  <a:lnTo>
                    <a:pt x="6137" y="137587"/>
                  </a:lnTo>
                  <a:lnTo>
                    <a:pt x="7068" y="140832"/>
                  </a:lnTo>
                  <a:lnTo>
                    <a:pt x="7689" y="143986"/>
                  </a:lnTo>
                  <a:lnTo>
                    <a:pt x="9095" y="148074"/>
                  </a:lnTo>
                  <a:lnTo>
                    <a:pt x="11025" y="152784"/>
                  </a:lnTo>
                  <a:lnTo>
                    <a:pt x="16510" y="165119"/>
                  </a:lnTo>
                  <a:lnTo>
                    <a:pt x="19906" y="169452"/>
                  </a:lnTo>
                  <a:lnTo>
                    <a:pt x="25429" y="175578"/>
                  </a:lnTo>
                  <a:lnTo>
                    <a:pt x="26185" y="179061"/>
                  </a:lnTo>
                  <a:lnTo>
                    <a:pt x="26670" y="184642"/>
                  </a:lnTo>
                  <a:lnTo>
                    <a:pt x="26774" y="178767"/>
                  </a:lnTo>
                  <a:lnTo>
                    <a:pt x="26789" y="112948"/>
                  </a:lnTo>
                  <a:lnTo>
                    <a:pt x="27782" y="108531"/>
                  </a:lnTo>
                  <a:lnTo>
                    <a:pt x="29435" y="103601"/>
                  </a:lnTo>
                  <a:lnTo>
                    <a:pt x="31530" y="98330"/>
                  </a:lnTo>
                  <a:lnTo>
                    <a:pt x="33918" y="93825"/>
                  </a:lnTo>
                  <a:lnTo>
                    <a:pt x="36503" y="89828"/>
                  </a:lnTo>
                  <a:lnTo>
                    <a:pt x="43040" y="81026"/>
                  </a:lnTo>
                  <a:lnTo>
                    <a:pt x="46579" y="77177"/>
                  </a:lnTo>
                  <a:lnTo>
                    <a:pt x="48913" y="74761"/>
                  </a:lnTo>
                  <a:lnTo>
                    <a:pt x="51460" y="73150"/>
                  </a:lnTo>
                  <a:lnTo>
                    <a:pt x="56936" y="71361"/>
                  </a:lnTo>
                  <a:lnTo>
                    <a:pt x="65598" y="70354"/>
                  </a:lnTo>
                  <a:lnTo>
                    <a:pt x="74448" y="70055"/>
                  </a:lnTo>
                  <a:lnTo>
                    <a:pt x="83354" y="69967"/>
                  </a:lnTo>
                  <a:lnTo>
                    <a:pt x="86327" y="70946"/>
                  </a:lnTo>
                  <a:lnTo>
                    <a:pt x="95252" y="76074"/>
                  </a:lnTo>
                  <a:lnTo>
                    <a:pt x="104181" y="79026"/>
                  </a:lnTo>
                  <a:lnTo>
                    <a:pt x="110134" y="83233"/>
                  </a:lnTo>
                  <a:lnTo>
                    <a:pt x="113110" y="83759"/>
                  </a:lnTo>
                  <a:lnTo>
                    <a:pt x="116086" y="83118"/>
                  </a:lnTo>
                  <a:lnTo>
                    <a:pt x="119063" y="81699"/>
                  </a:lnTo>
                  <a:lnTo>
                    <a:pt x="122039" y="81744"/>
                  </a:lnTo>
                  <a:lnTo>
                    <a:pt x="125016" y="82767"/>
                  </a:lnTo>
                  <a:lnTo>
                    <a:pt x="127993" y="84441"/>
                  </a:lnTo>
                  <a:lnTo>
                    <a:pt x="133946" y="86301"/>
                  </a:lnTo>
                  <a:lnTo>
                    <a:pt x="136922" y="86797"/>
                  </a:lnTo>
                  <a:lnTo>
                    <a:pt x="142875" y="89994"/>
                  </a:lnTo>
                  <a:lnTo>
                    <a:pt x="145852" y="92236"/>
                  </a:lnTo>
                  <a:lnTo>
                    <a:pt x="151805" y="94726"/>
                  </a:lnTo>
                  <a:lnTo>
                    <a:pt x="158750" y="95833"/>
                  </a:lnTo>
                  <a:lnTo>
                    <a:pt x="163380" y="96128"/>
                  </a:lnTo>
                  <a:lnTo>
                    <a:pt x="172824" y="96456"/>
                  </a:lnTo>
                  <a:lnTo>
                    <a:pt x="180330" y="96602"/>
                  </a:lnTo>
                  <a:lnTo>
                    <a:pt x="184712" y="95649"/>
                  </a:lnTo>
                  <a:lnTo>
                    <a:pt x="189618" y="94021"/>
                  </a:lnTo>
                  <a:lnTo>
                    <a:pt x="194873" y="91944"/>
                  </a:lnTo>
                  <a:lnTo>
                    <a:pt x="203358" y="86990"/>
                  </a:lnTo>
                  <a:lnTo>
                    <a:pt x="211429" y="81481"/>
                  </a:lnTo>
                  <a:lnTo>
                    <a:pt x="216359" y="78622"/>
                  </a:lnTo>
                  <a:lnTo>
                    <a:pt x="221630" y="75725"/>
                  </a:lnTo>
                  <a:lnTo>
                    <a:pt x="230133" y="69859"/>
                  </a:lnTo>
                  <a:lnTo>
                    <a:pt x="233789" y="66906"/>
                  </a:lnTo>
                  <a:lnTo>
                    <a:pt x="237218" y="62953"/>
                  </a:lnTo>
                  <a:lnTo>
                    <a:pt x="240498" y="58333"/>
                  </a:lnTo>
                  <a:lnTo>
                    <a:pt x="243675" y="53269"/>
                  </a:lnTo>
                  <a:lnTo>
                    <a:pt x="246786" y="48901"/>
                  </a:lnTo>
                  <a:lnTo>
                    <a:pt x="249853" y="44996"/>
                  </a:lnTo>
                  <a:lnTo>
                    <a:pt x="252889" y="41401"/>
                  </a:lnTo>
                  <a:lnTo>
                    <a:pt x="254913" y="38012"/>
                  </a:lnTo>
                  <a:lnTo>
                    <a:pt x="256262" y="34761"/>
                  </a:lnTo>
                  <a:lnTo>
                    <a:pt x="257162" y="31601"/>
                  </a:lnTo>
                  <a:lnTo>
                    <a:pt x="257762" y="27510"/>
                  </a:lnTo>
                  <a:lnTo>
                    <a:pt x="258161" y="22798"/>
                  </a:lnTo>
                  <a:lnTo>
                    <a:pt x="258803" y="10459"/>
                  </a:lnTo>
                  <a:lnTo>
                    <a:pt x="257864" y="8454"/>
                  </a:lnTo>
                  <a:lnTo>
                    <a:pt x="254174" y="3581"/>
                  </a:lnTo>
                  <a:lnTo>
                    <a:pt x="251801" y="1885"/>
                  </a:lnTo>
                  <a:lnTo>
                    <a:pt x="246518" y="0"/>
                  </a:lnTo>
                  <a:lnTo>
                    <a:pt x="243721" y="490"/>
                  </a:lnTo>
                  <a:lnTo>
                    <a:pt x="235043" y="4927"/>
                  </a:lnTo>
                  <a:lnTo>
                    <a:pt x="229148" y="6313"/>
                  </a:lnTo>
                  <a:lnTo>
                    <a:pt x="226188" y="8667"/>
                  </a:lnTo>
                  <a:lnTo>
                    <a:pt x="223222" y="12221"/>
                  </a:lnTo>
                  <a:lnTo>
                    <a:pt x="220252" y="16574"/>
                  </a:lnTo>
                  <a:lnTo>
                    <a:pt x="217280" y="20469"/>
                  </a:lnTo>
                  <a:lnTo>
                    <a:pt x="214306" y="24057"/>
                  </a:lnTo>
                  <a:lnTo>
                    <a:pt x="211332" y="27442"/>
                  </a:lnTo>
                  <a:lnTo>
                    <a:pt x="208357" y="32675"/>
                  </a:lnTo>
                  <a:lnTo>
                    <a:pt x="205381" y="39140"/>
                  </a:lnTo>
                  <a:lnTo>
                    <a:pt x="202405" y="46426"/>
                  </a:lnTo>
                  <a:lnTo>
                    <a:pt x="199429" y="53269"/>
                  </a:lnTo>
                  <a:lnTo>
                    <a:pt x="193477" y="66163"/>
                  </a:lnTo>
                  <a:lnTo>
                    <a:pt x="191492" y="73371"/>
                  </a:lnTo>
                  <a:lnTo>
                    <a:pt x="190169" y="81154"/>
                  </a:lnTo>
                  <a:lnTo>
                    <a:pt x="189288" y="89319"/>
                  </a:lnTo>
                  <a:lnTo>
                    <a:pt x="188699" y="96746"/>
                  </a:lnTo>
                  <a:lnTo>
                    <a:pt x="188307" y="103682"/>
                  </a:lnTo>
                  <a:lnTo>
                    <a:pt x="188047" y="110291"/>
                  </a:lnTo>
                  <a:lnTo>
                    <a:pt x="188864" y="116681"/>
                  </a:lnTo>
                  <a:lnTo>
                    <a:pt x="190402" y="122925"/>
                  </a:lnTo>
                  <a:lnTo>
                    <a:pt x="199998" y="151945"/>
                  </a:lnTo>
                  <a:lnTo>
                    <a:pt x="203777" y="158341"/>
                  </a:lnTo>
                  <a:lnTo>
                    <a:pt x="208281" y="163597"/>
                  </a:lnTo>
                  <a:lnTo>
                    <a:pt x="213269" y="168093"/>
                  </a:lnTo>
                  <a:lnTo>
                    <a:pt x="219570" y="173075"/>
                  </a:lnTo>
                  <a:lnTo>
                    <a:pt x="226747" y="178381"/>
                  </a:lnTo>
                  <a:lnTo>
                    <a:pt x="234509" y="183902"/>
                  </a:lnTo>
                  <a:lnTo>
                    <a:pt x="244644" y="187583"/>
                  </a:lnTo>
                  <a:lnTo>
                    <a:pt x="256361" y="190037"/>
                  </a:lnTo>
                  <a:lnTo>
                    <a:pt x="294680" y="1949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SMARTInkAnnotation41"/>
            <p:cNvSpPr/>
            <p:nvPr/>
          </p:nvSpPr>
          <p:spPr>
            <a:xfrm>
              <a:off x="4795242" y="2920008"/>
              <a:ext cx="187525" cy="114790"/>
            </a:xfrm>
            <a:custGeom>
              <a:avLst/>
              <a:gdLst/>
              <a:ahLst/>
              <a:cxnLst/>
              <a:rect l="0" t="0" r="0" b="0"/>
              <a:pathLst>
                <a:path w="187525" h="114790">
                  <a:moveTo>
                    <a:pt x="0" y="0"/>
                  </a:moveTo>
                  <a:lnTo>
                    <a:pt x="0" y="12429"/>
                  </a:lnTo>
                  <a:lnTo>
                    <a:pt x="992" y="16223"/>
                  </a:lnTo>
                  <a:lnTo>
                    <a:pt x="2646" y="20737"/>
                  </a:lnTo>
                  <a:lnTo>
                    <a:pt x="4740" y="25731"/>
                  </a:lnTo>
                  <a:lnTo>
                    <a:pt x="6137" y="30052"/>
                  </a:lnTo>
                  <a:lnTo>
                    <a:pt x="7068" y="33925"/>
                  </a:lnTo>
                  <a:lnTo>
                    <a:pt x="7689" y="37500"/>
                  </a:lnTo>
                  <a:lnTo>
                    <a:pt x="8102" y="41867"/>
                  </a:lnTo>
                  <a:lnTo>
                    <a:pt x="8378" y="46763"/>
                  </a:lnTo>
                  <a:lnTo>
                    <a:pt x="8685" y="56502"/>
                  </a:lnTo>
                  <a:lnTo>
                    <a:pt x="8881" y="70839"/>
                  </a:lnTo>
                  <a:lnTo>
                    <a:pt x="8927" y="99927"/>
                  </a:lnTo>
                  <a:lnTo>
                    <a:pt x="9920" y="102336"/>
                  </a:lnTo>
                  <a:lnTo>
                    <a:pt x="11574" y="103943"/>
                  </a:lnTo>
                  <a:lnTo>
                    <a:pt x="16618" y="106521"/>
                  </a:lnTo>
                  <a:lnTo>
                    <a:pt x="17032" y="107725"/>
                  </a:lnTo>
                  <a:lnTo>
                    <a:pt x="17308" y="109520"/>
                  </a:lnTo>
                  <a:lnTo>
                    <a:pt x="17751" y="114789"/>
                  </a:lnTo>
                  <a:lnTo>
                    <a:pt x="17811" y="112864"/>
                  </a:lnTo>
                  <a:lnTo>
                    <a:pt x="17859" y="78506"/>
                  </a:lnTo>
                  <a:lnTo>
                    <a:pt x="18851" y="74165"/>
                  </a:lnTo>
                  <a:lnTo>
                    <a:pt x="20505" y="69287"/>
                  </a:lnTo>
                  <a:lnTo>
                    <a:pt x="22600" y="64051"/>
                  </a:lnTo>
                  <a:lnTo>
                    <a:pt x="23996" y="58576"/>
                  </a:lnTo>
                  <a:lnTo>
                    <a:pt x="24927" y="52941"/>
                  </a:lnTo>
                  <a:lnTo>
                    <a:pt x="25548" y="47200"/>
                  </a:lnTo>
                  <a:lnTo>
                    <a:pt x="27946" y="42381"/>
                  </a:lnTo>
                  <a:lnTo>
                    <a:pt x="31529" y="38176"/>
                  </a:lnTo>
                  <a:lnTo>
                    <a:pt x="35903" y="34380"/>
                  </a:lnTo>
                  <a:lnTo>
                    <a:pt x="39810" y="30857"/>
                  </a:lnTo>
                  <a:lnTo>
                    <a:pt x="46798" y="24298"/>
                  </a:lnTo>
                  <a:lnTo>
                    <a:pt x="51042" y="21159"/>
                  </a:lnTo>
                  <a:lnTo>
                    <a:pt x="55856" y="18075"/>
                  </a:lnTo>
                  <a:lnTo>
                    <a:pt x="61050" y="15026"/>
                  </a:lnTo>
                  <a:lnTo>
                    <a:pt x="65505" y="12994"/>
                  </a:lnTo>
                  <a:lnTo>
                    <a:pt x="69467" y="11639"/>
                  </a:lnTo>
                  <a:lnTo>
                    <a:pt x="73100" y="10736"/>
                  </a:lnTo>
                  <a:lnTo>
                    <a:pt x="77507" y="10134"/>
                  </a:lnTo>
                  <a:lnTo>
                    <a:pt x="82429" y="9732"/>
                  </a:lnTo>
                  <a:lnTo>
                    <a:pt x="87695" y="9465"/>
                  </a:lnTo>
                  <a:lnTo>
                    <a:pt x="98838" y="9167"/>
                  </a:lnTo>
                  <a:lnTo>
                    <a:pt x="104587" y="9088"/>
                  </a:lnTo>
                  <a:lnTo>
                    <a:pt x="109412" y="10027"/>
                  </a:lnTo>
                  <a:lnTo>
                    <a:pt x="113621" y="11646"/>
                  </a:lnTo>
                  <a:lnTo>
                    <a:pt x="117419" y="13717"/>
                  </a:lnTo>
                  <a:lnTo>
                    <a:pt x="132246" y="21372"/>
                  </a:lnTo>
                  <a:lnTo>
                    <a:pt x="136781" y="24170"/>
                  </a:lnTo>
                  <a:lnTo>
                    <a:pt x="140797" y="27028"/>
                  </a:lnTo>
                  <a:lnTo>
                    <a:pt x="144466" y="29924"/>
                  </a:lnTo>
                  <a:lnTo>
                    <a:pt x="146912" y="32848"/>
                  </a:lnTo>
                  <a:lnTo>
                    <a:pt x="148543" y="35789"/>
                  </a:lnTo>
                  <a:lnTo>
                    <a:pt x="149631" y="38742"/>
                  </a:lnTo>
                  <a:lnTo>
                    <a:pt x="151348" y="42695"/>
                  </a:lnTo>
                  <a:lnTo>
                    <a:pt x="155901" y="52379"/>
                  </a:lnTo>
                  <a:lnTo>
                    <a:pt x="157512" y="56748"/>
                  </a:lnTo>
                  <a:lnTo>
                    <a:pt x="158587" y="60652"/>
                  </a:lnTo>
                  <a:lnTo>
                    <a:pt x="159302" y="64247"/>
                  </a:lnTo>
                  <a:lnTo>
                    <a:pt x="159780" y="68628"/>
                  </a:lnTo>
                  <a:lnTo>
                    <a:pt x="160098" y="73534"/>
                  </a:lnTo>
                  <a:lnTo>
                    <a:pt x="160310" y="78788"/>
                  </a:lnTo>
                  <a:lnTo>
                    <a:pt x="161444" y="83283"/>
                  </a:lnTo>
                  <a:lnTo>
                    <a:pt x="163191" y="87272"/>
                  </a:lnTo>
                  <a:lnTo>
                    <a:pt x="165349" y="90923"/>
                  </a:lnTo>
                  <a:lnTo>
                    <a:pt x="167779" y="94350"/>
                  </a:lnTo>
                  <a:lnTo>
                    <a:pt x="170393" y="97626"/>
                  </a:lnTo>
                  <a:lnTo>
                    <a:pt x="176974" y="105274"/>
                  </a:lnTo>
                  <a:lnTo>
                    <a:pt x="178506" y="105901"/>
                  </a:lnTo>
                  <a:lnTo>
                    <a:pt x="180519" y="106319"/>
                  </a:lnTo>
                  <a:lnTo>
                    <a:pt x="187524" y="1071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8" name="SMARTInkAnnotation42"/>
          <p:cNvSpPr/>
          <p:nvPr/>
        </p:nvSpPr>
        <p:spPr>
          <a:xfrm>
            <a:off x="5018566" y="2768776"/>
            <a:ext cx="232091" cy="302624"/>
          </a:xfrm>
          <a:custGeom>
            <a:avLst/>
            <a:gdLst/>
            <a:ahLst/>
            <a:cxnLst/>
            <a:rect l="0" t="0" r="0" b="0"/>
            <a:pathLst>
              <a:path w="232091" h="302624">
                <a:moveTo>
                  <a:pt x="89215" y="178021"/>
                </a:moveTo>
                <a:lnTo>
                  <a:pt x="89215" y="173280"/>
                </a:lnTo>
                <a:lnTo>
                  <a:pt x="88223" y="171884"/>
                </a:lnTo>
                <a:lnTo>
                  <a:pt x="86570" y="170953"/>
                </a:lnTo>
                <a:lnTo>
                  <a:pt x="84475" y="170333"/>
                </a:lnTo>
                <a:lnTo>
                  <a:pt x="83078" y="170911"/>
                </a:lnTo>
                <a:lnTo>
                  <a:pt x="82147" y="172289"/>
                </a:lnTo>
                <a:lnTo>
                  <a:pt x="81527" y="174200"/>
                </a:lnTo>
                <a:lnTo>
                  <a:pt x="80121" y="175473"/>
                </a:lnTo>
                <a:lnTo>
                  <a:pt x="78191" y="176322"/>
                </a:lnTo>
                <a:lnTo>
                  <a:pt x="73401" y="177266"/>
                </a:lnTo>
                <a:lnTo>
                  <a:pt x="67966" y="177685"/>
                </a:lnTo>
                <a:lnTo>
                  <a:pt x="65127" y="178789"/>
                </a:lnTo>
                <a:lnTo>
                  <a:pt x="59327" y="182662"/>
                </a:lnTo>
                <a:lnTo>
                  <a:pt x="53442" y="187690"/>
                </a:lnTo>
                <a:lnTo>
                  <a:pt x="46527" y="193233"/>
                </a:lnTo>
                <a:lnTo>
                  <a:pt x="41905" y="196099"/>
                </a:lnTo>
                <a:lnTo>
                  <a:pt x="36839" y="199003"/>
                </a:lnTo>
                <a:lnTo>
                  <a:pt x="32469" y="201931"/>
                </a:lnTo>
                <a:lnTo>
                  <a:pt x="28565" y="204875"/>
                </a:lnTo>
                <a:lnTo>
                  <a:pt x="24969" y="207830"/>
                </a:lnTo>
                <a:lnTo>
                  <a:pt x="20588" y="211784"/>
                </a:lnTo>
                <a:lnTo>
                  <a:pt x="10428" y="221470"/>
                </a:lnTo>
                <a:lnTo>
                  <a:pt x="4589" y="229743"/>
                </a:lnTo>
                <a:lnTo>
                  <a:pt x="3032" y="233338"/>
                </a:lnTo>
                <a:lnTo>
                  <a:pt x="1303" y="242625"/>
                </a:lnTo>
                <a:lnTo>
                  <a:pt x="841" y="247879"/>
                </a:lnTo>
                <a:lnTo>
                  <a:pt x="329" y="256363"/>
                </a:lnTo>
                <a:lnTo>
                  <a:pt x="101" y="263441"/>
                </a:lnTo>
                <a:lnTo>
                  <a:pt x="0" y="269895"/>
                </a:lnTo>
                <a:lnTo>
                  <a:pt x="965" y="272012"/>
                </a:lnTo>
                <a:lnTo>
                  <a:pt x="2601" y="273424"/>
                </a:lnTo>
                <a:lnTo>
                  <a:pt x="4683" y="274365"/>
                </a:lnTo>
                <a:lnTo>
                  <a:pt x="9643" y="275411"/>
                </a:lnTo>
                <a:lnTo>
                  <a:pt x="15155" y="275876"/>
                </a:lnTo>
                <a:lnTo>
                  <a:pt x="20911" y="276082"/>
                </a:lnTo>
                <a:lnTo>
                  <a:pt x="34471" y="276199"/>
                </a:lnTo>
                <a:lnTo>
                  <a:pt x="38828" y="275223"/>
                </a:lnTo>
                <a:lnTo>
                  <a:pt x="42725" y="273580"/>
                </a:lnTo>
                <a:lnTo>
                  <a:pt x="46316" y="271493"/>
                </a:lnTo>
                <a:lnTo>
                  <a:pt x="55597" y="266527"/>
                </a:lnTo>
                <a:lnTo>
                  <a:pt x="60850" y="263814"/>
                </a:lnTo>
                <a:lnTo>
                  <a:pt x="65344" y="262005"/>
                </a:lnTo>
                <a:lnTo>
                  <a:pt x="69332" y="260800"/>
                </a:lnTo>
                <a:lnTo>
                  <a:pt x="72983" y="259996"/>
                </a:lnTo>
                <a:lnTo>
                  <a:pt x="77402" y="258468"/>
                </a:lnTo>
                <a:lnTo>
                  <a:pt x="82332" y="256457"/>
                </a:lnTo>
                <a:lnTo>
                  <a:pt x="95021" y="250841"/>
                </a:lnTo>
                <a:lnTo>
                  <a:pt x="101960" y="245128"/>
                </a:lnTo>
                <a:lnTo>
                  <a:pt x="106626" y="240932"/>
                </a:lnTo>
                <a:lnTo>
                  <a:pt x="102201" y="240648"/>
                </a:lnTo>
                <a:lnTo>
                  <a:pt x="100849" y="241601"/>
                </a:lnTo>
                <a:lnTo>
                  <a:pt x="99948" y="243228"/>
                </a:lnTo>
                <a:lnTo>
                  <a:pt x="99347" y="245305"/>
                </a:lnTo>
                <a:lnTo>
                  <a:pt x="97954" y="246689"/>
                </a:lnTo>
                <a:lnTo>
                  <a:pt x="96033" y="247613"/>
                </a:lnTo>
                <a:lnTo>
                  <a:pt x="93761" y="248228"/>
                </a:lnTo>
                <a:lnTo>
                  <a:pt x="92246" y="249630"/>
                </a:lnTo>
                <a:lnTo>
                  <a:pt x="91236" y="251557"/>
                </a:lnTo>
                <a:lnTo>
                  <a:pt x="90113" y="256345"/>
                </a:lnTo>
                <a:lnTo>
                  <a:pt x="89482" y="264618"/>
                </a:lnTo>
                <a:lnTo>
                  <a:pt x="89294" y="273353"/>
                </a:lnTo>
                <a:lnTo>
                  <a:pt x="89250" y="279260"/>
                </a:lnTo>
                <a:lnTo>
                  <a:pt x="90231" y="282225"/>
                </a:lnTo>
                <a:lnTo>
                  <a:pt x="96288" y="291466"/>
                </a:lnTo>
                <a:lnTo>
                  <a:pt x="100240" y="295970"/>
                </a:lnTo>
                <a:lnTo>
                  <a:pt x="102518" y="298326"/>
                </a:lnTo>
                <a:lnTo>
                  <a:pt x="105029" y="299896"/>
                </a:lnTo>
                <a:lnTo>
                  <a:pt x="110465" y="301641"/>
                </a:lnTo>
                <a:lnTo>
                  <a:pt x="114296" y="302106"/>
                </a:lnTo>
                <a:lnTo>
                  <a:pt x="118834" y="302416"/>
                </a:lnTo>
                <a:lnTo>
                  <a:pt x="123844" y="302623"/>
                </a:lnTo>
                <a:lnTo>
                  <a:pt x="128176" y="301769"/>
                </a:lnTo>
                <a:lnTo>
                  <a:pt x="132056" y="300207"/>
                </a:lnTo>
                <a:lnTo>
                  <a:pt x="135635" y="298174"/>
                </a:lnTo>
                <a:lnTo>
                  <a:pt x="144904" y="293269"/>
                </a:lnTo>
                <a:lnTo>
                  <a:pt x="167023" y="282035"/>
                </a:lnTo>
                <a:lnTo>
                  <a:pt x="172837" y="277129"/>
                </a:lnTo>
                <a:lnTo>
                  <a:pt x="178697" y="270882"/>
                </a:lnTo>
                <a:lnTo>
                  <a:pt x="184589" y="263741"/>
                </a:lnTo>
                <a:lnTo>
                  <a:pt x="189509" y="256996"/>
                </a:lnTo>
                <a:lnTo>
                  <a:pt x="193781" y="250515"/>
                </a:lnTo>
                <a:lnTo>
                  <a:pt x="197621" y="244209"/>
                </a:lnTo>
                <a:lnTo>
                  <a:pt x="201173" y="237029"/>
                </a:lnTo>
                <a:lnTo>
                  <a:pt x="204533" y="229266"/>
                </a:lnTo>
                <a:lnTo>
                  <a:pt x="207766" y="221114"/>
                </a:lnTo>
                <a:lnTo>
                  <a:pt x="209921" y="211711"/>
                </a:lnTo>
                <a:lnTo>
                  <a:pt x="211357" y="201473"/>
                </a:lnTo>
                <a:lnTo>
                  <a:pt x="212315" y="190679"/>
                </a:lnTo>
                <a:lnTo>
                  <a:pt x="212954" y="180507"/>
                </a:lnTo>
                <a:lnTo>
                  <a:pt x="213663" y="161266"/>
                </a:lnTo>
                <a:lnTo>
                  <a:pt x="214063" y="128960"/>
                </a:lnTo>
                <a:lnTo>
                  <a:pt x="213127" y="118524"/>
                </a:lnTo>
                <a:lnTo>
                  <a:pt x="211510" y="108591"/>
                </a:lnTo>
                <a:lnTo>
                  <a:pt x="209440" y="98992"/>
                </a:lnTo>
                <a:lnTo>
                  <a:pt x="208061" y="89616"/>
                </a:lnTo>
                <a:lnTo>
                  <a:pt x="207141" y="80389"/>
                </a:lnTo>
                <a:lnTo>
                  <a:pt x="206527" y="71261"/>
                </a:lnTo>
                <a:lnTo>
                  <a:pt x="205846" y="55827"/>
                </a:lnTo>
                <a:lnTo>
                  <a:pt x="205665" y="48933"/>
                </a:lnTo>
                <a:lnTo>
                  <a:pt x="204551" y="42353"/>
                </a:lnTo>
                <a:lnTo>
                  <a:pt x="202817" y="35982"/>
                </a:lnTo>
                <a:lnTo>
                  <a:pt x="200669" y="29750"/>
                </a:lnTo>
                <a:lnTo>
                  <a:pt x="199236" y="24603"/>
                </a:lnTo>
                <a:lnTo>
                  <a:pt x="197645" y="16239"/>
                </a:lnTo>
                <a:lnTo>
                  <a:pt x="196937" y="9214"/>
                </a:lnTo>
                <a:lnTo>
                  <a:pt x="196405" y="0"/>
                </a:lnTo>
                <a:lnTo>
                  <a:pt x="196373" y="32862"/>
                </a:lnTo>
                <a:lnTo>
                  <a:pt x="195380" y="39576"/>
                </a:lnTo>
                <a:lnTo>
                  <a:pt x="193727" y="47029"/>
                </a:lnTo>
                <a:lnTo>
                  <a:pt x="191631" y="54974"/>
                </a:lnTo>
                <a:lnTo>
                  <a:pt x="191227" y="64240"/>
                </a:lnTo>
                <a:lnTo>
                  <a:pt x="191950" y="74386"/>
                </a:lnTo>
                <a:lnTo>
                  <a:pt x="193424" y="85118"/>
                </a:lnTo>
                <a:lnTo>
                  <a:pt x="194406" y="95250"/>
                </a:lnTo>
                <a:lnTo>
                  <a:pt x="195061" y="104981"/>
                </a:lnTo>
                <a:lnTo>
                  <a:pt x="195498" y="114445"/>
                </a:lnTo>
                <a:lnTo>
                  <a:pt x="196782" y="124723"/>
                </a:lnTo>
                <a:lnTo>
                  <a:pt x="198629" y="135543"/>
                </a:lnTo>
                <a:lnTo>
                  <a:pt x="200853" y="146726"/>
                </a:lnTo>
                <a:lnTo>
                  <a:pt x="203328" y="157158"/>
                </a:lnTo>
                <a:lnTo>
                  <a:pt x="205971" y="167089"/>
                </a:lnTo>
                <a:lnTo>
                  <a:pt x="211552" y="186061"/>
                </a:lnTo>
                <a:lnTo>
                  <a:pt x="217340" y="204415"/>
                </a:lnTo>
                <a:lnTo>
                  <a:pt x="220272" y="212484"/>
                </a:lnTo>
                <a:lnTo>
                  <a:pt x="223219" y="219848"/>
                </a:lnTo>
                <a:lnTo>
                  <a:pt x="226176" y="226742"/>
                </a:lnTo>
                <a:lnTo>
                  <a:pt x="228147" y="232329"/>
                </a:lnTo>
                <a:lnTo>
                  <a:pt x="229462" y="237047"/>
                </a:lnTo>
                <a:lnTo>
                  <a:pt x="232090" y="2494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SMARTInkAnnotation43"/>
          <p:cNvSpPr/>
          <p:nvPr/>
        </p:nvSpPr>
        <p:spPr>
          <a:xfrm>
            <a:off x="5465127" y="2920008"/>
            <a:ext cx="149729" cy="250032"/>
          </a:xfrm>
          <a:custGeom>
            <a:avLst/>
            <a:gdLst/>
            <a:ahLst/>
            <a:cxnLst/>
            <a:rect l="0" t="0" r="0" b="0"/>
            <a:pathLst>
              <a:path w="149729" h="250032">
                <a:moveTo>
                  <a:pt x="98068" y="0"/>
                </a:moveTo>
                <a:lnTo>
                  <a:pt x="77078" y="0"/>
                </a:lnTo>
                <a:lnTo>
                  <a:pt x="73161" y="992"/>
                </a:lnTo>
                <a:lnTo>
                  <a:pt x="68565" y="2646"/>
                </a:lnTo>
                <a:lnTo>
                  <a:pt x="63517" y="4740"/>
                </a:lnTo>
                <a:lnTo>
                  <a:pt x="59159" y="7129"/>
                </a:lnTo>
                <a:lnTo>
                  <a:pt x="55262" y="9713"/>
                </a:lnTo>
                <a:lnTo>
                  <a:pt x="51671" y="12429"/>
                </a:lnTo>
                <a:lnTo>
                  <a:pt x="47293" y="15231"/>
                </a:lnTo>
                <a:lnTo>
                  <a:pt x="42390" y="18091"/>
                </a:lnTo>
                <a:lnTo>
                  <a:pt x="37137" y="20991"/>
                </a:lnTo>
                <a:lnTo>
                  <a:pt x="32643" y="23915"/>
                </a:lnTo>
                <a:lnTo>
                  <a:pt x="28655" y="26857"/>
                </a:lnTo>
                <a:lnTo>
                  <a:pt x="25003" y="29811"/>
                </a:lnTo>
                <a:lnTo>
                  <a:pt x="21577" y="32773"/>
                </a:lnTo>
                <a:lnTo>
                  <a:pt x="18301" y="35739"/>
                </a:lnTo>
                <a:lnTo>
                  <a:pt x="12014" y="41681"/>
                </a:lnTo>
                <a:lnTo>
                  <a:pt x="5913" y="47629"/>
                </a:lnTo>
                <a:lnTo>
                  <a:pt x="3890" y="51596"/>
                </a:lnTo>
                <a:lnTo>
                  <a:pt x="2540" y="56226"/>
                </a:lnTo>
                <a:lnTo>
                  <a:pt x="1641" y="61296"/>
                </a:lnTo>
                <a:lnTo>
                  <a:pt x="1041" y="65669"/>
                </a:lnTo>
                <a:lnTo>
                  <a:pt x="375" y="73173"/>
                </a:lnTo>
                <a:lnTo>
                  <a:pt x="79" y="79815"/>
                </a:lnTo>
                <a:lnTo>
                  <a:pt x="0" y="82976"/>
                </a:lnTo>
                <a:lnTo>
                  <a:pt x="939" y="87067"/>
                </a:lnTo>
                <a:lnTo>
                  <a:pt x="2558" y="91779"/>
                </a:lnTo>
                <a:lnTo>
                  <a:pt x="4629" y="96905"/>
                </a:lnTo>
                <a:lnTo>
                  <a:pt x="7002" y="100322"/>
                </a:lnTo>
                <a:lnTo>
                  <a:pt x="9576" y="102600"/>
                </a:lnTo>
                <a:lnTo>
                  <a:pt x="12285" y="104119"/>
                </a:lnTo>
                <a:lnTo>
                  <a:pt x="15082" y="106123"/>
                </a:lnTo>
                <a:lnTo>
                  <a:pt x="17939" y="108452"/>
                </a:lnTo>
                <a:lnTo>
                  <a:pt x="20837" y="110997"/>
                </a:lnTo>
                <a:lnTo>
                  <a:pt x="24752" y="112693"/>
                </a:lnTo>
                <a:lnTo>
                  <a:pt x="29347" y="113824"/>
                </a:lnTo>
                <a:lnTo>
                  <a:pt x="34395" y="114578"/>
                </a:lnTo>
                <a:lnTo>
                  <a:pt x="39744" y="115080"/>
                </a:lnTo>
                <a:lnTo>
                  <a:pt x="45295" y="115415"/>
                </a:lnTo>
                <a:lnTo>
                  <a:pt x="50980" y="115639"/>
                </a:lnTo>
                <a:lnTo>
                  <a:pt x="56755" y="114796"/>
                </a:lnTo>
                <a:lnTo>
                  <a:pt x="62588" y="113241"/>
                </a:lnTo>
                <a:lnTo>
                  <a:pt x="68462" y="111213"/>
                </a:lnTo>
                <a:lnTo>
                  <a:pt x="74362" y="109861"/>
                </a:lnTo>
                <a:lnTo>
                  <a:pt x="80280" y="108959"/>
                </a:lnTo>
                <a:lnTo>
                  <a:pt x="86209" y="108358"/>
                </a:lnTo>
                <a:lnTo>
                  <a:pt x="92147" y="106965"/>
                </a:lnTo>
                <a:lnTo>
                  <a:pt x="98089" y="105045"/>
                </a:lnTo>
                <a:lnTo>
                  <a:pt x="104035" y="102772"/>
                </a:lnTo>
                <a:lnTo>
                  <a:pt x="109984" y="99272"/>
                </a:lnTo>
                <a:lnTo>
                  <a:pt x="115934" y="94955"/>
                </a:lnTo>
                <a:lnTo>
                  <a:pt x="121885" y="90092"/>
                </a:lnTo>
                <a:lnTo>
                  <a:pt x="126844" y="84866"/>
                </a:lnTo>
                <a:lnTo>
                  <a:pt x="131143" y="79398"/>
                </a:lnTo>
                <a:lnTo>
                  <a:pt x="135001" y="73768"/>
                </a:lnTo>
                <a:lnTo>
                  <a:pt x="138565" y="69022"/>
                </a:lnTo>
                <a:lnTo>
                  <a:pt x="141933" y="64866"/>
                </a:lnTo>
                <a:lnTo>
                  <a:pt x="145171" y="61103"/>
                </a:lnTo>
                <a:lnTo>
                  <a:pt x="147329" y="56611"/>
                </a:lnTo>
                <a:lnTo>
                  <a:pt x="148769" y="51631"/>
                </a:lnTo>
                <a:lnTo>
                  <a:pt x="149728" y="46327"/>
                </a:lnTo>
                <a:lnTo>
                  <a:pt x="149375" y="41799"/>
                </a:lnTo>
                <a:lnTo>
                  <a:pt x="148148" y="37787"/>
                </a:lnTo>
                <a:lnTo>
                  <a:pt x="145131" y="30685"/>
                </a:lnTo>
                <a:lnTo>
                  <a:pt x="143790" y="24221"/>
                </a:lnTo>
                <a:lnTo>
                  <a:pt x="143193" y="18041"/>
                </a:lnTo>
                <a:lnTo>
                  <a:pt x="143035" y="15004"/>
                </a:lnTo>
                <a:lnTo>
                  <a:pt x="141936" y="12979"/>
                </a:lnTo>
                <a:lnTo>
                  <a:pt x="140212" y="11629"/>
                </a:lnTo>
                <a:lnTo>
                  <a:pt x="138071" y="10729"/>
                </a:lnTo>
                <a:lnTo>
                  <a:pt x="136642" y="11122"/>
                </a:lnTo>
                <a:lnTo>
                  <a:pt x="135690" y="12375"/>
                </a:lnTo>
                <a:lnTo>
                  <a:pt x="134163" y="16776"/>
                </a:lnTo>
                <a:lnTo>
                  <a:pt x="133898" y="22278"/>
                </a:lnTo>
                <a:lnTo>
                  <a:pt x="133787" y="95376"/>
                </a:lnTo>
                <a:lnTo>
                  <a:pt x="134780" y="101287"/>
                </a:lnTo>
                <a:lnTo>
                  <a:pt x="136433" y="107212"/>
                </a:lnTo>
                <a:lnTo>
                  <a:pt x="138528" y="113146"/>
                </a:lnTo>
                <a:lnTo>
                  <a:pt x="139924" y="119087"/>
                </a:lnTo>
                <a:lnTo>
                  <a:pt x="140855" y="125032"/>
                </a:lnTo>
                <a:lnTo>
                  <a:pt x="141476" y="130980"/>
                </a:lnTo>
                <a:lnTo>
                  <a:pt x="141889" y="136929"/>
                </a:lnTo>
                <a:lnTo>
                  <a:pt x="142165" y="142880"/>
                </a:lnTo>
                <a:lnTo>
                  <a:pt x="142553" y="158090"/>
                </a:lnTo>
                <a:lnTo>
                  <a:pt x="142608" y="161948"/>
                </a:lnTo>
                <a:lnTo>
                  <a:pt x="141652" y="166504"/>
                </a:lnTo>
                <a:lnTo>
                  <a:pt x="140023" y="171526"/>
                </a:lnTo>
                <a:lnTo>
                  <a:pt x="137944" y="176858"/>
                </a:lnTo>
                <a:lnTo>
                  <a:pt x="136559" y="182398"/>
                </a:lnTo>
                <a:lnTo>
                  <a:pt x="135635" y="188075"/>
                </a:lnTo>
                <a:lnTo>
                  <a:pt x="135019" y="193844"/>
                </a:lnTo>
                <a:lnTo>
                  <a:pt x="133616" y="199675"/>
                </a:lnTo>
                <a:lnTo>
                  <a:pt x="131689" y="205546"/>
                </a:lnTo>
                <a:lnTo>
                  <a:pt x="129412" y="211445"/>
                </a:lnTo>
                <a:lnTo>
                  <a:pt x="126901" y="216369"/>
                </a:lnTo>
                <a:lnTo>
                  <a:pt x="124236" y="220644"/>
                </a:lnTo>
                <a:lnTo>
                  <a:pt x="121466" y="224487"/>
                </a:lnTo>
                <a:lnTo>
                  <a:pt x="118628" y="228041"/>
                </a:lnTo>
                <a:lnTo>
                  <a:pt x="115744" y="231402"/>
                </a:lnTo>
                <a:lnTo>
                  <a:pt x="112828" y="234635"/>
                </a:lnTo>
                <a:lnTo>
                  <a:pt x="106943" y="240873"/>
                </a:lnTo>
                <a:lnTo>
                  <a:pt x="103985" y="243926"/>
                </a:lnTo>
                <a:lnTo>
                  <a:pt x="101021" y="245961"/>
                </a:lnTo>
                <a:lnTo>
                  <a:pt x="98052" y="247318"/>
                </a:lnTo>
                <a:lnTo>
                  <a:pt x="89139" y="25003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SMARTInkAnnotation44"/>
          <p:cNvSpPr/>
          <p:nvPr/>
        </p:nvSpPr>
        <p:spPr>
          <a:xfrm>
            <a:off x="5706070" y="2812852"/>
            <a:ext cx="26790" cy="205383"/>
          </a:xfrm>
          <a:custGeom>
            <a:avLst/>
            <a:gdLst/>
            <a:ahLst/>
            <a:cxnLst/>
            <a:rect l="0" t="0" r="0" b="0"/>
            <a:pathLst>
              <a:path w="26790" h="205383">
                <a:moveTo>
                  <a:pt x="0" y="0"/>
                </a:moveTo>
                <a:lnTo>
                  <a:pt x="0" y="18042"/>
                </a:lnTo>
                <a:lnTo>
                  <a:pt x="992" y="21950"/>
                </a:lnTo>
                <a:lnTo>
                  <a:pt x="2646" y="25547"/>
                </a:lnTo>
                <a:lnTo>
                  <a:pt x="4740" y="28938"/>
                </a:lnTo>
                <a:lnTo>
                  <a:pt x="6137" y="33182"/>
                </a:lnTo>
                <a:lnTo>
                  <a:pt x="7068" y="37996"/>
                </a:lnTo>
                <a:lnTo>
                  <a:pt x="7689" y="43190"/>
                </a:lnTo>
                <a:lnTo>
                  <a:pt x="8103" y="49629"/>
                </a:lnTo>
                <a:lnTo>
                  <a:pt x="8378" y="56899"/>
                </a:lnTo>
                <a:lnTo>
                  <a:pt x="8766" y="78705"/>
                </a:lnTo>
                <a:lnTo>
                  <a:pt x="8927" y="147558"/>
                </a:lnTo>
                <a:lnTo>
                  <a:pt x="9920" y="153934"/>
                </a:lnTo>
                <a:lnTo>
                  <a:pt x="11574" y="160170"/>
                </a:lnTo>
                <a:lnTo>
                  <a:pt x="13670" y="166311"/>
                </a:lnTo>
                <a:lnTo>
                  <a:pt x="15066" y="172389"/>
                </a:lnTo>
                <a:lnTo>
                  <a:pt x="15997" y="178426"/>
                </a:lnTo>
                <a:lnTo>
                  <a:pt x="16618" y="184435"/>
                </a:lnTo>
                <a:lnTo>
                  <a:pt x="18024" y="189433"/>
                </a:lnTo>
                <a:lnTo>
                  <a:pt x="19954" y="193757"/>
                </a:lnTo>
                <a:lnTo>
                  <a:pt x="26789" y="20538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SMARTInkAnnotation45"/>
          <p:cNvSpPr/>
          <p:nvPr/>
        </p:nvSpPr>
        <p:spPr>
          <a:xfrm>
            <a:off x="5822302" y="2937976"/>
            <a:ext cx="160590" cy="105386"/>
          </a:xfrm>
          <a:custGeom>
            <a:avLst/>
            <a:gdLst/>
            <a:ahLst/>
            <a:cxnLst/>
            <a:rect l="0" t="0" r="0" b="0"/>
            <a:pathLst>
              <a:path w="160590" h="105386">
                <a:moveTo>
                  <a:pt x="80221" y="8821"/>
                </a:moveTo>
                <a:lnTo>
                  <a:pt x="72533" y="1132"/>
                </a:lnTo>
                <a:lnTo>
                  <a:pt x="69197" y="443"/>
                </a:lnTo>
                <a:lnTo>
                  <a:pt x="64408" y="136"/>
                </a:lnTo>
                <a:lnTo>
                  <a:pt x="58972" y="0"/>
                </a:lnTo>
                <a:lnTo>
                  <a:pt x="55141" y="956"/>
                </a:lnTo>
                <a:lnTo>
                  <a:pt x="50603" y="2585"/>
                </a:lnTo>
                <a:lnTo>
                  <a:pt x="45593" y="4664"/>
                </a:lnTo>
                <a:lnTo>
                  <a:pt x="41261" y="6050"/>
                </a:lnTo>
                <a:lnTo>
                  <a:pt x="37381" y="6973"/>
                </a:lnTo>
                <a:lnTo>
                  <a:pt x="33802" y="7589"/>
                </a:lnTo>
                <a:lnTo>
                  <a:pt x="30423" y="8992"/>
                </a:lnTo>
                <a:lnTo>
                  <a:pt x="27179" y="10919"/>
                </a:lnTo>
                <a:lnTo>
                  <a:pt x="24023" y="13196"/>
                </a:lnTo>
                <a:lnTo>
                  <a:pt x="21920" y="15707"/>
                </a:lnTo>
                <a:lnTo>
                  <a:pt x="20519" y="18372"/>
                </a:lnTo>
                <a:lnTo>
                  <a:pt x="19584" y="21142"/>
                </a:lnTo>
                <a:lnTo>
                  <a:pt x="17969" y="23980"/>
                </a:lnTo>
                <a:lnTo>
                  <a:pt x="15899" y="26864"/>
                </a:lnTo>
                <a:lnTo>
                  <a:pt x="13528" y="29780"/>
                </a:lnTo>
                <a:lnTo>
                  <a:pt x="10954" y="32715"/>
                </a:lnTo>
                <a:lnTo>
                  <a:pt x="8246" y="35664"/>
                </a:lnTo>
                <a:lnTo>
                  <a:pt x="5449" y="38623"/>
                </a:lnTo>
                <a:lnTo>
                  <a:pt x="3584" y="42579"/>
                </a:lnTo>
                <a:lnTo>
                  <a:pt x="2341" y="47201"/>
                </a:lnTo>
                <a:lnTo>
                  <a:pt x="346" y="59397"/>
                </a:lnTo>
                <a:lnTo>
                  <a:pt x="182" y="62382"/>
                </a:lnTo>
                <a:lnTo>
                  <a:pt x="0" y="70990"/>
                </a:lnTo>
                <a:lnTo>
                  <a:pt x="944" y="75072"/>
                </a:lnTo>
                <a:lnTo>
                  <a:pt x="2565" y="78785"/>
                </a:lnTo>
                <a:lnTo>
                  <a:pt x="7555" y="87133"/>
                </a:lnTo>
                <a:lnTo>
                  <a:pt x="8958" y="88810"/>
                </a:lnTo>
                <a:lnTo>
                  <a:pt x="10884" y="90920"/>
                </a:lnTo>
                <a:lnTo>
                  <a:pt x="15670" y="95911"/>
                </a:lnTo>
                <a:lnTo>
                  <a:pt x="21105" y="101436"/>
                </a:lnTo>
                <a:lnTo>
                  <a:pt x="23943" y="103307"/>
                </a:lnTo>
                <a:lnTo>
                  <a:pt x="26828" y="104554"/>
                </a:lnTo>
                <a:lnTo>
                  <a:pt x="29743" y="105385"/>
                </a:lnTo>
                <a:lnTo>
                  <a:pt x="32679" y="104947"/>
                </a:lnTo>
                <a:lnTo>
                  <a:pt x="35628" y="103663"/>
                </a:lnTo>
                <a:lnTo>
                  <a:pt x="38586" y="101814"/>
                </a:lnTo>
                <a:lnTo>
                  <a:pt x="42543" y="99590"/>
                </a:lnTo>
                <a:lnTo>
                  <a:pt x="52231" y="94473"/>
                </a:lnTo>
                <a:lnTo>
                  <a:pt x="68841" y="86013"/>
                </a:lnTo>
                <a:lnTo>
                  <a:pt x="73626" y="83103"/>
                </a:lnTo>
                <a:lnTo>
                  <a:pt x="77809" y="80170"/>
                </a:lnTo>
                <a:lnTo>
                  <a:pt x="81590" y="77223"/>
                </a:lnTo>
                <a:lnTo>
                  <a:pt x="85103" y="73274"/>
                </a:lnTo>
                <a:lnTo>
                  <a:pt x="88436" y="68657"/>
                </a:lnTo>
                <a:lnTo>
                  <a:pt x="91651" y="63594"/>
                </a:lnTo>
                <a:lnTo>
                  <a:pt x="94786" y="59227"/>
                </a:lnTo>
                <a:lnTo>
                  <a:pt x="97869" y="55323"/>
                </a:lnTo>
                <a:lnTo>
                  <a:pt x="100916" y="51729"/>
                </a:lnTo>
                <a:lnTo>
                  <a:pt x="102948" y="47348"/>
                </a:lnTo>
                <a:lnTo>
                  <a:pt x="104302" y="42443"/>
                </a:lnTo>
                <a:lnTo>
                  <a:pt x="105205" y="37189"/>
                </a:lnTo>
                <a:lnTo>
                  <a:pt x="105807" y="32694"/>
                </a:lnTo>
                <a:lnTo>
                  <a:pt x="106207" y="28705"/>
                </a:lnTo>
                <a:lnTo>
                  <a:pt x="106476" y="25053"/>
                </a:lnTo>
                <a:lnTo>
                  <a:pt x="106654" y="21627"/>
                </a:lnTo>
                <a:lnTo>
                  <a:pt x="106852" y="15174"/>
                </a:lnTo>
                <a:lnTo>
                  <a:pt x="105913" y="13056"/>
                </a:lnTo>
                <a:lnTo>
                  <a:pt x="104294" y="11644"/>
                </a:lnTo>
                <a:lnTo>
                  <a:pt x="98189" y="8870"/>
                </a:lnTo>
                <a:lnTo>
                  <a:pt x="98129" y="11488"/>
                </a:lnTo>
                <a:lnTo>
                  <a:pt x="98113" y="13576"/>
                </a:lnTo>
                <a:lnTo>
                  <a:pt x="99095" y="15960"/>
                </a:lnTo>
                <a:lnTo>
                  <a:pt x="100741" y="18541"/>
                </a:lnTo>
                <a:lnTo>
                  <a:pt x="102831" y="21254"/>
                </a:lnTo>
                <a:lnTo>
                  <a:pt x="104225" y="25047"/>
                </a:lnTo>
                <a:lnTo>
                  <a:pt x="105153" y="29560"/>
                </a:lnTo>
                <a:lnTo>
                  <a:pt x="105773" y="34553"/>
                </a:lnTo>
                <a:lnTo>
                  <a:pt x="106185" y="38874"/>
                </a:lnTo>
                <a:lnTo>
                  <a:pt x="106460" y="42747"/>
                </a:lnTo>
                <a:lnTo>
                  <a:pt x="106644" y="46321"/>
                </a:lnTo>
                <a:lnTo>
                  <a:pt x="107759" y="50688"/>
                </a:lnTo>
                <a:lnTo>
                  <a:pt x="109494" y="55584"/>
                </a:lnTo>
                <a:lnTo>
                  <a:pt x="111642" y="60832"/>
                </a:lnTo>
                <a:lnTo>
                  <a:pt x="114067" y="65323"/>
                </a:lnTo>
                <a:lnTo>
                  <a:pt x="116676" y="69309"/>
                </a:lnTo>
                <a:lnTo>
                  <a:pt x="119407" y="72959"/>
                </a:lnTo>
                <a:lnTo>
                  <a:pt x="123213" y="76384"/>
                </a:lnTo>
                <a:lnTo>
                  <a:pt x="127733" y="79660"/>
                </a:lnTo>
                <a:lnTo>
                  <a:pt x="132732" y="82836"/>
                </a:lnTo>
                <a:lnTo>
                  <a:pt x="137057" y="85946"/>
                </a:lnTo>
                <a:lnTo>
                  <a:pt x="140932" y="89011"/>
                </a:lnTo>
                <a:lnTo>
                  <a:pt x="144507" y="92046"/>
                </a:lnTo>
                <a:lnTo>
                  <a:pt x="147883" y="94070"/>
                </a:lnTo>
                <a:lnTo>
                  <a:pt x="151126" y="95419"/>
                </a:lnTo>
                <a:lnTo>
                  <a:pt x="160589" y="9811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SMARTInkAnnotation46"/>
          <p:cNvSpPr/>
          <p:nvPr/>
        </p:nvSpPr>
        <p:spPr>
          <a:xfrm>
            <a:off x="6027906" y="2920040"/>
            <a:ext cx="222876" cy="142844"/>
          </a:xfrm>
          <a:custGeom>
            <a:avLst/>
            <a:gdLst/>
            <a:ahLst/>
            <a:cxnLst/>
            <a:rect l="0" t="0" r="0" b="0"/>
            <a:pathLst>
              <a:path w="222876" h="142844">
                <a:moveTo>
                  <a:pt x="8562" y="8898"/>
                </a:moveTo>
                <a:lnTo>
                  <a:pt x="8562" y="335"/>
                </a:lnTo>
                <a:lnTo>
                  <a:pt x="2425" y="40"/>
                </a:lnTo>
                <a:lnTo>
                  <a:pt x="873" y="0"/>
                </a:lnTo>
                <a:lnTo>
                  <a:pt x="460" y="982"/>
                </a:lnTo>
                <a:lnTo>
                  <a:pt x="0" y="4718"/>
                </a:lnTo>
                <a:lnTo>
                  <a:pt x="869" y="6111"/>
                </a:lnTo>
                <a:lnTo>
                  <a:pt x="2442" y="7040"/>
                </a:lnTo>
                <a:lnTo>
                  <a:pt x="4482" y="7659"/>
                </a:lnTo>
                <a:lnTo>
                  <a:pt x="5842" y="9064"/>
                </a:lnTo>
                <a:lnTo>
                  <a:pt x="6749" y="10993"/>
                </a:lnTo>
                <a:lnTo>
                  <a:pt x="7354" y="13271"/>
                </a:lnTo>
                <a:lnTo>
                  <a:pt x="7756" y="15782"/>
                </a:lnTo>
                <a:lnTo>
                  <a:pt x="8025" y="18448"/>
                </a:lnTo>
                <a:lnTo>
                  <a:pt x="8204" y="21217"/>
                </a:lnTo>
                <a:lnTo>
                  <a:pt x="8403" y="29587"/>
                </a:lnTo>
                <a:lnTo>
                  <a:pt x="8553" y="60906"/>
                </a:lnTo>
                <a:lnTo>
                  <a:pt x="9548" y="65398"/>
                </a:lnTo>
                <a:lnTo>
                  <a:pt x="11204" y="69385"/>
                </a:lnTo>
                <a:lnTo>
                  <a:pt x="13300" y="73035"/>
                </a:lnTo>
                <a:lnTo>
                  <a:pt x="14697" y="77453"/>
                </a:lnTo>
                <a:lnTo>
                  <a:pt x="15628" y="82382"/>
                </a:lnTo>
                <a:lnTo>
                  <a:pt x="16250" y="87653"/>
                </a:lnTo>
                <a:lnTo>
                  <a:pt x="16664" y="92159"/>
                </a:lnTo>
                <a:lnTo>
                  <a:pt x="16940" y="96155"/>
                </a:lnTo>
                <a:lnTo>
                  <a:pt x="17123" y="99812"/>
                </a:lnTo>
                <a:lnTo>
                  <a:pt x="18239" y="103241"/>
                </a:lnTo>
                <a:lnTo>
                  <a:pt x="19974" y="106520"/>
                </a:lnTo>
                <a:lnTo>
                  <a:pt x="22124" y="109698"/>
                </a:lnTo>
                <a:lnTo>
                  <a:pt x="23556" y="112809"/>
                </a:lnTo>
                <a:lnTo>
                  <a:pt x="24511" y="115875"/>
                </a:lnTo>
                <a:lnTo>
                  <a:pt x="26407" y="124913"/>
                </a:lnTo>
                <a:lnTo>
                  <a:pt x="26412" y="124937"/>
                </a:lnTo>
                <a:lnTo>
                  <a:pt x="26419" y="120229"/>
                </a:lnTo>
                <a:lnTo>
                  <a:pt x="27412" y="117845"/>
                </a:lnTo>
                <a:lnTo>
                  <a:pt x="29066" y="115263"/>
                </a:lnTo>
                <a:lnTo>
                  <a:pt x="31161" y="112550"/>
                </a:lnTo>
                <a:lnTo>
                  <a:pt x="32558" y="109749"/>
                </a:lnTo>
                <a:lnTo>
                  <a:pt x="33489" y="106890"/>
                </a:lnTo>
                <a:lnTo>
                  <a:pt x="34110" y="103991"/>
                </a:lnTo>
                <a:lnTo>
                  <a:pt x="34523" y="101067"/>
                </a:lnTo>
                <a:lnTo>
                  <a:pt x="34800" y="98125"/>
                </a:lnTo>
                <a:lnTo>
                  <a:pt x="34984" y="95171"/>
                </a:lnTo>
                <a:lnTo>
                  <a:pt x="36098" y="91218"/>
                </a:lnTo>
                <a:lnTo>
                  <a:pt x="37834" y="86598"/>
                </a:lnTo>
                <a:lnTo>
                  <a:pt x="39983" y="81534"/>
                </a:lnTo>
                <a:lnTo>
                  <a:pt x="42408" y="77165"/>
                </a:lnTo>
                <a:lnTo>
                  <a:pt x="45016" y="73261"/>
                </a:lnTo>
                <a:lnTo>
                  <a:pt x="47748" y="69666"/>
                </a:lnTo>
                <a:lnTo>
                  <a:pt x="50561" y="66277"/>
                </a:lnTo>
                <a:lnTo>
                  <a:pt x="53429" y="63026"/>
                </a:lnTo>
                <a:lnTo>
                  <a:pt x="56333" y="59866"/>
                </a:lnTo>
                <a:lnTo>
                  <a:pt x="60253" y="57759"/>
                </a:lnTo>
                <a:lnTo>
                  <a:pt x="64851" y="56355"/>
                </a:lnTo>
                <a:lnTo>
                  <a:pt x="69901" y="55418"/>
                </a:lnTo>
                <a:lnTo>
                  <a:pt x="75252" y="54794"/>
                </a:lnTo>
                <a:lnTo>
                  <a:pt x="80803" y="54378"/>
                </a:lnTo>
                <a:lnTo>
                  <a:pt x="86488" y="54101"/>
                </a:lnTo>
                <a:lnTo>
                  <a:pt x="98097" y="53792"/>
                </a:lnTo>
                <a:lnTo>
                  <a:pt x="103972" y="53710"/>
                </a:lnTo>
                <a:lnTo>
                  <a:pt x="110863" y="54648"/>
                </a:lnTo>
                <a:lnTo>
                  <a:pt x="118435" y="56265"/>
                </a:lnTo>
                <a:lnTo>
                  <a:pt x="126459" y="58335"/>
                </a:lnTo>
                <a:lnTo>
                  <a:pt x="133793" y="60708"/>
                </a:lnTo>
                <a:lnTo>
                  <a:pt x="140667" y="63281"/>
                </a:lnTo>
                <a:lnTo>
                  <a:pt x="147234" y="65989"/>
                </a:lnTo>
                <a:lnTo>
                  <a:pt x="153596" y="68787"/>
                </a:lnTo>
                <a:lnTo>
                  <a:pt x="165956" y="74541"/>
                </a:lnTo>
                <a:lnTo>
                  <a:pt x="171039" y="77464"/>
                </a:lnTo>
                <a:lnTo>
                  <a:pt x="175419" y="80406"/>
                </a:lnTo>
                <a:lnTo>
                  <a:pt x="179331" y="83359"/>
                </a:lnTo>
                <a:lnTo>
                  <a:pt x="182932" y="86320"/>
                </a:lnTo>
                <a:lnTo>
                  <a:pt x="186325" y="89286"/>
                </a:lnTo>
                <a:lnTo>
                  <a:pt x="189579" y="92255"/>
                </a:lnTo>
                <a:lnTo>
                  <a:pt x="195840" y="98201"/>
                </a:lnTo>
                <a:lnTo>
                  <a:pt x="198898" y="101175"/>
                </a:lnTo>
                <a:lnTo>
                  <a:pt x="200937" y="104150"/>
                </a:lnTo>
                <a:lnTo>
                  <a:pt x="202297" y="107126"/>
                </a:lnTo>
                <a:lnTo>
                  <a:pt x="203203" y="110102"/>
                </a:lnTo>
                <a:lnTo>
                  <a:pt x="204800" y="113078"/>
                </a:lnTo>
                <a:lnTo>
                  <a:pt x="206856" y="116054"/>
                </a:lnTo>
                <a:lnTo>
                  <a:pt x="209219" y="119031"/>
                </a:lnTo>
                <a:lnTo>
                  <a:pt x="210795" y="122007"/>
                </a:lnTo>
                <a:lnTo>
                  <a:pt x="211845" y="124984"/>
                </a:lnTo>
                <a:lnTo>
                  <a:pt x="212546" y="127960"/>
                </a:lnTo>
                <a:lnTo>
                  <a:pt x="213012" y="130937"/>
                </a:lnTo>
                <a:lnTo>
                  <a:pt x="213323" y="133913"/>
                </a:lnTo>
                <a:lnTo>
                  <a:pt x="213822" y="141079"/>
                </a:lnTo>
                <a:lnTo>
                  <a:pt x="214856" y="141667"/>
                </a:lnTo>
                <a:lnTo>
                  <a:pt x="216537" y="142059"/>
                </a:lnTo>
                <a:lnTo>
                  <a:pt x="222875" y="14284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SMARTInkAnnotation47"/>
          <p:cNvSpPr/>
          <p:nvPr/>
        </p:nvSpPr>
        <p:spPr>
          <a:xfrm>
            <a:off x="6331306" y="2804124"/>
            <a:ext cx="205226" cy="383775"/>
          </a:xfrm>
          <a:custGeom>
            <a:avLst/>
            <a:gdLst/>
            <a:ahLst/>
            <a:cxnLst/>
            <a:rect l="0" t="0" r="0" b="0"/>
            <a:pathLst>
              <a:path w="205226" h="383775">
                <a:moveTo>
                  <a:pt x="71280" y="151603"/>
                </a:moveTo>
                <a:lnTo>
                  <a:pt x="63591" y="151603"/>
                </a:lnTo>
                <a:lnTo>
                  <a:pt x="57978" y="156343"/>
                </a:lnTo>
                <a:lnTo>
                  <a:pt x="52800" y="161316"/>
                </a:lnTo>
                <a:lnTo>
                  <a:pt x="50030" y="164031"/>
                </a:lnTo>
                <a:lnTo>
                  <a:pt x="46199" y="165842"/>
                </a:lnTo>
                <a:lnTo>
                  <a:pt x="41661" y="167048"/>
                </a:lnTo>
                <a:lnTo>
                  <a:pt x="36651" y="167853"/>
                </a:lnTo>
                <a:lnTo>
                  <a:pt x="32320" y="170374"/>
                </a:lnTo>
                <a:lnTo>
                  <a:pt x="28438" y="174039"/>
                </a:lnTo>
                <a:lnTo>
                  <a:pt x="24860" y="178466"/>
                </a:lnTo>
                <a:lnTo>
                  <a:pt x="21481" y="182410"/>
                </a:lnTo>
                <a:lnTo>
                  <a:pt x="15082" y="189438"/>
                </a:lnTo>
                <a:lnTo>
                  <a:pt x="8930" y="195869"/>
                </a:lnTo>
                <a:lnTo>
                  <a:pt x="5901" y="198973"/>
                </a:lnTo>
                <a:lnTo>
                  <a:pt x="3882" y="203027"/>
                </a:lnTo>
                <a:lnTo>
                  <a:pt x="1638" y="212822"/>
                </a:lnTo>
                <a:lnTo>
                  <a:pt x="374" y="224753"/>
                </a:lnTo>
                <a:lnTo>
                  <a:pt x="0" y="234572"/>
                </a:lnTo>
                <a:lnTo>
                  <a:pt x="939" y="237673"/>
                </a:lnTo>
                <a:lnTo>
                  <a:pt x="4629" y="243765"/>
                </a:lnTo>
                <a:lnTo>
                  <a:pt x="7995" y="245786"/>
                </a:lnTo>
                <a:lnTo>
                  <a:pt x="12222" y="247134"/>
                </a:lnTo>
                <a:lnTo>
                  <a:pt x="17025" y="248033"/>
                </a:lnTo>
                <a:lnTo>
                  <a:pt x="22212" y="249623"/>
                </a:lnTo>
                <a:lnTo>
                  <a:pt x="27654" y="251676"/>
                </a:lnTo>
                <a:lnTo>
                  <a:pt x="33266" y="254037"/>
                </a:lnTo>
                <a:lnTo>
                  <a:pt x="39984" y="254619"/>
                </a:lnTo>
                <a:lnTo>
                  <a:pt x="47440" y="254014"/>
                </a:lnTo>
                <a:lnTo>
                  <a:pt x="55386" y="252619"/>
                </a:lnTo>
                <a:lnTo>
                  <a:pt x="62668" y="251689"/>
                </a:lnTo>
                <a:lnTo>
                  <a:pt x="69507" y="251069"/>
                </a:lnTo>
                <a:lnTo>
                  <a:pt x="76052" y="250656"/>
                </a:lnTo>
                <a:lnTo>
                  <a:pt x="83391" y="249388"/>
                </a:lnTo>
                <a:lnTo>
                  <a:pt x="91260" y="247551"/>
                </a:lnTo>
                <a:lnTo>
                  <a:pt x="99483" y="245333"/>
                </a:lnTo>
                <a:lnTo>
                  <a:pt x="106949" y="241871"/>
                </a:lnTo>
                <a:lnTo>
                  <a:pt x="113911" y="237578"/>
                </a:lnTo>
                <a:lnTo>
                  <a:pt x="120537" y="232732"/>
                </a:lnTo>
                <a:lnTo>
                  <a:pt x="125946" y="228509"/>
                </a:lnTo>
                <a:lnTo>
                  <a:pt x="130545" y="224702"/>
                </a:lnTo>
                <a:lnTo>
                  <a:pt x="134602" y="221171"/>
                </a:lnTo>
                <a:lnTo>
                  <a:pt x="138299" y="215841"/>
                </a:lnTo>
                <a:lnTo>
                  <a:pt x="141756" y="209311"/>
                </a:lnTo>
                <a:lnTo>
                  <a:pt x="145054" y="201981"/>
                </a:lnTo>
                <a:lnTo>
                  <a:pt x="147251" y="195110"/>
                </a:lnTo>
                <a:lnTo>
                  <a:pt x="148716" y="188545"/>
                </a:lnTo>
                <a:lnTo>
                  <a:pt x="149693" y="182184"/>
                </a:lnTo>
                <a:lnTo>
                  <a:pt x="151337" y="174967"/>
                </a:lnTo>
                <a:lnTo>
                  <a:pt x="153425" y="167179"/>
                </a:lnTo>
                <a:lnTo>
                  <a:pt x="155809" y="159010"/>
                </a:lnTo>
                <a:lnTo>
                  <a:pt x="157398" y="150588"/>
                </a:lnTo>
                <a:lnTo>
                  <a:pt x="158458" y="141996"/>
                </a:lnTo>
                <a:lnTo>
                  <a:pt x="159164" y="133292"/>
                </a:lnTo>
                <a:lnTo>
                  <a:pt x="158643" y="124513"/>
                </a:lnTo>
                <a:lnTo>
                  <a:pt x="157303" y="115683"/>
                </a:lnTo>
                <a:lnTo>
                  <a:pt x="155418" y="106820"/>
                </a:lnTo>
                <a:lnTo>
                  <a:pt x="153169" y="97935"/>
                </a:lnTo>
                <a:lnTo>
                  <a:pt x="150677" y="89035"/>
                </a:lnTo>
                <a:lnTo>
                  <a:pt x="148024" y="80126"/>
                </a:lnTo>
                <a:lnTo>
                  <a:pt x="146255" y="72201"/>
                </a:lnTo>
                <a:lnTo>
                  <a:pt x="145075" y="64934"/>
                </a:lnTo>
                <a:lnTo>
                  <a:pt x="144289" y="58105"/>
                </a:lnTo>
                <a:lnTo>
                  <a:pt x="142773" y="51568"/>
                </a:lnTo>
                <a:lnTo>
                  <a:pt x="140770" y="45225"/>
                </a:lnTo>
                <a:lnTo>
                  <a:pt x="138443" y="39012"/>
                </a:lnTo>
                <a:lnTo>
                  <a:pt x="135899" y="32886"/>
                </a:lnTo>
                <a:lnTo>
                  <a:pt x="133210" y="26818"/>
                </a:lnTo>
                <a:lnTo>
                  <a:pt x="127578" y="15776"/>
                </a:lnTo>
                <a:lnTo>
                  <a:pt x="121767" y="7560"/>
                </a:lnTo>
                <a:lnTo>
                  <a:pt x="118829" y="4973"/>
                </a:lnTo>
                <a:lnTo>
                  <a:pt x="115878" y="3248"/>
                </a:lnTo>
                <a:lnTo>
                  <a:pt x="107518" y="0"/>
                </a:lnTo>
                <a:lnTo>
                  <a:pt x="107230" y="2533"/>
                </a:lnTo>
                <a:lnTo>
                  <a:pt x="107067" y="12184"/>
                </a:lnTo>
                <a:lnTo>
                  <a:pt x="107003" y="55342"/>
                </a:lnTo>
                <a:lnTo>
                  <a:pt x="107993" y="64609"/>
                </a:lnTo>
                <a:lnTo>
                  <a:pt x="109647" y="74755"/>
                </a:lnTo>
                <a:lnTo>
                  <a:pt x="111740" y="85488"/>
                </a:lnTo>
                <a:lnTo>
                  <a:pt x="113136" y="96612"/>
                </a:lnTo>
                <a:lnTo>
                  <a:pt x="114067" y="107997"/>
                </a:lnTo>
                <a:lnTo>
                  <a:pt x="114687" y="119556"/>
                </a:lnTo>
                <a:lnTo>
                  <a:pt x="117086" y="131230"/>
                </a:lnTo>
                <a:lnTo>
                  <a:pt x="120668" y="142982"/>
                </a:lnTo>
                <a:lnTo>
                  <a:pt x="125042" y="154785"/>
                </a:lnTo>
                <a:lnTo>
                  <a:pt x="128949" y="167615"/>
                </a:lnTo>
                <a:lnTo>
                  <a:pt x="132547" y="181129"/>
                </a:lnTo>
                <a:lnTo>
                  <a:pt x="135936" y="195099"/>
                </a:lnTo>
                <a:lnTo>
                  <a:pt x="140181" y="209374"/>
                </a:lnTo>
                <a:lnTo>
                  <a:pt x="144996" y="223851"/>
                </a:lnTo>
                <a:lnTo>
                  <a:pt x="161251" y="270575"/>
                </a:lnTo>
                <a:lnTo>
                  <a:pt x="166980" y="287472"/>
                </a:lnTo>
                <a:lnTo>
                  <a:pt x="172783" y="302706"/>
                </a:lnTo>
                <a:lnTo>
                  <a:pt x="178636" y="316830"/>
                </a:lnTo>
                <a:lnTo>
                  <a:pt x="184523" y="330215"/>
                </a:lnTo>
                <a:lnTo>
                  <a:pt x="189439" y="342115"/>
                </a:lnTo>
                <a:lnTo>
                  <a:pt x="193709" y="353025"/>
                </a:lnTo>
                <a:lnTo>
                  <a:pt x="205225" y="38377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CA" b="1" dirty="0" smtClean="0">
                <a:solidFill>
                  <a:srgbClr val="FF0000"/>
                </a:solidFill>
              </a:rPr>
              <a:t>Drugs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517232"/>
          </a:xfrm>
        </p:spPr>
        <p:txBody>
          <a:bodyPr>
            <a:normAutofit/>
          </a:bodyPr>
          <a:lstStyle/>
          <a:p>
            <a:r>
              <a:rPr lang="en-CA" sz="3600" dirty="0" smtClean="0">
                <a:solidFill>
                  <a:srgbClr val="0000FF"/>
                </a:solidFill>
              </a:rPr>
              <a:t>Alcohol, caffeine - </a:t>
            </a:r>
            <a:r>
              <a:rPr lang="en-CA" sz="3600" dirty="0" smtClean="0"/>
              <a:t>Can act as</a:t>
            </a:r>
            <a:r>
              <a:rPr lang="en-CA" sz="3600" b="1" dirty="0" smtClean="0"/>
              <a:t> diuretics </a:t>
            </a:r>
            <a:r>
              <a:rPr lang="en-CA" sz="3600" dirty="0" smtClean="0"/>
              <a:t>– Increase the amount of water excreted in the urine, usually by interfering with ADH or aldosterone.</a:t>
            </a:r>
          </a:p>
          <a:p>
            <a:endParaRPr lang="en-CA" sz="3600" dirty="0" smtClean="0"/>
          </a:p>
          <a:p>
            <a:r>
              <a:rPr lang="en-CA" sz="3600" dirty="0" smtClean="0">
                <a:solidFill>
                  <a:srgbClr val="0000FF"/>
                </a:solidFill>
              </a:rPr>
              <a:t>Nicotine - </a:t>
            </a:r>
            <a:r>
              <a:rPr lang="en-CA" sz="3600" dirty="0" smtClean="0"/>
              <a:t>Can </a:t>
            </a:r>
            <a:r>
              <a:rPr lang="en-CA" sz="3600" dirty="0"/>
              <a:t>act </a:t>
            </a:r>
            <a:r>
              <a:rPr lang="en-CA" sz="3600" dirty="0" smtClean="0"/>
              <a:t>as a</a:t>
            </a:r>
            <a:r>
              <a:rPr lang="en-CA" sz="3600" b="1" dirty="0" smtClean="0"/>
              <a:t> anti-diuretics </a:t>
            </a:r>
            <a:r>
              <a:rPr lang="en-CA" sz="3600" dirty="0"/>
              <a:t>– </a:t>
            </a:r>
            <a:r>
              <a:rPr lang="en-CA" sz="3600" dirty="0" smtClean="0"/>
              <a:t>Decreases </a:t>
            </a:r>
            <a:r>
              <a:rPr lang="en-CA" sz="3600" dirty="0"/>
              <a:t>the amount of water </a:t>
            </a:r>
            <a:r>
              <a:rPr lang="en-CA" sz="3600" dirty="0" smtClean="0"/>
              <a:t>in </a:t>
            </a:r>
            <a:r>
              <a:rPr lang="en-CA" sz="3600" dirty="0"/>
              <a:t>the urine, usually by </a:t>
            </a:r>
            <a:r>
              <a:rPr lang="en-CA" sz="3600" dirty="0" smtClean="0"/>
              <a:t>causing release of </a:t>
            </a:r>
            <a:r>
              <a:rPr lang="en-CA" sz="3600" dirty="0"/>
              <a:t>ADH or aldosterone.</a:t>
            </a:r>
          </a:p>
          <a:p>
            <a:endParaRPr lang="en-CA" dirty="0">
              <a:solidFill>
                <a:srgbClr val="0000FF"/>
              </a:solidFill>
            </a:endParaRPr>
          </a:p>
          <a:p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endParaRPr lang="en-CA" dirty="0"/>
          </a:p>
        </p:txBody>
      </p:sp>
      <p:sp>
        <p:nvSpPr>
          <p:cNvPr id="4" name="SMARTInkAnnotation0"/>
          <p:cNvSpPr/>
          <p:nvPr/>
        </p:nvSpPr>
        <p:spPr>
          <a:xfrm>
            <a:off x="2857500" y="3116461"/>
            <a:ext cx="169665" cy="17860"/>
          </a:xfrm>
          <a:custGeom>
            <a:avLst/>
            <a:gdLst/>
            <a:ahLst/>
            <a:cxnLst/>
            <a:rect l="0" t="0" r="0" b="0"/>
            <a:pathLst>
              <a:path w="169665" h="17860">
                <a:moveTo>
                  <a:pt x="0" y="17859"/>
                </a:moveTo>
                <a:lnTo>
                  <a:pt x="0" y="13119"/>
                </a:lnTo>
                <a:lnTo>
                  <a:pt x="992" y="11722"/>
                </a:lnTo>
                <a:lnTo>
                  <a:pt x="2646" y="10792"/>
                </a:lnTo>
                <a:lnTo>
                  <a:pt x="4741" y="10171"/>
                </a:lnTo>
                <a:lnTo>
                  <a:pt x="8121" y="9757"/>
                </a:lnTo>
                <a:lnTo>
                  <a:pt x="12360" y="9481"/>
                </a:lnTo>
                <a:lnTo>
                  <a:pt x="21368" y="9175"/>
                </a:lnTo>
                <a:lnTo>
                  <a:pt x="28679" y="9039"/>
                </a:lnTo>
                <a:lnTo>
                  <a:pt x="67647" y="8939"/>
                </a:lnTo>
                <a:lnTo>
                  <a:pt x="74864" y="7944"/>
                </a:lnTo>
                <a:lnTo>
                  <a:pt x="82651" y="6288"/>
                </a:lnTo>
                <a:lnTo>
                  <a:pt x="90820" y="4192"/>
                </a:lnTo>
                <a:lnTo>
                  <a:pt x="99242" y="2795"/>
                </a:lnTo>
                <a:lnTo>
                  <a:pt x="107833" y="1863"/>
                </a:lnTo>
                <a:lnTo>
                  <a:pt x="116537" y="1242"/>
                </a:lnTo>
                <a:lnTo>
                  <a:pt x="124324" y="828"/>
                </a:lnTo>
                <a:lnTo>
                  <a:pt x="138268" y="368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SMARTInkAnnotation1"/>
          <p:cNvSpPr/>
          <p:nvPr/>
        </p:nvSpPr>
        <p:spPr>
          <a:xfrm>
            <a:off x="3099546" y="3009417"/>
            <a:ext cx="131947" cy="240990"/>
          </a:xfrm>
          <a:custGeom>
            <a:avLst/>
            <a:gdLst/>
            <a:ahLst/>
            <a:cxnLst/>
            <a:rect l="0" t="0" r="0" b="0"/>
            <a:pathLst>
              <a:path w="131947" h="240990">
                <a:moveTo>
                  <a:pt x="115142" y="17747"/>
                </a:moveTo>
                <a:lnTo>
                  <a:pt x="115142" y="265"/>
                </a:lnTo>
                <a:lnTo>
                  <a:pt x="112496" y="55"/>
                </a:lnTo>
                <a:lnTo>
                  <a:pt x="110401" y="0"/>
                </a:lnTo>
                <a:lnTo>
                  <a:pt x="108012" y="954"/>
                </a:lnTo>
                <a:lnTo>
                  <a:pt x="105428" y="2583"/>
                </a:lnTo>
                <a:lnTo>
                  <a:pt x="102713" y="4661"/>
                </a:lnTo>
                <a:lnTo>
                  <a:pt x="99910" y="6047"/>
                </a:lnTo>
                <a:lnTo>
                  <a:pt x="97050" y="6970"/>
                </a:lnTo>
                <a:lnTo>
                  <a:pt x="94151" y="7586"/>
                </a:lnTo>
                <a:lnTo>
                  <a:pt x="90234" y="8989"/>
                </a:lnTo>
                <a:lnTo>
                  <a:pt x="85638" y="10916"/>
                </a:lnTo>
                <a:lnTo>
                  <a:pt x="80589" y="13193"/>
                </a:lnTo>
                <a:lnTo>
                  <a:pt x="74247" y="15703"/>
                </a:lnTo>
                <a:lnTo>
                  <a:pt x="59264" y="21138"/>
                </a:lnTo>
                <a:lnTo>
                  <a:pt x="52093" y="23977"/>
                </a:lnTo>
                <a:lnTo>
                  <a:pt x="45328" y="26861"/>
                </a:lnTo>
                <a:lnTo>
                  <a:pt x="38833" y="29776"/>
                </a:lnTo>
                <a:lnTo>
                  <a:pt x="33512" y="32712"/>
                </a:lnTo>
                <a:lnTo>
                  <a:pt x="28972" y="35661"/>
                </a:lnTo>
                <a:lnTo>
                  <a:pt x="24953" y="38619"/>
                </a:lnTo>
                <a:lnTo>
                  <a:pt x="20289" y="42576"/>
                </a:lnTo>
                <a:lnTo>
                  <a:pt x="15196" y="47198"/>
                </a:lnTo>
                <a:lnTo>
                  <a:pt x="9815" y="52264"/>
                </a:lnTo>
                <a:lnTo>
                  <a:pt x="6229" y="56633"/>
                </a:lnTo>
                <a:lnTo>
                  <a:pt x="2244" y="64134"/>
                </a:lnTo>
                <a:lnTo>
                  <a:pt x="1181" y="68515"/>
                </a:lnTo>
                <a:lnTo>
                  <a:pt x="473" y="73421"/>
                </a:lnTo>
                <a:lnTo>
                  <a:pt x="0" y="78676"/>
                </a:lnTo>
                <a:lnTo>
                  <a:pt x="678" y="83171"/>
                </a:lnTo>
                <a:lnTo>
                  <a:pt x="2121" y="87160"/>
                </a:lnTo>
                <a:lnTo>
                  <a:pt x="4076" y="90811"/>
                </a:lnTo>
                <a:lnTo>
                  <a:pt x="8356" y="95230"/>
                </a:lnTo>
                <a:lnTo>
                  <a:pt x="14185" y="100160"/>
                </a:lnTo>
                <a:lnTo>
                  <a:pt x="21048" y="105431"/>
                </a:lnTo>
                <a:lnTo>
                  <a:pt x="27608" y="109938"/>
                </a:lnTo>
                <a:lnTo>
                  <a:pt x="33965" y="113934"/>
                </a:lnTo>
                <a:lnTo>
                  <a:pt x="40188" y="117591"/>
                </a:lnTo>
                <a:lnTo>
                  <a:pt x="55040" y="126945"/>
                </a:lnTo>
                <a:lnTo>
                  <a:pt x="63168" y="132218"/>
                </a:lnTo>
                <a:lnTo>
                  <a:pt x="70570" y="136725"/>
                </a:lnTo>
                <a:lnTo>
                  <a:pt x="77490" y="140722"/>
                </a:lnTo>
                <a:lnTo>
                  <a:pt x="90470" y="147809"/>
                </a:lnTo>
                <a:lnTo>
                  <a:pt x="114972" y="160443"/>
                </a:lnTo>
                <a:lnTo>
                  <a:pt x="120982" y="163479"/>
                </a:lnTo>
                <a:lnTo>
                  <a:pt x="124988" y="166496"/>
                </a:lnTo>
                <a:lnTo>
                  <a:pt x="127659" y="169499"/>
                </a:lnTo>
                <a:lnTo>
                  <a:pt x="129440" y="172493"/>
                </a:lnTo>
                <a:lnTo>
                  <a:pt x="131418" y="178466"/>
                </a:lnTo>
                <a:lnTo>
                  <a:pt x="131946" y="181448"/>
                </a:lnTo>
                <a:lnTo>
                  <a:pt x="131306" y="184428"/>
                </a:lnTo>
                <a:lnTo>
                  <a:pt x="127948" y="190385"/>
                </a:lnTo>
                <a:lnTo>
                  <a:pt x="125664" y="193362"/>
                </a:lnTo>
                <a:lnTo>
                  <a:pt x="123148" y="196340"/>
                </a:lnTo>
                <a:lnTo>
                  <a:pt x="120480" y="199316"/>
                </a:lnTo>
                <a:lnTo>
                  <a:pt x="112222" y="207916"/>
                </a:lnTo>
                <a:lnTo>
                  <a:pt x="95493" y="224865"/>
                </a:lnTo>
                <a:lnTo>
                  <a:pt x="92120" y="227263"/>
                </a:lnTo>
                <a:lnTo>
                  <a:pt x="88880" y="228862"/>
                </a:lnTo>
                <a:lnTo>
                  <a:pt x="85728" y="229928"/>
                </a:lnTo>
                <a:lnTo>
                  <a:pt x="82634" y="230638"/>
                </a:lnTo>
                <a:lnTo>
                  <a:pt x="79579" y="231112"/>
                </a:lnTo>
                <a:lnTo>
                  <a:pt x="76550" y="231428"/>
                </a:lnTo>
                <a:lnTo>
                  <a:pt x="73539" y="232631"/>
                </a:lnTo>
                <a:lnTo>
                  <a:pt x="70540" y="234425"/>
                </a:lnTo>
                <a:lnTo>
                  <a:pt x="61563" y="2409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SMARTInkAnnotation2"/>
          <p:cNvSpPr/>
          <p:nvPr/>
        </p:nvSpPr>
        <p:spPr>
          <a:xfrm>
            <a:off x="3321953" y="3045023"/>
            <a:ext cx="17751" cy="205384"/>
          </a:xfrm>
          <a:custGeom>
            <a:avLst/>
            <a:gdLst/>
            <a:ahLst/>
            <a:cxnLst/>
            <a:rect l="0" t="0" r="0" b="0"/>
            <a:pathLst>
              <a:path w="17751" h="205384">
                <a:moveTo>
                  <a:pt x="8820" y="0"/>
                </a:moveTo>
                <a:lnTo>
                  <a:pt x="8820" y="25732"/>
                </a:lnTo>
                <a:lnTo>
                  <a:pt x="7828" y="32037"/>
                </a:lnTo>
                <a:lnTo>
                  <a:pt x="6174" y="39218"/>
                </a:lnTo>
                <a:lnTo>
                  <a:pt x="4080" y="46981"/>
                </a:lnTo>
                <a:lnTo>
                  <a:pt x="2683" y="54141"/>
                </a:lnTo>
                <a:lnTo>
                  <a:pt x="1753" y="60899"/>
                </a:lnTo>
                <a:lnTo>
                  <a:pt x="1132" y="67389"/>
                </a:lnTo>
                <a:lnTo>
                  <a:pt x="718" y="74692"/>
                </a:lnTo>
                <a:lnTo>
                  <a:pt x="258" y="90743"/>
                </a:lnTo>
                <a:lnTo>
                  <a:pt x="0" y="116515"/>
                </a:lnTo>
                <a:lnTo>
                  <a:pt x="956" y="124310"/>
                </a:lnTo>
                <a:lnTo>
                  <a:pt x="2585" y="131490"/>
                </a:lnTo>
                <a:lnTo>
                  <a:pt x="4663" y="138262"/>
                </a:lnTo>
                <a:lnTo>
                  <a:pt x="6049" y="144761"/>
                </a:lnTo>
                <a:lnTo>
                  <a:pt x="6973" y="151078"/>
                </a:lnTo>
                <a:lnTo>
                  <a:pt x="7589" y="157273"/>
                </a:lnTo>
                <a:lnTo>
                  <a:pt x="7999" y="162396"/>
                </a:lnTo>
                <a:lnTo>
                  <a:pt x="8273" y="166803"/>
                </a:lnTo>
                <a:lnTo>
                  <a:pt x="8455" y="170733"/>
                </a:lnTo>
                <a:lnTo>
                  <a:pt x="9569" y="175338"/>
                </a:lnTo>
                <a:lnTo>
                  <a:pt x="11304" y="180392"/>
                </a:lnTo>
                <a:lnTo>
                  <a:pt x="16477" y="193281"/>
                </a:lnTo>
                <a:lnTo>
                  <a:pt x="16901" y="195331"/>
                </a:lnTo>
                <a:lnTo>
                  <a:pt x="17184" y="197690"/>
                </a:lnTo>
                <a:lnTo>
                  <a:pt x="17750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SMARTInkAnnotation3"/>
          <p:cNvSpPr/>
          <p:nvPr/>
        </p:nvSpPr>
        <p:spPr>
          <a:xfrm>
            <a:off x="3259336" y="3178969"/>
            <a:ext cx="80368" cy="1"/>
          </a:xfrm>
          <a:custGeom>
            <a:avLst/>
            <a:gdLst/>
            <a:ahLst/>
            <a:cxnLst/>
            <a:rect l="0" t="0" r="0" b="0"/>
            <a:pathLst>
              <a:path w="80368" h="1">
                <a:moveTo>
                  <a:pt x="0" y="0"/>
                </a:move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SMARTInkAnnotation4"/>
          <p:cNvSpPr/>
          <p:nvPr/>
        </p:nvSpPr>
        <p:spPr>
          <a:xfrm>
            <a:off x="3420481" y="3152347"/>
            <a:ext cx="132881" cy="105559"/>
          </a:xfrm>
          <a:custGeom>
            <a:avLst/>
            <a:gdLst/>
            <a:ahLst/>
            <a:cxnLst/>
            <a:rect l="0" t="0" r="0" b="0"/>
            <a:pathLst>
              <a:path w="132881" h="105559">
                <a:moveTo>
                  <a:pt x="62097" y="8762"/>
                </a:moveTo>
                <a:lnTo>
                  <a:pt x="53535" y="8762"/>
                </a:lnTo>
                <a:lnTo>
                  <a:pt x="50685" y="6116"/>
                </a:lnTo>
                <a:lnTo>
                  <a:pt x="45511" y="1074"/>
                </a:lnTo>
                <a:lnTo>
                  <a:pt x="42158" y="384"/>
                </a:lnTo>
                <a:lnTo>
                  <a:pt x="39875" y="200"/>
                </a:lnTo>
                <a:lnTo>
                  <a:pt x="37361" y="1070"/>
                </a:lnTo>
                <a:lnTo>
                  <a:pt x="34692" y="2641"/>
                </a:lnTo>
                <a:lnTo>
                  <a:pt x="28021" y="7553"/>
                </a:lnTo>
                <a:lnTo>
                  <a:pt x="26481" y="8948"/>
                </a:lnTo>
                <a:lnTo>
                  <a:pt x="22125" y="13145"/>
                </a:lnTo>
                <a:lnTo>
                  <a:pt x="14094" y="21085"/>
                </a:lnTo>
                <a:lnTo>
                  <a:pt x="12236" y="23923"/>
                </a:lnTo>
                <a:lnTo>
                  <a:pt x="10997" y="26807"/>
                </a:lnTo>
                <a:lnTo>
                  <a:pt x="10171" y="29722"/>
                </a:lnTo>
                <a:lnTo>
                  <a:pt x="8628" y="32657"/>
                </a:lnTo>
                <a:lnTo>
                  <a:pt x="6607" y="35606"/>
                </a:lnTo>
                <a:lnTo>
                  <a:pt x="4268" y="38564"/>
                </a:lnTo>
                <a:lnTo>
                  <a:pt x="2709" y="42521"/>
                </a:lnTo>
                <a:lnTo>
                  <a:pt x="1669" y="47143"/>
                </a:lnTo>
                <a:lnTo>
                  <a:pt x="976" y="52209"/>
                </a:lnTo>
                <a:lnTo>
                  <a:pt x="514" y="56578"/>
                </a:lnTo>
                <a:lnTo>
                  <a:pt x="205" y="60484"/>
                </a:lnTo>
                <a:lnTo>
                  <a:pt x="0" y="64079"/>
                </a:lnTo>
                <a:lnTo>
                  <a:pt x="856" y="68461"/>
                </a:lnTo>
                <a:lnTo>
                  <a:pt x="2418" y="73366"/>
                </a:lnTo>
                <a:lnTo>
                  <a:pt x="4452" y="78620"/>
                </a:lnTo>
                <a:lnTo>
                  <a:pt x="6800" y="83115"/>
                </a:lnTo>
                <a:lnTo>
                  <a:pt x="9357" y="87105"/>
                </a:lnTo>
                <a:lnTo>
                  <a:pt x="12054" y="90756"/>
                </a:lnTo>
                <a:lnTo>
                  <a:pt x="14845" y="93191"/>
                </a:lnTo>
                <a:lnTo>
                  <a:pt x="17697" y="94814"/>
                </a:lnTo>
                <a:lnTo>
                  <a:pt x="20591" y="95895"/>
                </a:lnTo>
                <a:lnTo>
                  <a:pt x="38885" y="102159"/>
                </a:lnTo>
                <a:lnTo>
                  <a:pt x="45630" y="103769"/>
                </a:lnTo>
                <a:lnTo>
                  <a:pt x="52111" y="104842"/>
                </a:lnTo>
                <a:lnTo>
                  <a:pt x="58417" y="105558"/>
                </a:lnTo>
                <a:lnTo>
                  <a:pt x="65597" y="105043"/>
                </a:lnTo>
                <a:lnTo>
                  <a:pt x="73360" y="103707"/>
                </a:lnTo>
                <a:lnTo>
                  <a:pt x="81512" y="101824"/>
                </a:lnTo>
                <a:lnTo>
                  <a:pt x="87939" y="99577"/>
                </a:lnTo>
                <a:lnTo>
                  <a:pt x="93215" y="97086"/>
                </a:lnTo>
                <a:lnTo>
                  <a:pt x="97726" y="94434"/>
                </a:lnTo>
                <a:lnTo>
                  <a:pt x="102717" y="91674"/>
                </a:lnTo>
                <a:lnTo>
                  <a:pt x="113554" y="85961"/>
                </a:lnTo>
                <a:lnTo>
                  <a:pt x="118230" y="82056"/>
                </a:lnTo>
                <a:lnTo>
                  <a:pt x="122339" y="77469"/>
                </a:lnTo>
                <a:lnTo>
                  <a:pt x="126071" y="72426"/>
                </a:lnTo>
                <a:lnTo>
                  <a:pt x="128559" y="68072"/>
                </a:lnTo>
                <a:lnTo>
                  <a:pt x="130218" y="64177"/>
                </a:lnTo>
                <a:lnTo>
                  <a:pt x="131323" y="60588"/>
                </a:lnTo>
                <a:lnTo>
                  <a:pt x="132060" y="56211"/>
                </a:lnTo>
                <a:lnTo>
                  <a:pt x="132552" y="51309"/>
                </a:lnTo>
                <a:lnTo>
                  <a:pt x="132880" y="46056"/>
                </a:lnTo>
                <a:lnTo>
                  <a:pt x="132106" y="40571"/>
                </a:lnTo>
                <a:lnTo>
                  <a:pt x="130598" y="34929"/>
                </a:lnTo>
                <a:lnTo>
                  <a:pt x="128600" y="29183"/>
                </a:lnTo>
                <a:lnTo>
                  <a:pt x="125284" y="24361"/>
                </a:lnTo>
                <a:lnTo>
                  <a:pt x="121089" y="20153"/>
                </a:lnTo>
                <a:lnTo>
                  <a:pt x="116308" y="16356"/>
                </a:lnTo>
                <a:lnTo>
                  <a:pt x="111136" y="12833"/>
                </a:lnTo>
                <a:lnTo>
                  <a:pt x="105704" y="9491"/>
                </a:lnTo>
                <a:lnTo>
                  <a:pt x="100098" y="6272"/>
                </a:lnTo>
                <a:lnTo>
                  <a:pt x="94376" y="4125"/>
                </a:lnTo>
                <a:lnTo>
                  <a:pt x="88578" y="2695"/>
                </a:lnTo>
                <a:lnTo>
                  <a:pt x="82728" y="1740"/>
                </a:lnTo>
                <a:lnTo>
                  <a:pt x="76843" y="1105"/>
                </a:lnTo>
                <a:lnTo>
                  <a:pt x="70936" y="681"/>
                </a:lnTo>
                <a:lnTo>
                  <a:pt x="65013" y="398"/>
                </a:lnTo>
                <a:lnTo>
                  <a:pt x="53140" y="84"/>
                </a:lnTo>
                <a:lnTo>
                  <a:pt x="47196" y="0"/>
                </a:lnTo>
                <a:lnTo>
                  <a:pt x="42241" y="936"/>
                </a:lnTo>
                <a:lnTo>
                  <a:pt x="37946" y="2553"/>
                </a:lnTo>
                <a:lnTo>
                  <a:pt x="29535" y="6995"/>
                </a:lnTo>
                <a:lnTo>
                  <a:pt x="8519" y="1769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SMARTInkAnnotation5"/>
          <p:cNvSpPr/>
          <p:nvPr/>
        </p:nvSpPr>
        <p:spPr>
          <a:xfrm>
            <a:off x="3616523" y="3081281"/>
            <a:ext cx="178435" cy="249367"/>
          </a:xfrm>
          <a:custGeom>
            <a:avLst/>
            <a:gdLst/>
            <a:ahLst/>
            <a:cxnLst/>
            <a:rect l="0" t="0" r="0" b="0"/>
            <a:pathLst>
              <a:path w="178435" h="249367">
                <a:moveTo>
                  <a:pt x="17860" y="97688"/>
                </a:moveTo>
                <a:lnTo>
                  <a:pt x="13119" y="97688"/>
                </a:lnTo>
                <a:lnTo>
                  <a:pt x="11723" y="98680"/>
                </a:lnTo>
                <a:lnTo>
                  <a:pt x="10792" y="100334"/>
                </a:lnTo>
                <a:lnTo>
                  <a:pt x="9758" y="104817"/>
                </a:lnTo>
                <a:lnTo>
                  <a:pt x="9298" y="110116"/>
                </a:lnTo>
                <a:lnTo>
                  <a:pt x="8183" y="112919"/>
                </a:lnTo>
                <a:lnTo>
                  <a:pt x="4299" y="118679"/>
                </a:lnTo>
                <a:lnTo>
                  <a:pt x="2866" y="122596"/>
                </a:lnTo>
                <a:lnTo>
                  <a:pt x="1911" y="127191"/>
                </a:lnTo>
                <a:lnTo>
                  <a:pt x="1274" y="132240"/>
                </a:lnTo>
                <a:lnTo>
                  <a:pt x="1841" y="136597"/>
                </a:lnTo>
                <a:lnTo>
                  <a:pt x="3212" y="140495"/>
                </a:lnTo>
                <a:lnTo>
                  <a:pt x="5118" y="144085"/>
                </a:lnTo>
                <a:lnTo>
                  <a:pt x="6389" y="148463"/>
                </a:lnTo>
                <a:lnTo>
                  <a:pt x="7236" y="153366"/>
                </a:lnTo>
                <a:lnTo>
                  <a:pt x="7801" y="158619"/>
                </a:lnTo>
                <a:lnTo>
                  <a:pt x="8177" y="164105"/>
                </a:lnTo>
                <a:lnTo>
                  <a:pt x="8428" y="169748"/>
                </a:lnTo>
                <a:lnTo>
                  <a:pt x="8596" y="175493"/>
                </a:lnTo>
                <a:lnTo>
                  <a:pt x="9699" y="181308"/>
                </a:lnTo>
                <a:lnTo>
                  <a:pt x="11427" y="187169"/>
                </a:lnTo>
                <a:lnTo>
                  <a:pt x="13572" y="193061"/>
                </a:lnTo>
                <a:lnTo>
                  <a:pt x="15001" y="197980"/>
                </a:lnTo>
                <a:lnTo>
                  <a:pt x="15954" y="202253"/>
                </a:lnTo>
                <a:lnTo>
                  <a:pt x="16589" y="206093"/>
                </a:lnTo>
                <a:lnTo>
                  <a:pt x="18005" y="210637"/>
                </a:lnTo>
                <a:lnTo>
                  <a:pt x="19941" y="215652"/>
                </a:lnTo>
                <a:lnTo>
                  <a:pt x="22224" y="220979"/>
                </a:lnTo>
                <a:lnTo>
                  <a:pt x="23745" y="225523"/>
                </a:lnTo>
                <a:lnTo>
                  <a:pt x="25437" y="233217"/>
                </a:lnTo>
                <a:lnTo>
                  <a:pt x="26389" y="238386"/>
                </a:lnTo>
                <a:lnTo>
                  <a:pt x="29257" y="242241"/>
                </a:lnTo>
                <a:lnTo>
                  <a:pt x="35607" y="249366"/>
                </a:lnTo>
                <a:lnTo>
                  <a:pt x="35686" y="244715"/>
                </a:lnTo>
                <a:lnTo>
                  <a:pt x="34705" y="242339"/>
                </a:lnTo>
                <a:lnTo>
                  <a:pt x="28584" y="233262"/>
                </a:lnTo>
                <a:lnTo>
                  <a:pt x="26001" y="228750"/>
                </a:lnTo>
                <a:lnTo>
                  <a:pt x="20486" y="218445"/>
                </a:lnTo>
                <a:lnTo>
                  <a:pt x="14727" y="207251"/>
                </a:lnTo>
                <a:lnTo>
                  <a:pt x="12795" y="201488"/>
                </a:lnTo>
                <a:lnTo>
                  <a:pt x="11507" y="195661"/>
                </a:lnTo>
                <a:lnTo>
                  <a:pt x="10648" y="189792"/>
                </a:lnTo>
                <a:lnTo>
                  <a:pt x="9083" y="182903"/>
                </a:lnTo>
                <a:lnTo>
                  <a:pt x="7048" y="175334"/>
                </a:lnTo>
                <a:lnTo>
                  <a:pt x="4699" y="167311"/>
                </a:lnTo>
                <a:lnTo>
                  <a:pt x="3133" y="159979"/>
                </a:lnTo>
                <a:lnTo>
                  <a:pt x="2088" y="153106"/>
                </a:lnTo>
                <a:lnTo>
                  <a:pt x="1393" y="146539"/>
                </a:lnTo>
                <a:lnTo>
                  <a:pt x="928" y="139185"/>
                </a:lnTo>
                <a:lnTo>
                  <a:pt x="619" y="131306"/>
                </a:lnTo>
                <a:lnTo>
                  <a:pt x="184" y="108641"/>
                </a:lnTo>
                <a:lnTo>
                  <a:pt x="37" y="83205"/>
                </a:lnTo>
                <a:lnTo>
                  <a:pt x="1017" y="76126"/>
                </a:lnTo>
                <a:lnTo>
                  <a:pt x="2662" y="68431"/>
                </a:lnTo>
                <a:lnTo>
                  <a:pt x="4752" y="60323"/>
                </a:lnTo>
                <a:lnTo>
                  <a:pt x="6145" y="52935"/>
                </a:lnTo>
                <a:lnTo>
                  <a:pt x="7073" y="46024"/>
                </a:lnTo>
                <a:lnTo>
                  <a:pt x="7692" y="39433"/>
                </a:lnTo>
                <a:lnTo>
                  <a:pt x="10089" y="34047"/>
                </a:lnTo>
                <a:lnTo>
                  <a:pt x="13672" y="29464"/>
                </a:lnTo>
                <a:lnTo>
                  <a:pt x="21951" y="21725"/>
                </a:lnTo>
                <a:lnTo>
                  <a:pt x="28939" y="14979"/>
                </a:lnTo>
                <a:lnTo>
                  <a:pt x="34175" y="11790"/>
                </a:lnTo>
                <a:lnTo>
                  <a:pt x="40643" y="8673"/>
                </a:lnTo>
                <a:lnTo>
                  <a:pt x="47932" y="5602"/>
                </a:lnTo>
                <a:lnTo>
                  <a:pt x="55767" y="3555"/>
                </a:lnTo>
                <a:lnTo>
                  <a:pt x="63967" y="2191"/>
                </a:lnTo>
                <a:lnTo>
                  <a:pt x="72410" y="1281"/>
                </a:lnTo>
                <a:lnTo>
                  <a:pt x="80024" y="674"/>
                </a:lnTo>
                <a:lnTo>
                  <a:pt x="87083" y="270"/>
                </a:lnTo>
                <a:lnTo>
                  <a:pt x="93775" y="0"/>
                </a:lnTo>
                <a:lnTo>
                  <a:pt x="101212" y="813"/>
                </a:lnTo>
                <a:lnTo>
                  <a:pt x="109146" y="2346"/>
                </a:lnTo>
                <a:lnTo>
                  <a:pt x="117413" y="4361"/>
                </a:lnTo>
                <a:lnTo>
                  <a:pt x="124908" y="6697"/>
                </a:lnTo>
                <a:lnTo>
                  <a:pt x="131889" y="9246"/>
                </a:lnTo>
                <a:lnTo>
                  <a:pt x="138528" y="11937"/>
                </a:lnTo>
                <a:lnTo>
                  <a:pt x="143946" y="14724"/>
                </a:lnTo>
                <a:lnTo>
                  <a:pt x="148550" y="17574"/>
                </a:lnTo>
                <a:lnTo>
                  <a:pt x="152611" y="20466"/>
                </a:lnTo>
                <a:lnTo>
                  <a:pt x="156311" y="24378"/>
                </a:lnTo>
                <a:lnTo>
                  <a:pt x="159770" y="28971"/>
                </a:lnTo>
                <a:lnTo>
                  <a:pt x="163068" y="34017"/>
                </a:lnTo>
                <a:lnTo>
                  <a:pt x="166259" y="38374"/>
                </a:lnTo>
                <a:lnTo>
                  <a:pt x="169378" y="42270"/>
                </a:lnTo>
                <a:lnTo>
                  <a:pt x="172450" y="45860"/>
                </a:lnTo>
                <a:lnTo>
                  <a:pt x="174498" y="50237"/>
                </a:lnTo>
                <a:lnTo>
                  <a:pt x="175863" y="55140"/>
                </a:lnTo>
                <a:lnTo>
                  <a:pt x="176774" y="60393"/>
                </a:lnTo>
                <a:lnTo>
                  <a:pt x="177381" y="65879"/>
                </a:lnTo>
                <a:lnTo>
                  <a:pt x="177785" y="71521"/>
                </a:lnTo>
                <a:lnTo>
                  <a:pt x="178235" y="82089"/>
                </a:lnTo>
                <a:lnTo>
                  <a:pt x="178434" y="90094"/>
                </a:lnTo>
                <a:lnTo>
                  <a:pt x="177495" y="93617"/>
                </a:lnTo>
                <a:lnTo>
                  <a:pt x="173806" y="100178"/>
                </a:lnTo>
                <a:lnTo>
                  <a:pt x="170441" y="103317"/>
                </a:lnTo>
                <a:lnTo>
                  <a:pt x="166214" y="106401"/>
                </a:lnTo>
                <a:lnTo>
                  <a:pt x="161411" y="109450"/>
                </a:lnTo>
                <a:lnTo>
                  <a:pt x="156224" y="112474"/>
                </a:lnTo>
                <a:lnTo>
                  <a:pt x="150783" y="115483"/>
                </a:lnTo>
                <a:lnTo>
                  <a:pt x="145170" y="118481"/>
                </a:lnTo>
                <a:lnTo>
                  <a:pt x="138452" y="121472"/>
                </a:lnTo>
                <a:lnTo>
                  <a:pt x="130997" y="124458"/>
                </a:lnTo>
                <a:lnTo>
                  <a:pt x="123050" y="127441"/>
                </a:lnTo>
                <a:lnTo>
                  <a:pt x="113783" y="130422"/>
                </a:lnTo>
                <a:lnTo>
                  <a:pt x="103637" y="133401"/>
                </a:lnTo>
                <a:lnTo>
                  <a:pt x="92904" y="136379"/>
                </a:lnTo>
                <a:lnTo>
                  <a:pt x="81780" y="138365"/>
                </a:lnTo>
                <a:lnTo>
                  <a:pt x="70395" y="139689"/>
                </a:lnTo>
                <a:lnTo>
                  <a:pt x="58836" y="140571"/>
                </a:lnTo>
                <a:lnTo>
                  <a:pt x="48154" y="142152"/>
                </a:lnTo>
                <a:lnTo>
                  <a:pt x="38056" y="144197"/>
                </a:lnTo>
                <a:lnTo>
                  <a:pt x="28348" y="146553"/>
                </a:lnTo>
                <a:lnTo>
                  <a:pt x="20883" y="148124"/>
                </a:lnTo>
                <a:lnTo>
                  <a:pt x="14914" y="149171"/>
                </a:lnTo>
                <a:lnTo>
                  <a:pt x="0" y="151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SMARTInkAnnotation6"/>
          <p:cNvSpPr/>
          <p:nvPr/>
        </p:nvSpPr>
        <p:spPr>
          <a:xfrm>
            <a:off x="3250406" y="3143283"/>
            <a:ext cx="187525" cy="8898"/>
          </a:xfrm>
          <a:custGeom>
            <a:avLst/>
            <a:gdLst/>
            <a:ahLst/>
            <a:cxnLst/>
            <a:rect l="0" t="0" r="0" b="0"/>
            <a:pathLst>
              <a:path w="187525" h="8898">
                <a:moveTo>
                  <a:pt x="0" y="8897"/>
                </a:moveTo>
                <a:lnTo>
                  <a:pt x="9481" y="4156"/>
                </a:lnTo>
                <a:lnTo>
                  <a:pt x="14258" y="2760"/>
                </a:lnTo>
                <a:lnTo>
                  <a:pt x="19428" y="1829"/>
                </a:lnTo>
                <a:lnTo>
                  <a:pt x="24858" y="1208"/>
                </a:lnTo>
                <a:lnTo>
                  <a:pt x="32447" y="794"/>
                </a:lnTo>
                <a:lnTo>
                  <a:pt x="51463" y="335"/>
                </a:lnTo>
                <a:lnTo>
                  <a:pt x="119400" y="0"/>
                </a:lnTo>
                <a:lnTo>
                  <a:pt x="130202" y="981"/>
                </a:lnTo>
                <a:lnTo>
                  <a:pt x="140379" y="2627"/>
                </a:lnTo>
                <a:lnTo>
                  <a:pt x="150141" y="4717"/>
                </a:lnTo>
                <a:lnTo>
                  <a:pt x="158633" y="6110"/>
                </a:lnTo>
                <a:lnTo>
                  <a:pt x="166279" y="7039"/>
                </a:lnTo>
                <a:lnTo>
                  <a:pt x="187524" y="88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SMARTInkAnnotation7"/>
          <p:cNvSpPr/>
          <p:nvPr/>
        </p:nvSpPr>
        <p:spPr>
          <a:xfrm>
            <a:off x="3795685" y="3053953"/>
            <a:ext cx="150515" cy="169665"/>
          </a:xfrm>
          <a:custGeom>
            <a:avLst/>
            <a:gdLst/>
            <a:ahLst/>
            <a:cxnLst/>
            <a:rect l="0" t="0" r="0" b="0"/>
            <a:pathLst>
              <a:path w="150515" h="169665">
                <a:moveTo>
                  <a:pt x="124448" y="0"/>
                </a:moveTo>
                <a:lnTo>
                  <a:pt x="95510" y="0"/>
                </a:lnTo>
                <a:lnTo>
                  <a:pt x="91265" y="992"/>
                </a:lnTo>
                <a:lnTo>
                  <a:pt x="86451" y="2646"/>
                </a:lnTo>
                <a:lnTo>
                  <a:pt x="81257" y="4741"/>
                </a:lnTo>
                <a:lnTo>
                  <a:pt x="75810" y="7129"/>
                </a:lnTo>
                <a:lnTo>
                  <a:pt x="64467" y="12429"/>
                </a:lnTo>
                <a:lnTo>
                  <a:pt x="46924" y="20991"/>
                </a:lnTo>
                <a:lnTo>
                  <a:pt x="41015" y="22924"/>
                </a:lnTo>
                <a:lnTo>
                  <a:pt x="35092" y="24212"/>
                </a:lnTo>
                <a:lnTo>
                  <a:pt x="29158" y="25071"/>
                </a:lnTo>
                <a:lnTo>
                  <a:pt x="24211" y="26636"/>
                </a:lnTo>
                <a:lnTo>
                  <a:pt x="19920" y="28671"/>
                </a:lnTo>
                <a:lnTo>
                  <a:pt x="16067" y="31021"/>
                </a:lnTo>
                <a:lnTo>
                  <a:pt x="12507" y="33579"/>
                </a:lnTo>
                <a:lnTo>
                  <a:pt x="9141" y="36276"/>
                </a:lnTo>
                <a:lnTo>
                  <a:pt x="5905" y="39067"/>
                </a:lnTo>
                <a:lnTo>
                  <a:pt x="3747" y="41920"/>
                </a:lnTo>
                <a:lnTo>
                  <a:pt x="2309" y="44814"/>
                </a:lnTo>
                <a:lnTo>
                  <a:pt x="1350" y="47735"/>
                </a:lnTo>
                <a:lnTo>
                  <a:pt x="710" y="50675"/>
                </a:lnTo>
                <a:lnTo>
                  <a:pt x="284" y="53627"/>
                </a:lnTo>
                <a:lnTo>
                  <a:pt x="0" y="56587"/>
                </a:lnTo>
                <a:lnTo>
                  <a:pt x="1795" y="59553"/>
                </a:lnTo>
                <a:lnTo>
                  <a:pt x="4976" y="62522"/>
                </a:lnTo>
                <a:lnTo>
                  <a:pt x="9082" y="65494"/>
                </a:lnTo>
                <a:lnTo>
                  <a:pt x="14795" y="68468"/>
                </a:lnTo>
                <a:lnTo>
                  <a:pt x="21580" y="71442"/>
                </a:lnTo>
                <a:lnTo>
                  <a:pt x="29080" y="74417"/>
                </a:lnTo>
                <a:lnTo>
                  <a:pt x="45351" y="80368"/>
                </a:lnTo>
                <a:lnTo>
                  <a:pt x="106663" y="101203"/>
                </a:lnTo>
                <a:lnTo>
                  <a:pt x="114576" y="104180"/>
                </a:lnTo>
                <a:lnTo>
                  <a:pt x="121835" y="107156"/>
                </a:lnTo>
                <a:lnTo>
                  <a:pt x="128659" y="110133"/>
                </a:lnTo>
                <a:lnTo>
                  <a:pt x="134201" y="113110"/>
                </a:lnTo>
                <a:lnTo>
                  <a:pt x="138887" y="116086"/>
                </a:lnTo>
                <a:lnTo>
                  <a:pt x="143004" y="119063"/>
                </a:lnTo>
                <a:lnTo>
                  <a:pt x="145748" y="122039"/>
                </a:lnTo>
                <a:lnTo>
                  <a:pt x="147577" y="125016"/>
                </a:lnTo>
                <a:lnTo>
                  <a:pt x="150514" y="132182"/>
                </a:lnTo>
                <a:lnTo>
                  <a:pt x="149763" y="133762"/>
                </a:lnTo>
                <a:lnTo>
                  <a:pt x="146282" y="138163"/>
                </a:lnTo>
                <a:lnTo>
                  <a:pt x="142973" y="140726"/>
                </a:lnTo>
                <a:lnTo>
                  <a:pt x="138782" y="143427"/>
                </a:lnTo>
                <a:lnTo>
                  <a:pt x="134004" y="146219"/>
                </a:lnTo>
                <a:lnTo>
                  <a:pt x="128834" y="148081"/>
                </a:lnTo>
                <a:lnTo>
                  <a:pt x="123403" y="149322"/>
                </a:lnTo>
                <a:lnTo>
                  <a:pt x="117798" y="150150"/>
                </a:lnTo>
                <a:lnTo>
                  <a:pt x="112077" y="151694"/>
                </a:lnTo>
                <a:lnTo>
                  <a:pt x="106279" y="153715"/>
                </a:lnTo>
                <a:lnTo>
                  <a:pt x="100429" y="156055"/>
                </a:lnTo>
                <a:lnTo>
                  <a:pt x="95537" y="157615"/>
                </a:lnTo>
                <a:lnTo>
                  <a:pt x="91283" y="158655"/>
                </a:lnTo>
                <a:lnTo>
                  <a:pt x="87455" y="159348"/>
                </a:lnTo>
                <a:lnTo>
                  <a:pt x="83911" y="159810"/>
                </a:lnTo>
                <a:lnTo>
                  <a:pt x="80556" y="160118"/>
                </a:lnTo>
                <a:lnTo>
                  <a:pt x="77327" y="160324"/>
                </a:lnTo>
                <a:lnTo>
                  <a:pt x="75175" y="161453"/>
                </a:lnTo>
                <a:lnTo>
                  <a:pt x="73740" y="163198"/>
                </a:lnTo>
                <a:lnTo>
                  <a:pt x="70870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SMARTInkAnnotation8"/>
          <p:cNvSpPr/>
          <p:nvPr/>
        </p:nvSpPr>
        <p:spPr>
          <a:xfrm>
            <a:off x="4188023" y="3046797"/>
            <a:ext cx="321470" cy="176782"/>
          </a:xfrm>
          <a:custGeom>
            <a:avLst/>
            <a:gdLst/>
            <a:ahLst/>
            <a:cxnLst/>
            <a:rect l="0" t="0" r="0" b="0"/>
            <a:pathLst>
              <a:path w="321470" h="176782">
                <a:moveTo>
                  <a:pt x="0" y="60734"/>
                </a:moveTo>
                <a:lnTo>
                  <a:pt x="0" y="73163"/>
                </a:lnTo>
                <a:lnTo>
                  <a:pt x="993" y="75965"/>
                </a:lnTo>
                <a:lnTo>
                  <a:pt x="2646" y="78826"/>
                </a:lnTo>
                <a:lnTo>
                  <a:pt x="4741" y="81725"/>
                </a:lnTo>
                <a:lnTo>
                  <a:pt x="6137" y="84650"/>
                </a:lnTo>
                <a:lnTo>
                  <a:pt x="7068" y="87592"/>
                </a:lnTo>
                <a:lnTo>
                  <a:pt x="7689" y="90546"/>
                </a:lnTo>
                <a:lnTo>
                  <a:pt x="8103" y="94499"/>
                </a:lnTo>
                <a:lnTo>
                  <a:pt x="8378" y="99119"/>
                </a:lnTo>
                <a:lnTo>
                  <a:pt x="8562" y="104184"/>
                </a:lnTo>
                <a:lnTo>
                  <a:pt x="9677" y="108552"/>
                </a:lnTo>
                <a:lnTo>
                  <a:pt x="11413" y="112457"/>
                </a:lnTo>
                <a:lnTo>
                  <a:pt x="13562" y="116052"/>
                </a:lnTo>
                <a:lnTo>
                  <a:pt x="14994" y="120433"/>
                </a:lnTo>
                <a:lnTo>
                  <a:pt x="15949" y="125338"/>
                </a:lnTo>
                <a:lnTo>
                  <a:pt x="16586" y="130592"/>
                </a:lnTo>
                <a:lnTo>
                  <a:pt x="17011" y="135087"/>
                </a:lnTo>
                <a:lnTo>
                  <a:pt x="17294" y="139077"/>
                </a:lnTo>
                <a:lnTo>
                  <a:pt x="17483" y="142728"/>
                </a:lnTo>
                <a:lnTo>
                  <a:pt x="17692" y="152077"/>
                </a:lnTo>
                <a:lnTo>
                  <a:pt x="17857" y="175305"/>
                </a:lnTo>
                <a:lnTo>
                  <a:pt x="18850" y="175810"/>
                </a:lnTo>
                <a:lnTo>
                  <a:pt x="26422" y="176781"/>
                </a:lnTo>
                <a:lnTo>
                  <a:pt x="26681" y="172068"/>
                </a:lnTo>
                <a:lnTo>
                  <a:pt x="26780" y="155828"/>
                </a:lnTo>
                <a:lnTo>
                  <a:pt x="26790" y="95193"/>
                </a:lnTo>
                <a:lnTo>
                  <a:pt x="27782" y="91644"/>
                </a:lnTo>
                <a:lnTo>
                  <a:pt x="29435" y="88286"/>
                </a:lnTo>
                <a:lnTo>
                  <a:pt x="31530" y="85056"/>
                </a:lnTo>
                <a:lnTo>
                  <a:pt x="33919" y="81909"/>
                </a:lnTo>
                <a:lnTo>
                  <a:pt x="36503" y="78820"/>
                </a:lnTo>
                <a:lnTo>
                  <a:pt x="39218" y="75768"/>
                </a:lnTo>
                <a:lnTo>
                  <a:pt x="42021" y="73733"/>
                </a:lnTo>
                <a:lnTo>
                  <a:pt x="47780" y="71472"/>
                </a:lnTo>
                <a:lnTo>
                  <a:pt x="56293" y="70468"/>
                </a:lnTo>
                <a:lnTo>
                  <a:pt x="61341" y="70200"/>
                </a:lnTo>
                <a:lnTo>
                  <a:pt x="72242" y="69902"/>
                </a:lnTo>
                <a:lnTo>
                  <a:pt x="95409" y="69711"/>
                </a:lnTo>
                <a:lnTo>
                  <a:pt x="101309" y="70688"/>
                </a:lnTo>
                <a:lnTo>
                  <a:pt x="107228" y="72331"/>
                </a:lnTo>
                <a:lnTo>
                  <a:pt x="113157" y="74418"/>
                </a:lnTo>
                <a:lnTo>
                  <a:pt x="122391" y="76738"/>
                </a:lnTo>
                <a:lnTo>
                  <a:pt x="130795" y="78761"/>
                </a:lnTo>
                <a:lnTo>
                  <a:pt x="135814" y="80690"/>
                </a:lnTo>
                <a:lnTo>
                  <a:pt x="141144" y="82967"/>
                </a:lnTo>
                <a:lnTo>
                  <a:pt x="146682" y="84486"/>
                </a:lnTo>
                <a:lnTo>
                  <a:pt x="152359" y="85499"/>
                </a:lnTo>
                <a:lnTo>
                  <a:pt x="158127" y="86173"/>
                </a:lnTo>
                <a:lnTo>
                  <a:pt x="163957" y="86623"/>
                </a:lnTo>
                <a:lnTo>
                  <a:pt x="169829" y="86923"/>
                </a:lnTo>
                <a:lnTo>
                  <a:pt x="181644" y="87257"/>
                </a:lnTo>
                <a:lnTo>
                  <a:pt x="211346" y="87488"/>
                </a:lnTo>
                <a:lnTo>
                  <a:pt x="217296" y="86507"/>
                </a:lnTo>
                <a:lnTo>
                  <a:pt x="223247" y="84862"/>
                </a:lnTo>
                <a:lnTo>
                  <a:pt x="229199" y="82772"/>
                </a:lnTo>
                <a:lnTo>
                  <a:pt x="235151" y="80387"/>
                </a:lnTo>
                <a:lnTo>
                  <a:pt x="241104" y="77805"/>
                </a:lnTo>
                <a:lnTo>
                  <a:pt x="247056" y="75091"/>
                </a:lnTo>
                <a:lnTo>
                  <a:pt x="252017" y="72290"/>
                </a:lnTo>
                <a:lnTo>
                  <a:pt x="256316" y="69430"/>
                </a:lnTo>
                <a:lnTo>
                  <a:pt x="260174" y="66532"/>
                </a:lnTo>
                <a:lnTo>
                  <a:pt x="263739" y="63607"/>
                </a:lnTo>
                <a:lnTo>
                  <a:pt x="267107" y="60665"/>
                </a:lnTo>
                <a:lnTo>
                  <a:pt x="270345" y="57712"/>
                </a:lnTo>
                <a:lnTo>
                  <a:pt x="272504" y="53758"/>
                </a:lnTo>
                <a:lnTo>
                  <a:pt x="273943" y="49138"/>
                </a:lnTo>
                <a:lnTo>
                  <a:pt x="274902" y="44074"/>
                </a:lnTo>
                <a:lnTo>
                  <a:pt x="275542" y="39705"/>
                </a:lnTo>
                <a:lnTo>
                  <a:pt x="275968" y="35801"/>
                </a:lnTo>
                <a:lnTo>
                  <a:pt x="276252" y="32206"/>
                </a:lnTo>
                <a:lnTo>
                  <a:pt x="276442" y="28817"/>
                </a:lnTo>
                <a:lnTo>
                  <a:pt x="276653" y="22406"/>
                </a:lnTo>
                <a:lnTo>
                  <a:pt x="275716" y="19307"/>
                </a:lnTo>
                <a:lnTo>
                  <a:pt x="274100" y="16249"/>
                </a:lnTo>
                <a:lnTo>
                  <a:pt x="272030" y="13218"/>
                </a:lnTo>
                <a:lnTo>
                  <a:pt x="268666" y="10205"/>
                </a:lnTo>
                <a:lnTo>
                  <a:pt x="264439" y="7204"/>
                </a:lnTo>
                <a:lnTo>
                  <a:pt x="255443" y="2217"/>
                </a:lnTo>
                <a:lnTo>
                  <a:pt x="248137" y="0"/>
                </a:lnTo>
                <a:lnTo>
                  <a:pt x="243808" y="401"/>
                </a:lnTo>
                <a:lnTo>
                  <a:pt x="238937" y="1661"/>
                </a:lnTo>
                <a:lnTo>
                  <a:pt x="233706" y="3492"/>
                </a:lnTo>
                <a:lnTo>
                  <a:pt x="228233" y="5706"/>
                </a:lnTo>
                <a:lnTo>
                  <a:pt x="222601" y="8174"/>
                </a:lnTo>
                <a:lnTo>
                  <a:pt x="211051" y="13562"/>
                </a:lnTo>
                <a:lnTo>
                  <a:pt x="199303" y="19263"/>
                </a:lnTo>
                <a:lnTo>
                  <a:pt x="194385" y="23165"/>
                </a:lnTo>
                <a:lnTo>
                  <a:pt x="190113" y="27751"/>
                </a:lnTo>
                <a:lnTo>
                  <a:pt x="186274" y="32792"/>
                </a:lnTo>
                <a:lnTo>
                  <a:pt x="182722" y="38138"/>
                </a:lnTo>
                <a:lnTo>
                  <a:pt x="179362" y="43685"/>
                </a:lnTo>
                <a:lnTo>
                  <a:pt x="176129" y="49368"/>
                </a:lnTo>
                <a:lnTo>
                  <a:pt x="173974" y="56133"/>
                </a:lnTo>
                <a:lnTo>
                  <a:pt x="172538" y="63620"/>
                </a:lnTo>
                <a:lnTo>
                  <a:pt x="171580" y="71588"/>
                </a:lnTo>
                <a:lnTo>
                  <a:pt x="171934" y="78884"/>
                </a:lnTo>
                <a:lnTo>
                  <a:pt x="173162" y="85732"/>
                </a:lnTo>
                <a:lnTo>
                  <a:pt x="174973" y="92282"/>
                </a:lnTo>
                <a:lnTo>
                  <a:pt x="178164" y="98633"/>
                </a:lnTo>
                <a:lnTo>
                  <a:pt x="182276" y="104852"/>
                </a:lnTo>
                <a:lnTo>
                  <a:pt x="187002" y="110982"/>
                </a:lnTo>
                <a:lnTo>
                  <a:pt x="193129" y="117053"/>
                </a:lnTo>
                <a:lnTo>
                  <a:pt x="200190" y="123085"/>
                </a:lnTo>
                <a:lnTo>
                  <a:pt x="207874" y="129091"/>
                </a:lnTo>
                <a:lnTo>
                  <a:pt x="215974" y="134086"/>
                </a:lnTo>
                <a:lnTo>
                  <a:pt x="224350" y="138409"/>
                </a:lnTo>
                <a:lnTo>
                  <a:pt x="232910" y="142283"/>
                </a:lnTo>
                <a:lnTo>
                  <a:pt x="241594" y="145858"/>
                </a:lnTo>
                <a:lnTo>
                  <a:pt x="250360" y="149233"/>
                </a:lnTo>
                <a:lnTo>
                  <a:pt x="268037" y="155630"/>
                </a:lnTo>
                <a:lnTo>
                  <a:pt x="285815" y="161780"/>
                </a:lnTo>
                <a:lnTo>
                  <a:pt x="293731" y="163817"/>
                </a:lnTo>
                <a:lnTo>
                  <a:pt x="300993" y="165175"/>
                </a:lnTo>
                <a:lnTo>
                  <a:pt x="321469" y="1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SMARTInkAnnotation9"/>
          <p:cNvSpPr/>
          <p:nvPr/>
        </p:nvSpPr>
        <p:spPr>
          <a:xfrm>
            <a:off x="4519095" y="3080851"/>
            <a:ext cx="160062" cy="151697"/>
          </a:xfrm>
          <a:custGeom>
            <a:avLst/>
            <a:gdLst/>
            <a:ahLst/>
            <a:cxnLst/>
            <a:rect l="0" t="0" r="0" b="0"/>
            <a:pathLst>
              <a:path w="160062" h="151697">
                <a:moveTo>
                  <a:pt x="97553" y="8821"/>
                </a:moveTo>
                <a:lnTo>
                  <a:pt x="97553" y="259"/>
                </a:lnTo>
                <a:lnTo>
                  <a:pt x="92813" y="0"/>
                </a:lnTo>
                <a:lnTo>
                  <a:pt x="90424" y="956"/>
                </a:lnTo>
                <a:lnTo>
                  <a:pt x="87840" y="2586"/>
                </a:lnTo>
                <a:lnTo>
                  <a:pt x="85125" y="4664"/>
                </a:lnTo>
                <a:lnTo>
                  <a:pt x="82322" y="6050"/>
                </a:lnTo>
                <a:lnTo>
                  <a:pt x="79462" y="6973"/>
                </a:lnTo>
                <a:lnTo>
                  <a:pt x="76563" y="7589"/>
                </a:lnTo>
                <a:lnTo>
                  <a:pt x="73638" y="8992"/>
                </a:lnTo>
                <a:lnTo>
                  <a:pt x="70696" y="10919"/>
                </a:lnTo>
                <a:lnTo>
                  <a:pt x="67742" y="13196"/>
                </a:lnTo>
                <a:lnTo>
                  <a:pt x="63788" y="16699"/>
                </a:lnTo>
                <a:lnTo>
                  <a:pt x="54104" y="25882"/>
                </a:lnTo>
                <a:lnTo>
                  <a:pt x="37495" y="42209"/>
                </a:lnTo>
                <a:lnTo>
                  <a:pt x="31718" y="46955"/>
                </a:lnTo>
                <a:lnTo>
                  <a:pt x="25882" y="51111"/>
                </a:lnTo>
                <a:lnTo>
                  <a:pt x="20007" y="54873"/>
                </a:lnTo>
                <a:lnTo>
                  <a:pt x="15098" y="59366"/>
                </a:lnTo>
                <a:lnTo>
                  <a:pt x="10833" y="64346"/>
                </a:lnTo>
                <a:lnTo>
                  <a:pt x="6997" y="69650"/>
                </a:lnTo>
                <a:lnTo>
                  <a:pt x="4441" y="74179"/>
                </a:lnTo>
                <a:lnTo>
                  <a:pt x="2736" y="78190"/>
                </a:lnTo>
                <a:lnTo>
                  <a:pt x="1600" y="81856"/>
                </a:lnTo>
                <a:lnTo>
                  <a:pt x="842" y="86284"/>
                </a:lnTo>
                <a:lnTo>
                  <a:pt x="337" y="91221"/>
                </a:lnTo>
                <a:lnTo>
                  <a:pt x="0" y="96496"/>
                </a:lnTo>
                <a:lnTo>
                  <a:pt x="768" y="101006"/>
                </a:lnTo>
                <a:lnTo>
                  <a:pt x="2272" y="105004"/>
                </a:lnTo>
                <a:lnTo>
                  <a:pt x="4266" y="108662"/>
                </a:lnTo>
                <a:lnTo>
                  <a:pt x="7581" y="111100"/>
                </a:lnTo>
                <a:lnTo>
                  <a:pt x="11775" y="112726"/>
                </a:lnTo>
                <a:lnTo>
                  <a:pt x="16555" y="113809"/>
                </a:lnTo>
                <a:lnTo>
                  <a:pt x="21726" y="114532"/>
                </a:lnTo>
                <a:lnTo>
                  <a:pt x="27159" y="115014"/>
                </a:lnTo>
                <a:lnTo>
                  <a:pt x="32764" y="115335"/>
                </a:lnTo>
                <a:lnTo>
                  <a:pt x="37493" y="114557"/>
                </a:lnTo>
                <a:lnTo>
                  <a:pt x="41638" y="113046"/>
                </a:lnTo>
                <a:lnTo>
                  <a:pt x="49882" y="108721"/>
                </a:lnTo>
                <a:lnTo>
                  <a:pt x="60160" y="103492"/>
                </a:lnTo>
                <a:lnTo>
                  <a:pt x="64687" y="100708"/>
                </a:lnTo>
                <a:lnTo>
                  <a:pt x="68697" y="97860"/>
                </a:lnTo>
                <a:lnTo>
                  <a:pt x="72363" y="94970"/>
                </a:lnTo>
                <a:lnTo>
                  <a:pt x="75799" y="91058"/>
                </a:lnTo>
                <a:lnTo>
                  <a:pt x="79081" y="86466"/>
                </a:lnTo>
                <a:lnTo>
                  <a:pt x="82262" y="81420"/>
                </a:lnTo>
                <a:lnTo>
                  <a:pt x="85375" y="76072"/>
                </a:lnTo>
                <a:lnTo>
                  <a:pt x="88442" y="70523"/>
                </a:lnTo>
                <a:lnTo>
                  <a:pt x="94496" y="59064"/>
                </a:lnTo>
                <a:lnTo>
                  <a:pt x="100494" y="47357"/>
                </a:lnTo>
                <a:lnTo>
                  <a:pt x="102490" y="42449"/>
                </a:lnTo>
                <a:lnTo>
                  <a:pt x="103821" y="38185"/>
                </a:lnTo>
                <a:lnTo>
                  <a:pt x="104708" y="34350"/>
                </a:lnTo>
                <a:lnTo>
                  <a:pt x="105300" y="30802"/>
                </a:lnTo>
                <a:lnTo>
                  <a:pt x="105694" y="27443"/>
                </a:lnTo>
                <a:lnTo>
                  <a:pt x="106437" y="18318"/>
                </a:lnTo>
                <a:lnTo>
                  <a:pt x="106470" y="22659"/>
                </a:lnTo>
                <a:lnTo>
                  <a:pt x="106479" y="30229"/>
                </a:lnTo>
                <a:lnTo>
                  <a:pt x="107473" y="34007"/>
                </a:lnTo>
                <a:lnTo>
                  <a:pt x="109128" y="38511"/>
                </a:lnTo>
                <a:lnTo>
                  <a:pt x="111223" y="43497"/>
                </a:lnTo>
                <a:lnTo>
                  <a:pt x="112619" y="48805"/>
                </a:lnTo>
                <a:lnTo>
                  <a:pt x="113551" y="54329"/>
                </a:lnTo>
                <a:lnTo>
                  <a:pt x="114171" y="59996"/>
                </a:lnTo>
                <a:lnTo>
                  <a:pt x="115578" y="66750"/>
                </a:lnTo>
                <a:lnTo>
                  <a:pt x="117507" y="74229"/>
                </a:lnTo>
                <a:lnTo>
                  <a:pt x="119785" y="82192"/>
                </a:lnTo>
                <a:lnTo>
                  <a:pt x="122297" y="89485"/>
                </a:lnTo>
                <a:lnTo>
                  <a:pt x="124963" y="96331"/>
                </a:lnTo>
                <a:lnTo>
                  <a:pt x="127733" y="102880"/>
                </a:lnTo>
                <a:lnTo>
                  <a:pt x="133456" y="115448"/>
                </a:lnTo>
                <a:lnTo>
                  <a:pt x="136372" y="121578"/>
                </a:lnTo>
                <a:lnTo>
                  <a:pt x="139307" y="126656"/>
                </a:lnTo>
                <a:lnTo>
                  <a:pt x="142257" y="131034"/>
                </a:lnTo>
                <a:lnTo>
                  <a:pt x="145215" y="134945"/>
                </a:lnTo>
                <a:lnTo>
                  <a:pt x="148179" y="138544"/>
                </a:lnTo>
                <a:lnTo>
                  <a:pt x="151147" y="141936"/>
                </a:lnTo>
                <a:lnTo>
                  <a:pt x="160061" y="1516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SMARTInkAnnotation10"/>
          <p:cNvSpPr/>
          <p:nvPr/>
        </p:nvSpPr>
        <p:spPr>
          <a:xfrm>
            <a:off x="4732734" y="3018234"/>
            <a:ext cx="204552" cy="258962"/>
          </a:xfrm>
          <a:custGeom>
            <a:avLst/>
            <a:gdLst/>
            <a:ahLst/>
            <a:cxnLst/>
            <a:rect l="0" t="0" r="0" b="0"/>
            <a:pathLst>
              <a:path w="204552" h="258962">
                <a:moveTo>
                  <a:pt x="0" y="0"/>
                </a:moveTo>
                <a:lnTo>
                  <a:pt x="4740" y="0"/>
                </a:lnTo>
                <a:lnTo>
                  <a:pt x="6137" y="993"/>
                </a:lnTo>
                <a:lnTo>
                  <a:pt x="7068" y="2646"/>
                </a:lnTo>
                <a:lnTo>
                  <a:pt x="7689" y="4741"/>
                </a:lnTo>
                <a:lnTo>
                  <a:pt x="11025" y="9714"/>
                </a:lnTo>
                <a:lnTo>
                  <a:pt x="15814" y="16224"/>
                </a:lnTo>
                <a:lnTo>
                  <a:pt x="18481" y="20738"/>
                </a:lnTo>
                <a:lnTo>
                  <a:pt x="21250" y="25732"/>
                </a:lnTo>
                <a:lnTo>
                  <a:pt x="25081" y="31045"/>
                </a:lnTo>
                <a:lnTo>
                  <a:pt x="29619" y="36572"/>
                </a:lnTo>
                <a:lnTo>
                  <a:pt x="34629" y="42241"/>
                </a:lnTo>
                <a:lnTo>
                  <a:pt x="38961" y="48004"/>
                </a:lnTo>
                <a:lnTo>
                  <a:pt x="42842" y="53831"/>
                </a:lnTo>
                <a:lnTo>
                  <a:pt x="46420" y="59700"/>
                </a:lnTo>
                <a:lnTo>
                  <a:pt x="49799" y="66589"/>
                </a:lnTo>
                <a:lnTo>
                  <a:pt x="53043" y="74159"/>
                </a:lnTo>
                <a:lnTo>
                  <a:pt x="56198" y="82181"/>
                </a:lnTo>
                <a:lnTo>
                  <a:pt x="58302" y="89514"/>
                </a:lnTo>
                <a:lnTo>
                  <a:pt x="59703" y="96387"/>
                </a:lnTo>
                <a:lnTo>
                  <a:pt x="60638" y="102954"/>
                </a:lnTo>
                <a:lnTo>
                  <a:pt x="62254" y="110308"/>
                </a:lnTo>
                <a:lnTo>
                  <a:pt x="64323" y="118187"/>
                </a:lnTo>
                <a:lnTo>
                  <a:pt x="66694" y="126416"/>
                </a:lnTo>
                <a:lnTo>
                  <a:pt x="68276" y="134879"/>
                </a:lnTo>
                <a:lnTo>
                  <a:pt x="69330" y="143498"/>
                </a:lnTo>
                <a:lnTo>
                  <a:pt x="70033" y="152220"/>
                </a:lnTo>
                <a:lnTo>
                  <a:pt x="70501" y="160019"/>
                </a:lnTo>
                <a:lnTo>
                  <a:pt x="71022" y="173977"/>
                </a:lnTo>
                <a:lnTo>
                  <a:pt x="71315" y="192991"/>
                </a:lnTo>
                <a:lnTo>
                  <a:pt x="71401" y="211192"/>
                </a:lnTo>
                <a:lnTo>
                  <a:pt x="72406" y="216201"/>
                </a:lnTo>
                <a:lnTo>
                  <a:pt x="74068" y="220533"/>
                </a:lnTo>
                <a:lnTo>
                  <a:pt x="80259" y="231970"/>
                </a:lnTo>
                <a:lnTo>
                  <a:pt x="75595" y="227372"/>
                </a:lnTo>
                <a:lnTo>
                  <a:pt x="74209" y="224011"/>
                </a:lnTo>
                <a:lnTo>
                  <a:pt x="73285" y="219786"/>
                </a:lnTo>
                <a:lnTo>
                  <a:pt x="72670" y="214985"/>
                </a:lnTo>
                <a:lnTo>
                  <a:pt x="71267" y="209800"/>
                </a:lnTo>
                <a:lnTo>
                  <a:pt x="69340" y="204359"/>
                </a:lnTo>
                <a:lnTo>
                  <a:pt x="67063" y="198747"/>
                </a:lnTo>
                <a:lnTo>
                  <a:pt x="64552" y="192029"/>
                </a:lnTo>
                <a:lnTo>
                  <a:pt x="59117" y="176628"/>
                </a:lnTo>
                <a:lnTo>
                  <a:pt x="56279" y="169346"/>
                </a:lnTo>
                <a:lnTo>
                  <a:pt x="53394" y="162507"/>
                </a:lnTo>
                <a:lnTo>
                  <a:pt x="50479" y="155963"/>
                </a:lnTo>
                <a:lnTo>
                  <a:pt x="48536" y="148624"/>
                </a:lnTo>
                <a:lnTo>
                  <a:pt x="47241" y="140755"/>
                </a:lnTo>
                <a:lnTo>
                  <a:pt x="46377" y="132532"/>
                </a:lnTo>
                <a:lnTo>
                  <a:pt x="44808" y="126058"/>
                </a:lnTo>
                <a:lnTo>
                  <a:pt x="42771" y="120750"/>
                </a:lnTo>
                <a:lnTo>
                  <a:pt x="40420" y="116218"/>
                </a:lnTo>
                <a:lnTo>
                  <a:pt x="39846" y="111213"/>
                </a:lnTo>
                <a:lnTo>
                  <a:pt x="40454" y="105892"/>
                </a:lnTo>
                <a:lnTo>
                  <a:pt x="41852" y="100361"/>
                </a:lnTo>
                <a:lnTo>
                  <a:pt x="43777" y="96673"/>
                </a:lnTo>
                <a:lnTo>
                  <a:pt x="46052" y="94214"/>
                </a:lnTo>
                <a:lnTo>
                  <a:pt x="48561" y="92575"/>
                </a:lnTo>
                <a:lnTo>
                  <a:pt x="53994" y="90755"/>
                </a:lnTo>
                <a:lnTo>
                  <a:pt x="56832" y="90269"/>
                </a:lnTo>
                <a:lnTo>
                  <a:pt x="61701" y="89945"/>
                </a:lnTo>
                <a:lnTo>
                  <a:pt x="67923" y="89729"/>
                </a:lnTo>
                <a:lnTo>
                  <a:pt x="75048" y="89585"/>
                </a:lnTo>
                <a:lnTo>
                  <a:pt x="82774" y="90481"/>
                </a:lnTo>
                <a:lnTo>
                  <a:pt x="90902" y="92071"/>
                </a:lnTo>
                <a:lnTo>
                  <a:pt x="99297" y="94123"/>
                </a:lnTo>
                <a:lnTo>
                  <a:pt x="107869" y="97475"/>
                </a:lnTo>
                <a:lnTo>
                  <a:pt x="116561" y="101695"/>
                </a:lnTo>
                <a:lnTo>
                  <a:pt x="125333" y="106492"/>
                </a:lnTo>
                <a:lnTo>
                  <a:pt x="134157" y="111674"/>
                </a:lnTo>
                <a:lnTo>
                  <a:pt x="151899" y="122724"/>
                </a:lnTo>
                <a:lnTo>
                  <a:pt x="178622" y="140102"/>
                </a:lnTo>
                <a:lnTo>
                  <a:pt x="185558" y="145987"/>
                </a:lnTo>
                <a:lnTo>
                  <a:pt x="191174" y="151895"/>
                </a:lnTo>
                <a:lnTo>
                  <a:pt x="195911" y="157818"/>
                </a:lnTo>
                <a:lnTo>
                  <a:pt x="199068" y="163752"/>
                </a:lnTo>
                <a:lnTo>
                  <a:pt x="201173" y="169691"/>
                </a:lnTo>
                <a:lnTo>
                  <a:pt x="202576" y="175635"/>
                </a:lnTo>
                <a:lnTo>
                  <a:pt x="203512" y="180590"/>
                </a:lnTo>
                <a:lnTo>
                  <a:pt x="204136" y="184886"/>
                </a:lnTo>
                <a:lnTo>
                  <a:pt x="204551" y="188742"/>
                </a:lnTo>
                <a:lnTo>
                  <a:pt x="203836" y="193297"/>
                </a:lnTo>
                <a:lnTo>
                  <a:pt x="202368" y="198318"/>
                </a:lnTo>
                <a:lnTo>
                  <a:pt x="200396" y="203650"/>
                </a:lnTo>
                <a:lnTo>
                  <a:pt x="198090" y="208196"/>
                </a:lnTo>
                <a:lnTo>
                  <a:pt x="192881" y="215894"/>
                </a:lnTo>
                <a:lnTo>
                  <a:pt x="189111" y="220328"/>
                </a:lnTo>
                <a:lnTo>
                  <a:pt x="184614" y="225268"/>
                </a:lnTo>
                <a:lnTo>
                  <a:pt x="179630" y="230546"/>
                </a:lnTo>
                <a:lnTo>
                  <a:pt x="174324" y="235057"/>
                </a:lnTo>
                <a:lnTo>
                  <a:pt x="168802" y="239056"/>
                </a:lnTo>
                <a:lnTo>
                  <a:pt x="163137" y="242715"/>
                </a:lnTo>
                <a:lnTo>
                  <a:pt x="157374" y="245154"/>
                </a:lnTo>
                <a:lnTo>
                  <a:pt x="151550" y="246780"/>
                </a:lnTo>
                <a:lnTo>
                  <a:pt x="145682" y="247864"/>
                </a:lnTo>
                <a:lnTo>
                  <a:pt x="138793" y="248586"/>
                </a:lnTo>
                <a:lnTo>
                  <a:pt x="131225" y="249068"/>
                </a:lnTo>
                <a:lnTo>
                  <a:pt x="123202" y="249389"/>
                </a:lnTo>
                <a:lnTo>
                  <a:pt x="115869" y="250596"/>
                </a:lnTo>
                <a:lnTo>
                  <a:pt x="108996" y="252392"/>
                </a:lnTo>
                <a:lnTo>
                  <a:pt x="102430" y="254582"/>
                </a:lnTo>
                <a:lnTo>
                  <a:pt x="95076" y="256042"/>
                </a:lnTo>
                <a:lnTo>
                  <a:pt x="87197" y="257015"/>
                </a:lnTo>
                <a:lnTo>
                  <a:pt x="62508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SMARTInkAnnotation11"/>
          <p:cNvSpPr/>
          <p:nvPr/>
        </p:nvSpPr>
        <p:spPr>
          <a:xfrm>
            <a:off x="4956912" y="3062883"/>
            <a:ext cx="132289" cy="169665"/>
          </a:xfrm>
          <a:custGeom>
            <a:avLst/>
            <a:gdLst/>
            <a:ahLst/>
            <a:cxnLst/>
            <a:rect l="0" t="0" r="0" b="0"/>
            <a:pathLst>
              <a:path w="132289" h="169665">
                <a:moveTo>
                  <a:pt x="97291" y="0"/>
                </a:moveTo>
                <a:lnTo>
                  <a:pt x="92551" y="4740"/>
                </a:lnTo>
                <a:lnTo>
                  <a:pt x="90162" y="6137"/>
                </a:lnTo>
                <a:lnTo>
                  <a:pt x="87578" y="7068"/>
                </a:lnTo>
                <a:lnTo>
                  <a:pt x="84862" y="7688"/>
                </a:lnTo>
                <a:lnTo>
                  <a:pt x="81068" y="9094"/>
                </a:lnTo>
                <a:lnTo>
                  <a:pt x="76553" y="11024"/>
                </a:lnTo>
                <a:lnTo>
                  <a:pt x="66247" y="15813"/>
                </a:lnTo>
                <a:lnTo>
                  <a:pt x="37592" y="29888"/>
                </a:lnTo>
                <a:lnTo>
                  <a:pt x="32687" y="32824"/>
                </a:lnTo>
                <a:lnTo>
                  <a:pt x="28424" y="35773"/>
                </a:lnTo>
                <a:lnTo>
                  <a:pt x="24591" y="38732"/>
                </a:lnTo>
                <a:lnTo>
                  <a:pt x="20051" y="40704"/>
                </a:lnTo>
                <a:lnTo>
                  <a:pt x="15040" y="42019"/>
                </a:lnTo>
                <a:lnTo>
                  <a:pt x="9715" y="42895"/>
                </a:lnTo>
                <a:lnTo>
                  <a:pt x="6165" y="44472"/>
                </a:lnTo>
                <a:lnTo>
                  <a:pt x="3798" y="46515"/>
                </a:lnTo>
                <a:lnTo>
                  <a:pt x="2220" y="48869"/>
                </a:lnTo>
                <a:lnTo>
                  <a:pt x="467" y="54131"/>
                </a:lnTo>
                <a:lnTo>
                  <a:pt x="0" y="56923"/>
                </a:lnTo>
                <a:lnTo>
                  <a:pt x="680" y="59777"/>
                </a:lnTo>
                <a:lnTo>
                  <a:pt x="2126" y="62672"/>
                </a:lnTo>
                <a:lnTo>
                  <a:pt x="4082" y="65593"/>
                </a:lnTo>
                <a:lnTo>
                  <a:pt x="7371" y="68534"/>
                </a:lnTo>
                <a:lnTo>
                  <a:pt x="11547" y="71486"/>
                </a:lnTo>
                <a:lnTo>
                  <a:pt x="16316" y="74446"/>
                </a:lnTo>
                <a:lnTo>
                  <a:pt x="22472" y="77412"/>
                </a:lnTo>
                <a:lnTo>
                  <a:pt x="29552" y="80381"/>
                </a:lnTo>
                <a:lnTo>
                  <a:pt x="37249" y="83353"/>
                </a:lnTo>
                <a:lnTo>
                  <a:pt x="53739" y="89301"/>
                </a:lnTo>
                <a:lnTo>
                  <a:pt x="88578" y="101204"/>
                </a:lnTo>
                <a:lnTo>
                  <a:pt x="96443" y="104180"/>
                </a:lnTo>
                <a:lnTo>
                  <a:pt x="103671" y="107156"/>
                </a:lnTo>
                <a:lnTo>
                  <a:pt x="110474" y="110133"/>
                </a:lnTo>
                <a:lnTo>
                  <a:pt x="116002" y="113109"/>
                </a:lnTo>
                <a:lnTo>
                  <a:pt x="120678" y="116086"/>
                </a:lnTo>
                <a:lnTo>
                  <a:pt x="124789" y="119062"/>
                </a:lnTo>
                <a:lnTo>
                  <a:pt x="127529" y="122039"/>
                </a:lnTo>
                <a:lnTo>
                  <a:pt x="129356" y="125015"/>
                </a:lnTo>
                <a:lnTo>
                  <a:pt x="130574" y="127992"/>
                </a:lnTo>
                <a:lnTo>
                  <a:pt x="131386" y="130969"/>
                </a:lnTo>
                <a:lnTo>
                  <a:pt x="131927" y="133945"/>
                </a:lnTo>
                <a:lnTo>
                  <a:pt x="132288" y="136922"/>
                </a:lnTo>
                <a:lnTo>
                  <a:pt x="131537" y="139898"/>
                </a:lnTo>
                <a:lnTo>
                  <a:pt x="130043" y="142875"/>
                </a:lnTo>
                <a:lnTo>
                  <a:pt x="128056" y="145851"/>
                </a:lnTo>
                <a:lnTo>
                  <a:pt x="125738" y="148828"/>
                </a:lnTo>
                <a:lnTo>
                  <a:pt x="123201" y="151805"/>
                </a:lnTo>
                <a:lnTo>
                  <a:pt x="120517" y="154781"/>
                </a:lnTo>
                <a:lnTo>
                  <a:pt x="116744" y="157758"/>
                </a:lnTo>
                <a:lnTo>
                  <a:pt x="112244" y="160734"/>
                </a:lnTo>
                <a:lnTo>
                  <a:pt x="107260" y="163711"/>
                </a:lnTo>
                <a:lnTo>
                  <a:pt x="102945" y="165695"/>
                </a:lnTo>
                <a:lnTo>
                  <a:pt x="99076" y="167018"/>
                </a:lnTo>
                <a:lnTo>
                  <a:pt x="95504" y="167900"/>
                </a:lnTo>
                <a:lnTo>
                  <a:pt x="91139" y="168488"/>
                </a:lnTo>
                <a:lnTo>
                  <a:pt x="86245" y="168880"/>
                </a:lnTo>
                <a:lnTo>
                  <a:pt x="73612" y="169509"/>
                </a:lnTo>
                <a:lnTo>
                  <a:pt x="69238" y="169595"/>
                </a:lnTo>
                <a:lnTo>
                  <a:pt x="61572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SMARTInkAnnotation12"/>
          <p:cNvSpPr/>
          <p:nvPr/>
        </p:nvSpPr>
        <p:spPr>
          <a:xfrm>
            <a:off x="5107781" y="3107591"/>
            <a:ext cx="155593" cy="142260"/>
          </a:xfrm>
          <a:custGeom>
            <a:avLst/>
            <a:gdLst/>
            <a:ahLst/>
            <a:cxnLst/>
            <a:rect l="0" t="0" r="0" b="0"/>
            <a:pathLst>
              <a:path w="155593" h="142260">
                <a:moveTo>
                  <a:pt x="53578" y="26729"/>
                </a:moveTo>
                <a:lnTo>
                  <a:pt x="53578" y="40032"/>
                </a:lnTo>
                <a:lnTo>
                  <a:pt x="52587" y="42543"/>
                </a:lnTo>
                <a:lnTo>
                  <a:pt x="50933" y="45209"/>
                </a:lnTo>
                <a:lnTo>
                  <a:pt x="48838" y="47979"/>
                </a:lnTo>
                <a:lnTo>
                  <a:pt x="47442" y="51810"/>
                </a:lnTo>
                <a:lnTo>
                  <a:pt x="46511" y="56348"/>
                </a:lnTo>
                <a:lnTo>
                  <a:pt x="45890" y="61358"/>
                </a:lnTo>
                <a:lnTo>
                  <a:pt x="44484" y="66682"/>
                </a:lnTo>
                <a:lnTo>
                  <a:pt x="42554" y="72216"/>
                </a:lnTo>
                <a:lnTo>
                  <a:pt x="40276" y="77890"/>
                </a:lnTo>
                <a:lnTo>
                  <a:pt x="38757" y="82665"/>
                </a:lnTo>
                <a:lnTo>
                  <a:pt x="37744" y="86840"/>
                </a:lnTo>
                <a:lnTo>
                  <a:pt x="37069" y="90616"/>
                </a:lnTo>
                <a:lnTo>
                  <a:pt x="35627" y="94125"/>
                </a:lnTo>
                <a:lnTo>
                  <a:pt x="33673" y="97457"/>
                </a:lnTo>
                <a:lnTo>
                  <a:pt x="31379" y="100670"/>
                </a:lnTo>
                <a:lnTo>
                  <a:pt x="29848" y="104797"/>
                </a:lnTo>
                <a:lnTo>
                  <a:pt x="28829" y="109532"/>
                </a:lnTo>
                <a:lnTo>
                  <a:pt x="28149" y="114673"/>
                </a:lnTo>
                <a:lnTo>
                  <a:pt x="28688" y="119093"/>
                </a:lnTo>
                <a:lnTo>
                  <a:pt x="30040" y="123032"/>
                </a:lnTo>
                <a:lnTo>
                  <a:pt x="31933" y="126650"/>
                </a:lnTo>
                <a:lnTo>
                  <a:pt x="34187" y="130054"/>
                </a:lnTo>
                <a:lnTo>
                  <a:pt x="36682" y="133315"/>
                </a:lnTo>
                <a:lnTo>
                  <a:pt x="39337" y="136482"/>
                </a:lnTo>
                <a:lnTo>
                  <a:pt x="43092" y="138593"/>
                </a:lnTo>
                <a:lnTo>
                  <a:pt x="47580" y="140001"/>
                </a:lnTo>
                <a:lnTo>
                  <a:pt x="52556" y="140939"/>
                </a:lnTo>
                <a:lnTo>
                  <a:pt x="58850" y="141564"/>
                </a:lnTo>
                <a:lnTo>
                  <a:pt x="66022" y="141982"/>
                </a:lnTo>
                <a:lnTo>
                  <a:pt x="73781" y="142259"/>
                </a:lnTo>
                <a:lnTo>
                  <a:pt x="80937" y="141453"/>
                </a:lnTo>
                <a:lnTo>
                  <a:pt x="87693" y="139922"/>
                </a:lnTo>
                <a:lnTo>
                  <a:pt x="94181" y="137910"/>
                </a:lnTo>
                <a:lnTo>
                  <a:pt x="101482" y="134584"/>
                </a:lnTo>
                <a:lnTo>
                  <a:pt x="109327" y="130383"/>
                </a:lnTo>
                <a:lnTo>
                  <a:pt x="117533" y="125597"/>
                </a:lnTo>
                <a:lnTo>
                  <a:pt x="123996" y="121415"/>
                </a:lnTo>
                <a:lnTo>
                  <a:pt x="129297" y="117634"/>
                </a:lnTo>
                <a:lnTo>
                  <a:pt x="133823" y="114122"/>
                </a:lnTo>
                <a:lnTo>
                  <a:pt x="137833" y="108803"/>
                </a:lnTo>
                <a:lnTo>
                  <a:pt x="141498" y="102281"/>
                </a:lnTo>
                <a:lnTo>
                  <a:pt x="151397" y="81527"/>
                </a:lnTo>
                <a:lnTo>
                  <a:pt x="154509" y="75167"/>
                </a:lnTo>
                <a:lnTo>
                  <a:pt x="155592" y="68943"/>
                </a:lnTo>
                <a:lnTo>
                  <a:pt x="155322" y="62809"/>
                </a:lnTo>
                <a:lnTo>
                  <a:pt x="154150" y="56736"/>
                </a:lnTo>
                <a:lnTo>
                  <a:pt x="152376" y="50702"/>
                </a:lnTo>
                <a:lnTo>
                  <a:pt x="150202" y="44696"/>
                </a:lnTo>
                <a:lnTo>
                  <a:pt x="147759" y="38707"/>
                </a:lnTo>
                <a:lnTo>
                  <a:pt x="144147" y="32730"/>
                </a:lnTo>
                <a:lnTo>
                  <a:pt x="139755" y="26761"/>
                </a:lnTo>
                <a:lnTo>
                  <a:pt x="134842" y="20797"/>
                </a:lnTo>
                <a:lnTo>
                  <a:pt x="129582" y="15829"/>
                </a:lnTo>
                <a:lnTo>
                  <a:pt x="124091" y="11525"/>
                </a:lnTo>
                <a:lnTo>
                  <a:pt x="118446" y="7663"/>
                </a:lnTo>
                <a:lnTo>
                  <a:pt x="111706" y="5089"/>
                </a:lnTo>
                <a:lnTo>
                  <a:pt x="104237" y="3373"/>
                </a:lnTo>
                <a:lnTo>
                  <a:pt x="96280" y="2228"/>
                </a:lnTo>
                <a:lnTo>
                  <a:pt x="88000" y="1466"/>
                </a:lnTo>
                <a:lnTo>
                  <a:pt x="79502" y="957"/>
                </a:lnTo>
                <a:lnTo>
                  <a:pt x="63116" y="393"/>
                </a:lnTo>
                <a:lnTo>
                  <a:pt x="36427" y="30"/>
                </a:lnTo>
                <a:lnTo>
                  <a:pt x="30238" y="0"/>
                </a:lnTo>
                <a:lnTo>
                  <a:pt x="25119" y="972"/>
                </a:lnTo>
                <a:lnTo>
                  <a:pt x="20715" y="2613"/>
                </a:lnTo>
                <a:lnTo>
                  <a:pt x="16786" y="4698"/>
                </a:lnTo>
                <a:lnTo>
                  <a:pt x="13176" y="7081"/>
                </a:lnTo>
                <a:lnTo>
                  <a:pt x="9776" y="9662"/>
                </a:lnTo>
                <a:lnTo>
                  <a:pt x="0" y="1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SMARTInkAnnotation13"/>
          <p:cNvSpPr/>
          <p:nvPr/>
        </p:nvSpPr>
        <p:spPr>
          <a:xfrm>
            <a:off x="5322094" y="3120625"/>
            <a:ext cx="98227" cy="201220"/>
          </a:xfrm>
          <a:custGeom>
            <a:avLst/>
            <a:gdLst/>
            <a:ahLst/>
            <a:cxnLst/>
            <a:rect l="0" t="0" r="0" b="0"/>
            <a:pathLst>
              <a:path w="98227" h="201220">
                <a:moveTo>
                  <a:pt x="0" y="40484"/>
                </a:moveTo>
                <a:lnTo>
                  <a:pt x="0" y="45225"/>
                </a:lnTo>
                <a:lnTo>
                  <a:pt x="992" y="46622"/>
                </a:lnTo>
                <a:lnTo>
                  <a:pt x="2645" y="47552"/>
                </a:lnTo>
                <a:lnTo>
                  <a:pt x="7688" y="49047"/>
                </a:lnTo>
                <a:lnTo>
                  <a:pt x="8102" y="50161"/>
                </a:lnTo>
                <a:lnTo>
                  <a:pt x="8562" y="54046"/>
                </a:lnTo>
                <a:lnTo>
                  <a:pt x="8766" y="59079"/>
                </a:lnTo>
                <a:lnTo>
                  <a:pt x="8881" y="67492"/>
                </a:lnTo>
                <a:lnTo>
                  <a:pt x="8928" y="101783"/>
                </a:lnTo>
                <a:lnTo>
                  <a:pt x="9921" y="107147"/>
                </a:lnTo>
                <a:lnTo>
                  <a:pt x="11575" y="112707"/>
                </a:lnTo>
                <a:lnTo>
                  <a:pt x="13669" y="118399"/>
                </a:lnTo>
                <a:lnTo>
                  <a:pt x="15066" y="124177"/>
                </a:lnTo>
                <a:lnTo>
                  <a:pt x="15997" y="130014"/>
                </a:lnTo>
                <a:lnTo>
                  <a:pt x="16618" y="135890"/>
                </a:lnTo>
                <a:lnTo>
                  <a:pt x="18024" y="140799"/>
                </a:lnTo>
                <a:lnTo>
                  <a:pt x="19953" y="145064"/>
                </a:lnTo>
                <a:lnTo>
                  <a:pt x="22232" y="148899"/>
                </a:lnTo>
                <a:lnTo>
                  <a:pt x="23751" y="153441"/>
                </a:lnTo>
                <a:lnTo>
                  <a:pt x="24763" y="158453"/>
                </a:lnTo>
                <a:lnTo>
                  <a:pt x="25438" y="163778"/>
                </a:lnTo>
                <a:lnTo>
                  <a:pt x="25888" y="168321"/>
                </a:lnTo>
                <a:lnTo>
                  <a:pt x="26189" y="172342"/>
                </a:lnTo>
                <a:lnTo>
                  <a:pt x="26389" y="176014"/>
                </a:lnTo>
                <a:lnTo>
                  <a:pt x="26611" y="182741"/>
                </a:lnTo>
                <a:lnTo>
                  <a:pt x="26786" y="200685"/>
                </a:lnTo>
                <a:lnTo>
                  <a:pt x="26789" y="201219"/>
                </a:lnTo>
                <a:lnTo>
                  <a:pt x="26789" y="196478"/>
                </a:lnTo>
                <a:lnTo>
                  <a:pt x="25797" y="195082"/>
                </a:lnTo>
                <a:lnTo>
                  <a:pt x="24143" y="194151"/>
                </a:lnTo>
                <a:lnTo>
                  <a:pt x="22049" y="193530"/>
                </a:lnTo>
                <a:lnTo>
                  <a:pt x="20652" y="192124"/>
                </a:lnTo>
                <a:lnTo>
                  <a:pt x="19721" y="190195"/>
                </a:lnTo>
                <a:lnTo>
                  <a:pt x="18687" y="185405"/>
                </a:lnTo>
                <a:lnTo>
                  <a:pt x="18227" y="179969"/>
                </a:lnTo>
                <a:lnTo>
                  <a:pt x="17112" y="178123"/>
                </a:lnTo>
                <a:lnTo>
                  <a:pt x="15377" y="176892"/>
                </a:lnTo>
                <a:lnTo>
                  <a:pt x="8963" y="174442"/>
                </a:lnTo>
                <a:lnTo>
                  <a:pt x="26677" y="174430"/>
                </a:lnTo>
                <a:lnTo>
                  <a:pt x="17862" y="174430"/>
                </a:lnTo>
                <a:lnTo>
                  <a:pt x="17859" y="183359"/>
                </a:lnTo>
                <a:lnTo>
                  <a:pt x="17859" y="170057"/>
                </a:lnTo>
                <a:lnTo>
                  <a:pt x="16867" y="167546"/>
                </a:lnTo>
                <a:lnTo>
                  <a:pt x="15214" y="164880"/>
                </a:lnTo>
                <a:lnTo>
                  <a:pt x="13119" y="162110"/>
                </a:lnTo>
                <a:lnTo>
                  <a:pt x="10791" y="156386"/>
                </a:lnTo>
                <a:lnTo>
                  <a:pt x="9757" y="150535"/>
                </a:lnTo>
                <a:lnTo>
                  <a:pt x="9297" y="144628"/>
                </a:lnTo>
                <a:lnTo>
                  <a:pt x="10167" y="140671"/>
                </a:lnTo>
                <a:lnTo>
                  <a:pt x="11739" y="136049"/>
                </a:lnTo>
                <a:lnTo>
                  <a:pt x="13779" y="130984"/>
                </a:lnTo>
                <a:lnTo>
                  <a:pt x="15139" y="126614"/>
                </a:lnTo>
                <a:lnTo>
                  <a:pt x="16046" y="122709"/>
                </a:lnTo>
                <a:lnTo>
                  <a:pt x="16650" y="119113"/>
                </a:lnTo>
                <a:lnTo>
                  <a:pt x="17053" y="114732"/>
                </a:lnTo>
                <a:lnTo>
                  <a:pt x="17322" y="109826"/>
                </a:lnTo>
                <a:lnTo>
                  <a:pt x="17620" y="99084"/>
                </a:lnTo>
                <a:lnTo>
                  <a:pt x="17753" y="87695"/>
                </a:lnTo>
                <a:lnTo>
                  <a:pt x="18780" y="81880"/>
                </a:lnTo>
                <a:lnTo>
                  <a:pt x="20458" y="76019"/>
                </a:lnTo>
                <a:lnTo>
                  <a:pt x="22568" y="70128"/>
                </a:lnTo>
                <a:lnTo>
                  <a:pt x="23975" y="64215"/>
                </a:lnTo>
                <a:lnTo>
                  <a:pt x="24913" y="58289"/>
                </a:lnTo>
                <a:lnTo>
                  <a:pt x="25538" y="52354"/>
                </a:lnTo>
                <a:lnTo>
                  <a:pt x="25955" y="46413"/>
                </a:lnTo>
                <a:lnTo>
                  <a:pt x="26233" y="40468"/>
                </a:lnTo>
                <a:lnTo>
                  <a:pt x="26624" y="25266"/>
                </a:lnTo>
                <a:lnTo>
                  <a:pt x="26756" y="11240"/>
                </a:lnTo>
                <a:lnTo>
                  <a:pt x="27760" y="9082"/>
                </a:lnTo>
                <a:lnTo>
                  <a:pt x="29420" y="7643"/>
                </a:lnTo>
                <a:lnTo>
                  <a:pt x="31520" y="6684"/>
                </a:lnTo>
                <a:lnTo>
                  <a:pt x="43956" y="593"/>
                </a:lnTo>
                <a:lnTo>
                  <a:pt x="49148" y="0"/>
                </a:lnTo>
                <a:lnTo>
                  <a:pt x="54593" y="596"/>
                </a:lnTo>
                <a:lnTo>
                  <a:pt x="60208" y="1986"/>
                </a:lnTo>
                <a:lnTo>
                  <a:pt x="66927" y="3905"/>
                </a:lnTo>
                <a:lnTo>
                  <a:pt x="98226" y="1369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SMARTInkAnnotation14"/>
          <p:cNvSpPr/>
          <p:nvPr/>
        </p:nvSpPr>
        <p:spPr>
          <a:xfrm>
            <a:off x="5500843" y="3116662"/>
            <a:ext cx="159880" cy="258592"/>
          </a:xfrm>
          <a:custGeom>
            <a:avLst/>
            <a:gdLst/>
            <a:ahLst/>
            <a:cxnLst/>
            <a:rect l="0" t="0" r="0" b="0"/>
            <a:pathLst>
              <a:path w="159880" h="258592">
                <a:moveTo>
                  <a:pt x="8775" y="44447"/>
                </a:moveTo>
                <a:lnTo>
                  <a:pt x="17595" y="35627"/>
                </a:lnTo>
                <a:lnTo>
                  <a:pt x="22413" y="40291"/>
                </a:lnTo>
                <a:lnTo>
                  <a:pt x="25383" y="43216"/>
                </a:lnTo>
                <a:lnTo>
                  <a:pt x="26078" y="46546"/>
                </a:lnTo>
                <a:lnTo>
                  <a:pt x="26470" y="53999"/>
                </a:lnTo>
                <a:lnTo>
                  <a:pt x="26585" y="62491"/>
                </a:lnTo>
                <a:lnTo>
                  <a:pt x="26601" y="65407"/>
                </a:lnTo>
                <a:lnTo>
                  <a:pt x="27605" y="69334"/>
                </a:lnTo>
                <a:lnTo>
                  <a:pt x="29266" y="73937"/>
                </a:lnTo>
                <a:lnTo>
                  <a:pt x="31365" y="78990"/>
                </a:lnTo>
                <a:lnTo>
                  <a:pt x="32765" y="84343"/>
                </a:lnTo>
                <a:lnTo>
                  <a:pt x="33698" y="89896"/>
                </a:lnTo>
                <a:lnTo>
                  <a:pt x="34320" y="95583"/>
                </a:lnTo>
                <a:lnTo>
                  <a:pt x="34734" y="102350"/>
                </a:lnTo>
                <a:lnTo>
                  <a:pt x="35195" y="117807"/>
                </a:lnTo>
                <a:lnTo>
                  <a:pt x="36310" y="125104"/>
                </a:lnTo>
                <a:lnTo>
                  <a:pt x="38046" y="131953"/>
                </a:lnTo>
                <a:lnTo>
                  <a:pt x="40195" y="138503"/>
                </a:lnTo>
                <a:lnTo>
                  <a:pt x="41628" y="145847"/>
                </a:lnTo>
                <a:lnTo>
                  <a:pt x="42583" y="153719"/>
                </a:lnTo>
                <a:lnTo>
                  <a:pt x="43220" y="161943"/>
                </a:lnTo>
                <a:lnTo>
                  <a:pt x="43645" y="170403"/>
                </a:lnTo>
                <a:lnTo>
                  <a:pt x="44117" y="187740"/>
                </a:lnTo>
                <a:lnTo>
                  <a:pt x="45234" y="195539"/>
                </a:lnTo>
                <a:lnTo>
                  <a:pt x="46972" y="202721"/>
                </a:lnTo>
                <a:lnTo>
                  <a:pt x="49122" y="209495"/>
                </a:lnTo>
                <a:lnTo>
                  <a:pt x="50556" y="215995"/>
                </a:lnTo>
                <a:lnTo>
                  <a:pt x="51512" y="222312"/>
                </a:lnTo>
                <a:lnTo>
                  <a:pt x="52149" y="228508"/>
                </a:lnTo>
                <a:lnTo>
                  <a:pt x="52573" y="233631"/>
                </a:lnTo>
                <a:lnTo>
                  <a:pt x="52857" y="238039"/>
                </a:lnTo>
                <a:lnTo>
                  <a:pt x="53171" y="245582"/>
                </a:lnTo>
                <a:lnTo>
                  <a:pt x="53421" y="258591"/>
                </a:lnTo>
                <a:lnTo>
                  <a:pt x="53422" y="249229"/>
                </a:lnTo>
                <a:lnTo>
                  <a:pt x="52430" y="245461"/>
                </a:lnTo>
                <a:lnTo>
                  <a:pt x="48683" y="238628"/>
                </a:lnTo>
                <a:lnTo>
                  <a:pt x="47286" y="233432"/>
                </a:lnTo>
                <a:lnTo>
                  <a:pt x="46355" y="226992"/>
                </a:lnTo>
                <a:lnTo>
                  <a:pt x="45735" y="219722"/>
                </a:lnTo>
                <a:lnTo>
                  <a:pt x="44329" y="211899"/>
                </a:lnTo>
                <a:lnTo>
                  <a:pt x="42399" y="203707"/>
                </a:lnTo>
                <a:lnTo>
                  <a:pt x="40121" y="195269"/>
                </a:lnTo>
                <a:lnTo>
                  <a:pt x="34943" y="177956"/>
                </a:lnTo>
                <a:lnTo>
                  <a:pt x="23535" y="142588"/>
                </a:lnTo>
                <a:lnTo>
                  <a:pt x="20599" y="134679"/>
                </a:lnTo>
                <a:lnTo>
                  <a:pt x="17650" y="127422"/>
                </a:lnTo>
                <a:lnTo>
                  <a:pt x="14692" y="120600"/>
                </a:lnTo>
                <a:lnTo>
                  <a:pt x="11727" y="113075"/>
                </a:lnTo>
                <a:lnTo>
                  <a:pt x="5788" y="96777"/>
                </a:lnTo>
                <a:lnTo>
                  <a:pt x="3807" y="89255"/>
                </a:lnTo>
                <a:lnTo>
                  <a:pt x="2486" y="82257"/>
                </a:lnTo>
                <a:lnTo>
                  <a:pt x="1606" y="75607"/>
                </a:lnTo>
                <a:lnTo>
                  <a:pt x="1019" y="69189"/>
                </a:lnTo>
                <a:lnTo>
                  <a:pt x="628" y="62926"/>
                </a:lnTo>
                <a:lnTo>
                  <a:pt x="193" y="50676"/>
                </a:lnTo>
                <a:lnTo>
                  <a:pt x="0" y="38617"/>
                </a:lnTo>
                <a:lnTo>
                  <a:pt x="941" y="32623"/>
                </a:lnTo>
                <a:lnTo>
                  <a:pt x="2559" y="26643"/>
                </a:lnTo>
                <a:lnTo>
                  <a:pt x="4631" y="20671"/>
                </a:lnTo>
                <a:lnTo>
                  <a:pt x="7997" y="15698"/>
                </a:lnTo>
                <a:lnTo>
                  <a:pt x="12225" y="11390"/>
                </a:lnTo>
                <a:lnTo>
                  <a:pt x="17028" y="7527"/>
                </a:lnTo>
                <a:lnTo>
                  <a:pt x="23207" y="4951"/>
                </a:lnTo>
                <a:lnTo>
                  <a:pt x="30302" y="3234"/>
                </a:lnTo>
                <a:lnTo>
                  <a:pt x="38010" y="2089"/>
                </a:lnTo>
                <a:lnTo>
                  <a:pt x="46124" y="1326"/>
                </a:lnTo>
                <a:lnTo>
                  <a:pt x="54510" y="817"/>
                </a:lnTo>
                <a:lnTo>
                  <a:pt x="63077" y="477"/>
                </a:lnTo>
                <a:lnTo>
                  <a:pt x="94097" y="0"/>
                </a:lnTo>
                <a:lnTo>
                  <a:pt x="103359" y="925"/>
                </a:lnTo>
                <a:lnTo>
                  <a:pt x="111519" y="2534"/>
                </a:lnTo>
                <a:lnTo>
                  <a:pt x="118942" y="4599"/>
                </a:lnTo>
                <a:lnTo>
                  <a:pt x="125876" y="6968"/>
                </a:lnTo>
                <a:lnTo>
                  <a:pt x="132483" y="9539"/>
                </a:lnTo>
                <a:lnTo>
                  <a:pt x="138872" y="12245"/>
                </a:lnTo>
                <a:lnTo>
                  <a:pt x="144124" y="15042"/>
                </a:lnTo>
                <a:lnTo>
                  <a:pt x="148617" y="17899"/>
                </a:lnTo>
                <a:lnTo>
                  <a:pt x="152604" y="20795"/>
                </a:lnTo>
                <a:lnTo>
                  <a:pt x="155263" y="24711"/>
                </a:lnTo>
                <a:lnTo>
                  <a:pt x="157035" y="29305"/>
                </a:lnTo>
                <a:lnTo>
                  <a:pt x="158217" y="34353"/>
                </a:lnTo>
                <a:lnTo>
                  <a:pt x="159005" y="38710"/>
                </a:lnTo>
                <a:lnTo>
                  <a:pt x="159879" y="46197"/>
                </a:lnTo>
                <a:lnTo>
                  <a:pt x="159121" y="49582"/>
                </a:lnTo>
                <a:lnTo>
                  <a:pt x="155632" y="55990"/>
                </a:lnTo>
                <a:lnTo>
                  <a:pt x="150774" y="62145"/>
                </a:lnTo>
                <a:lnTo>
                  <a:pt x="148089" y="65176"/>
                </a:lnTo>
                <a:lnTo>
                  <a:pt x="142461" y="71188"/>
                </a:lnTo>
                <a:lnTo>
                  <a:pt x="139570" y="74181"/>
                </a:lnTo>
                <a:lnTo>
                  <a:pt x="135659" y="77168"/>
                </a:lnTo>
                <a:lnTo>
                  <a:pt x="131067" y="80152"/>
                </a:lnTo>
                <a:lnTo>
                  <a:pt x="126022" y="83133"/>
                </a:lnTo>
                <a:lnTo>
                  <a:pt x="120674" y="85121"/>
                </a:lnTo>
                <a:lnTo>
                  <a:pt x="115125" y="86446"/>
                </a:lnTo>
                <a:lnTo>
                  <a:pt x="109441" y="87329"/>
                </a:lnTo>
                <a:lnTo>
                  <a:pt x="103666" y="87918"/>
                </a:lnTo>
                <a:lnTo>
                  <a:pt x="97833" y="88311"/>
                </a:lnTo>
                <a:lnTo>
                  <a:pt x="91959" y="88572"/>
                </a:lnTo>
                <a:lnTo>
                  <a:pt x="77496" y="88863"/>
                </a:lnTo>
                <a:lnTo>
                  <a:pt x="37663" y="89082"/>
                </a:lnTo>
                <a:lnTo>
                  <a:pt x="33987" y="88095"/>
                </a:lnTo>
                <a:lnTo>
                  <a:pt x="31536" y="86444"/>
                </a:lnTo>
                <a:lnTo>
                  <a:pt x="26634" y="801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SMARTInkAnnotation15"/>
          <p:cNvSpPr/>
          <p:nvPr/>
        </p:nvSpPr>
        <p:spPr>
          <a:xfrm>
            <a:off x="5759648" y="3009305"/>
            <a:ext cx="44650" cy="258962"/>
          </a:xfrm>
          <a:custGeom>
            <a:avLst/>
            <a:gdLst/>
            <a:ahLst/>
            <a:cxnLst/>
            <a:rect l="0" t="0" r="0" b="0"/>
            <a:pathLst>
              <a:path w="44650" h="258962">
                <a:moveTo>
                  <a:pt x="0" y="0"/>
                </a:moveTo>
                <a:lnTo>
                  <a:pt x="0" y="138822"/>
                </a:lnTo>
                <a:lnTo>
                  <a:pt x="993" y="149103"/>
                </a:lnTo>
                <a:lnTo>
                  <a:pt x="2646" y="158933"/>
                </a:lnTo>
                <a:lnTo>
                  <a:pt x="4740" y="168463"/>
                </a:lnTo>
                <a:lnTo>
                  <a:pt x="8122" y="177793"/>
                </a:lnTo>
                <a:lnTo>
                  <a:pt x="12359" y="186989"/>
                </a:lnTo>
                <a:lnTo>
                  <a:pt x="28679" y="218396"/>
                </a:lnTo>
                <a:lnTo>
                  <a:pt x="31026" y="224972"/>
                </a:lnTo>
                <a:lnTo>
                  <a:pt x="32591" y="231341"/>
                </a:lnTo>
                <a:lnTo>
                  <a:pt x="33633" y="237571"/>
                </a:lnTo>
                <a:lnTo>
                  <a:pt x="35321" y="242716"/>
                </a:lnTo>
                <a:lnTo>
                  <a:pt x="37438" y="247139"/>
                </a:lnTo>
                <a:lnTo>
                  <a:pt x="44649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SMARTInkAnnotation16"/>
          <p:cNvSpPr/>
          <p:nvPr/>
        </p:nvSpPr>
        <p:spPr>
          <a:xfrm>
            <a:off x="5715000" y="3116873"/>
            <a:ext cx="223243" cy="133534"/>
          </a:xfrm>
          <a:custGeom>
            <a:avLst/>
            <a:gdLst/>
            <a:ahLst/>
            <a:cxnLst/>
            <a:rect l="0" t="0" r="0" b="0"/>
            <a:pathLst>
              <a:path w="223243" h="133534">
                <a:moveTo>
                  <a:pt x="0" y="17447"/>
                </a:moveTo>
                <a:lnTo>
                  <a:pt x="0" y="8627"/>
                </a:lnTo>
                <a:lnTo>
                  <a:pt x="5292" y="8566"/>
                </a:lnTo>
                <a:lnTo>
                  <a:pt x="9481" y="8550"/>
                </a:lnTo>
                <a:lnTo>
                  <a:pt x="14258" y="9532"/>
                </a:lnTo>
                <a:lnTo>
                  <a:pt x="19427" y="11178"/>
                </a:lnTo>
                <a:lnTo>
                  <a:pt x="24857" y="13268"/>
                </a:lnTo>
                <a:lnTo>
                  <a:pt x="30462" y="15653"/>
                </a:lnTo>
                <a:lnTo>
                  <a:pt x="41982" y="20949"/>
                </a:lnTo>
                <a:lnTo>
                  <a:pt x="48824" y="22759"/>
                </a:lnTo>
                <a:lnTo>
                  <a:pt x="56362" y="23965"/>
                </a:lnTo>
                <a:lnTo>
                  <a:pt x="64363" y="24769"/>
                </a:lnTo>
                <a:lnTo>
                  <a:pt x="72675" y="26297"/>
                </a:lnTo>
                <a:lnTo>
                  <a:pt x="81192" y="28308"/>
                </a:lnTo>
                <a:lnTo>
                  <a:pt x="89846" y="30641"/>
                </a:lnTo>
                <a:lnTo>
                  <a:pt x="97601" y="32196"/>
                </a:lnTo>
                <a:lnTo>
                  <a:pt x="104755" y="33233"/>
                </a:lnTo>
                <a:lnTo>
                  <a:pt x="111508" y="33924"/>
                </a:lnTo>
                <a:lnTo>
                  <a:pt x="117995" y="34385"/>
                </a:lnTo>
                <a:lnTo>
                  <a:pt x="124304" y="34692"/>
                </a:lnTo>
                <a:lnTo>
                  <a:pt x="140018" y="35125"/>
                </a:lnTo>
                <a:lnTo>
                  <a:pt x="143947" y="35185"/>
                </a:lnTo>
                <a:lnTo>
                  <a:pt x="147558" y="34233"/>
                </a:lnTo>
                <a:lnTo>
                  <a:pt x="154217" y="30530"/>
                </a:lnTo>
                <a:lnTo>
                  <a:pt x="157381" y="28154"/>
                </a:lnTo>
                <a:lnTo>
                  <a:pt x="160484" y="25577"/>
                </a:lnTo>
                <a:lnTo>
                  <a:pt x="163544" y="22868"/>
                </a:lnTo>
                <a:lnTo>
                  <a:pt x="169590" y="17211"/>
                </a:lnTo>
                <a:lnTo>
                  <a:pt x="178400" y="8670"/>
                </a:lnTo>
                <a:lnTo>
                  <a:pt x="186126" y="980"/>
                </a:lnTo>
                <a:lnTo>
                  <a:pt x="187584" y="516"/>
                </a:lnTo>
                <a:lnTo>
                  <a:pt x="191850" y="0"/>
                </a:lnTo>
                <a:lnTo>
                  <a:pt x="193384" y="855"/>
                </a:lnTo>
                <a:lnTo>
                  <a:pt x="194407" y="2417"/>
                </a:lnTo>
                <a:lnTo>
                  <a:pt x="196049" y="7313"/>
                </a:lnTo>
                <a:lnTo>
                  <a:pt x="198920" y="10628"/>
                </a:lnTo>
                <a:lnTo>
                  <a:pt x="201074" y="12901"/>
                </a:lnTo>
                <a:lnTo>
                  <a:pt x="202510" y="16401"/>
                </a:lnTo>
                <a:lnTo>
                  <a:pt x="203467" y="20718"/>
                </a:lnTo>
                <a:lnTo>
                  <a:pt x="204106" y="25581"/>
                </a:lnTo>
                <a:lnTo>
                  <a:pt x="204532" y="30808"/>
                </a:lnTo>
                <a:lnTo>
                  <a:pt x="204815" y="36276"/>
                </a:lnTo>
                <a:lnTo>
                  <a:pt x="205130" y="47644"/>
                </a:lnTo>
                <a:lnTo>
                  <a:pt x="205349" y="77035"/>
                </a:lnTo>
                <a:lnTo>
                  <a:pt x="206353" y="82969"/>
                </a:lnTo>
                <a:lnTo>
                  <a:pt x="208014" y="88910"/>
                </a:lnTo>
                <a:lnTo>
                  <a:pt x="210114" y="94855"/>
                </a:lnTo>
                <a:lnTo>
                  <a:pt x="211513" y="99810"/>
                </a:lnTo>
                <a:lnTo>
                  <a:pt x="212446" y="104106"/>
                </a:lnTo>
                <a:lnTo>
                  <a:pt x="213068" y="107962"/>
                </a:lnTo>
                <a:lnTo>
                  <a:pt x="214475" y="111525"/>
                </a:lnTo>
                <a:lnTo>
                  <a:pt x="216405" y="114892"/>
                </a:lnTo>
                <a:lnTo>
                  <a:pt x="218684" y="118129"/>
                </a:lnTo>
                <a:lnTo>
                  <a:pt x="220204" y="121279"/>
                </a:lnTo>
                <a:lnTo>
                  <a:pt x="221217" y="124372"/>
                </a:lnTo>
                <a:lnTo>
                  <a:pt x="223242" y="133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SMARTInkAnnotation17"/>
          <p:cNvSpPr/>
          <p:nvPr/>
        </p:nvSpPr>
        <p:spPr>
          <a:xfrm>
            <a:off x="5902523" y="3036094"/>
            <a:ext cx="35720" cy="8930"/>
          </a:xfrm>
          <a:custGeom>
            <a:avLst/>
            <a:gdLst/>
            <a:ahLst/>
            <a:cxnLst/>
            <a:rect l="0" t="0" r="0" b="0"/>
            <a:pathLst>
              <a:path w="35720" h="8930">
                <a:moveTo>
                  <a:pt x="0" y="8929"/>
                </a:moveTo>
                <a:lnTo>
                  <a:pt x="4740" y="8929"/>
                </a:lnTo>
                <a:lnTo>
                  <a:pt x="6137" y="7937"/>
                </a:lnTo>
                <a:lnTo>
                  <a:pt x="7068" y="6284"/>
                </a:lnTo>
                <a:lnTo>
                  <a:pt x="7689" y="4189"/>
                </a:lnTo>
                <a:lnTo>
                  <a:pt x="9094" y="2792"/>
                </a:lnTo>
                <a:lnTo>
                  <a:pt x="11025" y="1862"/>
                </a:lnTo>
                <a:lnTo>
                  <a:pt x="13303" y="1241"/>
                </a:lnTo>
                <a:lnTo>
                  <a:pt x="15814" y="827"/>
                </a:lnTo>
                <a:lnTo>
                  <a:pt x="18481" y="551"/>
                </a:lnTo>
                <a:lnTo>
                  <a:pt x="21250" y="367"/>
                </a:lnTo>
                <a:lnTo>
                  <a:pt x="24089" y="245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SMARTInkAnnotation18"/>
          <p:cNvSpPr/>
          <p:nvPr/>
        </p:nvSpPr>
        <p:spPr>
          <a:xfrm>
            <a:off x="5991932" y="3098602"/>
            <a:ext cx="151115" cy="141949"/>
          </a:xfrm>
          <a:custGeom>
            <a:avLst/>
            <a:gdLst/>
            <a:ahLst/>
            <a:cxnLst/>
            <a:rect l="0" t="0" r="0" b="0"/>
            <a:pathLst>
              <a:path w="151115" h="141949">
                <a:moveTo>
                  <a:pt x="17748" y="0"/>
                </a:moveTo>
                <a:lnTo>
                  <a:pt x="10059" y="7688"/>
                </a:lnTo>
                <a:lnTo>
                  <a:pt x="9645" y="10086"/>
                </a:lnTo>
                <a:lnTo>
                  <a:pt x="9369" y="13669"/>
                </a:lnTo>
                <a:lnTo>
                  <a:pt x="9185" y="18042"/>
                </a:lnTo>
                <a:lnTo>
                  <a:pt x="8072" y="21950"/>
                </a:lnTo>
                <a:lnTo>
                  <a:pt x="6335" y="25547"/>
                </a:lnTo>
                <a:lnTo>
                  <a:pt x="4186" y="28938"/>
                </a:lnTo>
                <a:lnTo>
                  <a:pt x="2753" y="33182"/>
                </a:lnTo>
                <a:lnTo>
                  <a:pt x="1798" y="37996"/>
                </a:lnTo>
                <a:lnTo>
                  <a:pt x="1162" y="43190"/>
                </a:lnTo>
                <a:lnTo>
                  <a:pt x="737" y="48637"/>
                </a:lnTo>
                <a:lnTo>
                  <a:pt x="454" y="54252"/>
                </a:lnTo>
                <a:lnTo>
                  <a:pt x="139" y="65784"/>
                </a:lnTo>
                <a:lnTo>
                  <a:pt x="0" y="77524"/>
                </a:lnTo>
                <a:lnTo>
                  <a:pt x="955" y="82440"/>
                </a:lnTo>
                <a:lnTo>
                  <a:pt x="2584" y="86710"/>
                </a:lnTo>
                <a:lnTo>
                  <a:pt x="7040" y="95092"/>
                </a:lnTo>
                <a:lnTo>
                  <a:pt x="12327" y="105432"/>
                </a:lnTo>
                <a:lnTo>
                  <a:pt x="15126" y="109976"/>
                </a:lnTo>
                <a:lnTo>
                  <a:pt x="17985" y="113996"/>
                </a:lnTo>
                <a:lnTo>
                  <a:pt x="20882" y="117670"/>
                </a:lnTo>
                <a:lnTo>
                  <a:pt x="24798" y="122103"/>
                </a:lnTo>
                <a:lnTo>
                  <a:pt x="34441" y="132320"/>
                </a:lnTo>
                <a:lnTo>
                  <a:pt x="40783" y="135838"/>
                </a:lnTo>
                <a:lnTo>
                  <a:pt x="47987" y="138184"/>
                </a:lnTo>
                <a:lnTo>
                  <a:pt x="55766" y="139748"/>
                </a:lnTo>
                <a:lnTo>
                  <a:pt x="62937" y="140790"/>
                </a:lnTo>
                <a:lnTo>
                  <a:pt x="69702" y="141485"/>
                </a:lnTo>
                <a:lnTo>
                  <a:pt x="76197" y="141948"/>
                </a:lnTo>
                <a:lnTo>
                  <a:pt x="83503" y="141265"/>
                </a:lnTo>
                <a:lnTo>
                  <a:pt x="91350" y="139817"/>
                </a:lnTo>
                <a:lnTo>
                  <a:pt x="99558" y="137860"/>
                </a:lnTo>
                <a:lnTo>
                  <a:pt x="107014" y="135563"/>
                </a:lnTo>
                <a:lnTo>
                  <a:pt x="113970" y="133039"/>
                </a:lnTo>
                <a:lnTo>
                  <a:pt x="120591" y="130364"/>
                </a:lnTo>
                <a:lnTo>
                  <a:pt x="125998" y="126597"/>
                </a:lnTo>
                <a:lnTo>
                  <a:pt x="130594" y="122101"/>
                </a:lnTo>
                <a:lnTo>
                  <a:pt x="134651" y="117119"/>
                </a:lnTo>
                <a:lnTo>
                  <a:pt x="138347" y="111814"/>
                </a:lnTo>
                <a:lnTo>
                  <a:pt x="141804" y="106292"/>
                </a:lnTo>
                <a:lnTo>
                  <a:pt x="145100" y="100627"/>
                </a:lnTo>
                <a:lnTo>
                  <a:pt x="147298" y="94866"/>
                </a:lnTo>
                <a:lnTo>
                  <a:pt x="148763" y="89041"/>
                </a:lnTo>
                <a:lnTo>
                  <a:pt x="149740" y="83173"/>
                </a:lnTo>
                <a:lnTo>
                  <a:pt x="150391" y="77277"/>
                </a:lnTo>
                <a:lnTo>
                  <a:pt x="150825" y="71361"/>
                </a:lnTo>
                <a:lnTo>
                  <a:pt x="151114" y="65434"/>
                </a:lnTo>
                <a:lnTo>
                  <a:pt x="150315" y="59497"/>
                </a:lnTo>
                <a:lnTo>
                  <a:pt x="148790" y="53555"/>
                </a:lnTo>
                <a:lnTo>
                  <a:pt x="146781" y="47610"/>
                </a:lnTo>
                <a:lnTo>
                  <a:pt x="143458" y="42654"/>
                </a:lnTo>
                <a:lnTo>
                  <a:pt x="139257" y="38357"/>
                </a:lnTo>
                <a:lnTo>
                  <a:pt x="134472" y="34501"/>
                </a:lnTo>
                <a:lnTo>
                  <a:pt x="129299" y="30938"/>
                </a:lnTo>
                <a:lnTo>
                  <a:pt x="123865" y="27570"/>
                </a:lnTo>
                <a:lnTo>
                  <a:pt x="118259" y="24333"/>
                </a:lnTo>
                <a:lnTo>
                  <a:pt x="106737" y="18091"/>
                </a:lnTo>
                <a:lnTo>
                  <a:pt x="100886" y="15037"/>
                </a:lnTo>
                <a:lnTo>
                  <a:pt x="95002" y="13001"/>
                </a:lnTo>
                <a:lnTo>
                  <a:pt x="89094" y="11644"/>
                </a:lnTo>
                <a:lnTo>
                  <a:pt x="83172" y="10739"/>
                </a:lnTo>
                <a:lnTo>
                  <a:pt x="77238" y="10136"/>
                </a:lnTo>
                <a:lnTo>
                  <a:pt x="71299" y="9733"/>
                </a:lnTo>
                <a:lnTo>
                  <a:pt x="60399" y="9287"/>
                </a:lnTo>
                <a:lnTo>
                  <a:pt x="52248" y="9088"/>
                </a:lnTo>
                <a:lnTo>
                  <a:pt x="48685" y="10028"/>
                </a:lnTo>
                <a:lnTo>
                  <a:pt x="45318" y="11646"/>
                </a:lnTo>
                <a:lnTo>
                  <a:pt x="35607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SMARTInkAnnotation19"/>
          <p:cNvSpPr/>
          <p:nvPr/>
        </p:nvSpPr>
        <p:spPr>
          <a:xfrm>
            <a:off x="6179720" y="3107588"/>
            <a:ext cx="187148" cy="124910"/>
          </a:xfrm>
          <a:custGeom>
            <a:avLst/>
            <a:gdLst/>
            <a:ahLst/>
            <a:cxnLst/>
            <a:rect l="0" t="0" r="0" b="0"/>
            <a:pathLst>
              <a:path w="187148" h="124910">
                <a:moveTo>
                  <a:pt x="17482" y="26732"/>
                </a:moveTo>
                <a:lnTo>
                  <a:pt x="17482" y="31473"/>
                </a:lnTo>
                <a:lnTo>
                  <a:pt x="16491" y="33862"/>
                </a:lnTo>
                <a:lnTo>
                  <a:pt x="14838" y="36446"/>
                </a:lnTo>
                <a:lnTo>
                  <a:pt x="12742" y="39161"/>
                </a:lnTo>
                <a:lnTo>
                  <a:pt x="11346" y="41964"/>
                </a:lnTo>
                <a:lnTo>
                  <a:pt x="10415" y="44824"/>
                </a:lnTo>
                <a:lnTo>
                  <a:pt x="9794" y="47723"/>
                </a:lnTo>
                <a:lnTo>
                  <a:pt x="9381" y="51640"/>
                </a:lnTo>
                <a:lnTo>
                  <a:pt x="9105" y="56236"/>
                </a:lnTo>
                <a:lnTo>
                  <a:pt x="8921" y="61284"/>
                </a:lnTo>
                <a:lnTo>
                  <a:pt x="7806" y="66634"/>
                </a:lnTo>
                <a:lnTo>
                  <a:pt x="6071" y="72185"/>
                </a:lnTo>
                <a:lnTo>
                  <a:pt x="3921" y="77870"/>
                </a:lnTo>
                <a:lnTo>
                  <a:pt x="2489" y="83645"/>
                </a:lnTo>
                <a:lnTo>
                  <a:pt x="1534" y="89479"/>
                </a:lnTo>
                <a:lnTo>
                  <a:pt x="897" y="95352"/>
                </a:lnTo>
                <a:lnTo>
                  <a:pt x="473" y="100260"/>
                </a:lnTo>
                <a:lnTo>
                  <a:pt x="189" y="104524"/>
                </a:lnTo>
                <a:lnTo>
                  <a:pt x="0" y="108360"/>
                </a:lnTo>
                <a:lnTo>
                  <a:pt x="867" y="111908"/>
                </a:lnTo>
                <a:lnTo>
                  <a:pt x="2437" y="115266"/>
                </a:lnTo>
                <a:lnTo>
                  <a:pt x="8522" y="124909"/>
                </a:lnTo>
                <a:lnTo>
                  <a:pt x="8550" y="104837"/>
                </a:lnTo>
                <a:lnTo>
                  <a:pt x="9543" y="100631"/>
                </a:lnTo>
                <a:lnTo>
                  <a:pt x="11197" y="95842"/>
                </a:lnTo>
                <a:lnTo>
                  <a:pt x="13293" y="90665"/>
                </a:lnTo>
                <a:lnTo>
                  <a:pt x="14689" y="84237"/>
                </a:lnTo>
                <a:lnTo>
                  <a:pt x="15620" y="76975"/>
                </a:lnTo>
                <a:lnTo>
                  <a:pt x="16241" y="69157"/>
                </a:lnTo>
                <a:lnTo>
                  <a:pt x="17647" y="61961"/>
                </a:lnTo>
                <a:lnTo>
                  <a:pt x="19577" y="55179"/>
                </a:lnTo>
                <a:lnTo>
                  <a:pt x="21856" y="48673"/>
                </a:lnTo>
                <a:lnTo>
                  <a:pt x="24366" y="43344"/>
                </a:lnTo>
                <a:lnTo>
                  <a:pt x="27033" y="38799"/>
                </a:lnTo>
                <a:lnTo>
                  <a:pt x="29803" y="34777"/>
                </a:lnTo>
                <a:lnTo>
                  <a:pt x="32642" y="30111"/>
                </a:lnTo>
                <a:lnTo>
                  <a:pt x="35526" y="25016"/>
                </a:lnTo>
                <a:lnTo>
                  <a:pt x="38442" y="19635"/>
                </a:lnTo>
                <a:lnTo>
                  <a:pt x="42369" y="15056"/>
                </a:lnTo>
                <a:lnTo>
                  <a:pt x="46973" y="11010"/>
                </a:lnTo>
                <a:lnTo>
                  <a:pt x="52025" y="7321"/>
                </a:lnTo>
                <a:lnTo>
                  <a:pt x="56386" y="4862"/>
                </a:lnTo>
                <a:lnTo>
                  <a:pt x="60285" y="3223"/>
                </a:lnTo>
                <a:lnTo>
                  <a:pt x="63877" y="2130"/>
                </a:lnTo>
                <a:lnTo>
                  <a:pt x="68256" y="1401"/>
                </a:lnTo>
                <a:lnTo>
                  <a:pt x="73160" y="915"/>
                </a:lnTo>
                <a:lnTo>
                  <a:pt x="78414" y="591"/>
                </a:lnTo>
                <a:lnTo>
                  <a:pt x="89542" y="231"/>
                </a:lnTo>
                <a:lnTo>
                  <a:pt x="108115" y="0"/>
                </a:lnTo>
                <a:lnTo>
                  <a:pt x="112632" y="973"/>
                </a:lnTo>
                <a:lnTo>
                  <a:pt x="117626" y="2614"/>
                </a:lnTo>
                <a:lnTo>
                  <a:pt x="122940" y="4701"/>
                </a:lnTo>
                <a:lnTo>
                  <a:pt x="127476" y="8076"/>
                </a:lnTo>
                <a:lnTo>
                  <a:pt x="131492" y="12310"/>
                </a:lnTo>
                <a:lnTo>
                  <a:pt x="135160" y="17117"/>
                </a:lnTo>
                <a:lnTo>
                  <a:pt x="138598" y="21315"/>
                </a:lnTo>
                <a:lnTo>
                  <a:pt x="141883" y="25105"/>
                </a:lnTo>
                <a:lnTo>
                  <a:pt x="145064" y="28624"/>
                </a:lnTo>
                <a:lnTo>
                  <a:pt x="148178" y="33947"/>
                </a:lnTo>
                <a:lnTo>
                  <a:pt x="151246" y="40472"/>
                </a:lnTo>
                <a:lnTo>
                  <a:pt x="154283" y="47798"/>
                </a:lnTo>
                <a:lnTo>
                  <a:pt x="157300" y="54667"/>
                </a:lnTo>
                <a:lnTo>
                  <a:pt x="163298" y="67591"/>
                </a:lnTo>
                <a:lnTo>
                  <a:pt x="166287" y="74807"/>
                </a:lnTo>
                <a:lnTo>
                  <a:pt x="169272" y="82594"/>
                </a:lnTo>
                <a:lnTo>
                  <a:pt x="172254" y="90763"/>
                </a:lnTo>
                <a:lnTo>
                  <a:pt x="175234" y="97201"/>
                </a:lnTo>
                <a:lnTo>
                  <a:pt x="178213" y="102485"/>
                </a:lnTo>
                <a:lnTo>
                  <a:pt x="187147" y="1160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SMARTInkAnnotation20"/>
          <p:cNvSpPr/>
          <p:nvPr/>
        </p:nvSpPr>
        <p:spPr>
          <a:xfrm>
            <a:off x="6509742" y="3214688"/>
            <a:ext cx="1" cy="8930"/>
          </a:xfrm>
          <a:custGeom>
            <a:avLst/>
            <a:gdLst/>
            <a:ahLst/>
            <a:cxnLst/>
            <a:rect l="0" t="0" r="0" b="0"/>
            <a:pathLst>
              <a:path w="1" h="8930">
                <a:moveTo>
                  <a:pt x="0" y="0"/>
                </a:move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SMARTInkAnnotation21"/>
          <p:cNvSpPr/>
          <p:nvPr/>
        </p:nvSpPr>
        <p:spPr>
          <a:xfrm>
            <a:off x="6654416" y="437555"/>
            <a:ext cx="202054" cy="294680"/>
          </a:xfrm>
          <a:custGeom>
            <a:avLst/>
            <a:gdLst/>
            <a:ahLst/>
            <a:cxnLst/>
            <a:rect l="0" t="0" r="0" b="0"/>
            <a:pathLst>
              <a:path w="202054" h="294680">
                <a:moveTo>
                  <a:pt x="105357" y="0"/>
                </a:moveTo>
                <a:lnTo>
                  <a:pt x="88772" y="0"/>
                </a:lnTo>
                <a:lnTo>
                  <a:pt x="83135" y="4740"/>
                </a:lnTo>
                <a:lnTo>
                  <a:pt x="81613" y="7129"/>
                </a:lnTo>
                <a:lnTo>
                  <a:pt x="78478" y="16223"/>
                </a:lnTo>
                <a:lnTo>
                  <a:pt x="76524" y="20737"/>
                </a:lnTo>
                <a:lnTo>
                  <a:pt x="74229" y="25731"/>
                </a:lnTo>
                <a:lnTo>
                  <a:pt x="70715" y="31044"/>
                </a:lnTo>
                <a:lnTo>
                  <a:pt x="66387" y="36571"/>
                </a:lnTo>
                <a:lnTo>
                  <a:pt x="61517" y="42240"/>
                </a:lnTo>
                <a:lnTo>
                  <a:pt x="57279" y="48996"/>
                </a:lnTo>
                <a:lnTo>
                  <a:pt x="53461" y="56476"/>
                </a:lnTo>
                <a:lnTo>
                  <a:pt x="49924" y="64440"/>
                </a:lnTo>
                <a:lnTo>
                  <a:pt x="45582" y="72725"/>
                </a:lnTo>
                <a:lnTo>
                  <a:pt x="40702" y="81226"/>
                </a:lnTo>
                <a:lnTo>
                  <a:pt x="35465" y="89869"/>
                </a:lnTo>
                <a:lnTo>
                  <a:pt x="30981" y="97616"/>
                </a:lnTo>
                <a:lnTo>
                  <a:pt x="23353" y="111515"/>
                </a:lnTo>
                <a:lnTo>
                  <a:pt x="13481" y="130496"/>
                </a:lnTo>
                <a:lnTo>
                  <a:pt x="10372" y="135614"/>
                </a:lnTo>
                <a:lnTo>
                  <a:pt x="4271" y="143947"/>
                </a:lnTo>
                <a:lnTo>
                  <a:pt x="2248" y="148551"/>
                </a:lnTo>
                <a:lnTo>
                  <a:pt x="899" y="153604"/>
                </a:lnTo>
                <a:lnTo>
                  <a:pt x="0" y="158957"/>
                </a:lnTo>
                <a:lnTo>
                  <a:pt x="393" y="163518"/>
                </a:lnTo>
                <a:lnTo>
                  <a:pt x="1646" y="167551"/>
                </a:lnTo>
                <a:lnTo>
                  <a:pt x="3474" y="171232"/>
                </a:lnTo>
                <a:lnTo>
                  <a:pt x="5685" y="173686"/>
                </a:lnTo>
                <a:lnTo>
                  <a:pt x="8152" y="175322"/>
                </a:lnTo>
                <a:lnTo>
                  <a:pt x="10788" y="176412"/>
                </a:lnTo>
                <a:lnTo>
                  <a:pt x="14530" y="177139"/>
                </a:lnTo>
                <a:lnTo>
                  <a:pt x="19009" y="177624"/>
                </a:lnTo>
                <a:lnTo>
                  <a:pt x="23979" y="177947"/>
                </a:lnTo>
                <a:lnTo>
                  <a:pt x="29278" y="177170"/>
                </a:lnTo>
                <a:lnTo>
                  <a:pt x="34794" y="175660"/>
                </a:lnTo>
                <a:lnTo>
                  <a:pt x="40455" y="173662"/>
                </a:lnTo>
                <a:lnTo>
                  <a:pt x="46215" y="171337"/>
                </a:lnTo>
                <a:lnTo>
                  <a:pt x="52038" y="168795"/>
                </a:lnTo>
                <a:lnTo>
                  <a:pt x="57905" y="166108"/>
                </a:lnTo>
                <a:lnTo>
                  <a:pt x="64792" y="163324"/>
                </a:lnTo>
                <a:lnTo>
                  <a:pt x="80383" y="157586"/>
                </a:lnTo>
                <a:lnTo>
                  <a:pt x="87716" y="154667"/>
                </a:lnTo>
                <a:lnTo>
                  <a:pt x="94589" y="151728"/>
                </a:lnTo>
                <a:lnTo>
                  <a:pt x="101155" y="148777"/>
                </a:lnTo>
                <a:lnTo>
                  <a:pt x="108508" y="146810"/>
                </a:lnTo>
                <a:lnTo>
                  <a:pt x="116388" y="145498"/>
                </a:lnTo>
                <a:lnTo>
                  <a:pt x="124618" y="144623"/>
                </a:lnTo>
                <a:lnTo>
                  <a:pt x="133080" y="144041"/>
                </a:lnTo>
                <a:lnTo>
                  <a:pt x="141699" y="143652"/>
                </a:lnTo>
                <a:lnTo>
                  <a:pt x="167437" y="143028"/>
                </a:lnTo>
                <a:lnTo>
                  <a:pt x="172540" y="144961"/>
                </a:lnTo>
                <a:lnTo>
                  <a:pt x="177927" y="148235"/>
                </a:lnTo>
                <a:lnTo>
                  <a:pt x="183503" y="152401"/>
                </a:lnTo>
                <a:lnTo>
                  <a:pt x="187220" y="157163"/>
                </a:lnTo>
                <a:lnTo>
                  <a:pt x="189699" y="162322"/>
                </a:lnTo>
                <a:lnTo>
                  <a:pt x="191351" y="167746"/>
                </a:lnTo>
                <a:lnTo>
                  <a:pt x="193444" y="173346"/>
                </a:lnTo>
                <a:lnTo>
                  <a:pt x="195832" y="179064"/>
                </a:lnTo>
                <a:lnTo>
                  <a:pt x="198415" y="184860"/>
                </a:lnTo>
                <a:lnTo>
                  <a:pt x="200138" y="190709"/>
                </a:lnTo>
                <a:lnTo>
                  <a:pt x="201287" y="196592"/>
                </a:lnTo>
                <a:lnTo>
                  <a:pt x="202053" y="202499"/>
                </a:lnTo>
                <a:lnTo>
                  <a:pt x="201571" y="209413"/>
                </a:lnTo>
                <a:lnTo>
                  <a:pt x="200258" y="216999"/>
                </a:lnTo>
                <a:lnTo>
                  <a:pt x="198390" y="225033"/>
                </a:lnTo>
                <a:lnTo>
                  <a:pt x="197145" y="232374"/>
                </a:lnTo>
                <a:lnTo>
                  <a:pt x="196315" y="239252"/>
                </a:lnTo>
                <a:lnTo>
                  <a:pt x="195761" y="245821"/>
                </a:lnTo>
                <a:lnTo>
                  <a:pt x="194400" y="252185"/>
                </a:lnTo>
                <a:lnTo>
                  <a:pt x="192500" y="258413"/>
                </a:lnTo>
                <a:lnTo>
                  <a:pt x="190242" y="264548"/>
                </a:lnTo>
                <a:lnTo>
                  <a:pt x="188736" y="269631"/>
                </a:lnTo>
                <a:lnTo>
                  <a:pt x="187063" y="277924"/>
                </a:lnTo>
                <a:lnTo>
                  <a:pt x="186320" y="284918"/>
                </a:lnTo>
                <a:lnTo>
                  <a:pt x="185725" y="29467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SMARTInkAnnotation22"/>
          <p:cNvSpPr/>
          <p:nvPr/>
        </p:nvSpPr>
        <p:spPr>
          <a:xfrm>
            <a:off x="6894960" y="482203"/>
            <a:ext cx="79127" cy="187525"/>
          </a:xfrm>
          <a:custGeom>
            <a:avLst/>
            <a:gdLst/>
            <a:ahLst/>
            <a:cxnLst/>
            <a:rect l="0" t="0" r="0" b="0"/>
            <a:pathLst>
              <a:path w="79127" h="187525">
                <a:moveTo>
                  <a:pt x="7688" y="0"/>
                </a:moveTo>
                <a:lnTo>
                  <a:pt x="0" y="7689"/>
                </a:lnTo>
                <a:lnTo>
                  <a:pt x="579" y="9094"/>
                </a:lnTo>
                <a:lnTo>
                  <a:pt x="1956" y="11024"/>
                </a:lnTo>
                <a:lnTo>
                  <a:pt x="3867" y="13302"/>
                </a:lnTo>
                <a:lnTo>
                  <a:pt x="5141" y="15814"/>
                </a:lnTo>
                <a:lnTo>
                  <a:pt x="6556" y="21250"/>
                </a:lnTo>
                <a:lnTo>
                  <a:pt x="6933" y="25081"/>
                </a:lnTo>
                <a:lnTo>
                  <a:pt x="7185" y="29619"/>
                </a:lnTo>
                <a:lnTo>
                  <a:pt x="7353" y="34629"/>
                </a:lnTo>
                <a:lnTo>
                  <a:pt x="8457" y="39953"/>
                </a:lnTo>
                <a:lnTo>
                  <a:pt x="10184" y="45487"/>
                </a:lnTo>
                <a:lnTo>
                  <a:pt x="12329" y="51161"/>
                </a:lnTo>
                <a:lnTo>
                  <a:pt x="14751" y="56927"/>
                </a:lnTo>
                <a:lnTo>
                  <a:pt x="17358" y="62756"/>
                </a:lnTo>
                <a:lnTo>
                  <a:pt x="20088" y="68627"/>
                </a:lnTo>
                <a:lnTo>
                  <a:pt x="22900" y="75517"/>
                </a:lnTo>
                <a:lnTo>
                  <a:pt x="25767" y="83087"/>
                </a:lnTo>
                <a:lnTo>
                  <a:pt x="28670" y="91110"/>
                </a:lnTo>
                <a:lnTo>
                  <a:pt x="31598" y="98443"/>
                </a:lnTo>
                <a:lnTo>
                  <a:pt x="34543" y="105316"/>
                </a:lnTo>
                <a:lnTo>
                  <a:pt x="40459" y="118245"/>
                </a:lnTo>
                <a:lnTo>
                  <a:pt x="52343" y="142714"/>
                </a:lnTo>
                <a:lnTo>
                  <a:pt x="64245" y="166656"/>
                </a:lnTo>
                <a:lnTo>
                  <a:pt x="66228" y="171627"/>
                </a:lnTo>
                <a:lnTo>
                  <a:pt x="67551" y="175934"/>
                </a:lnTo>
                <a:lnTo>
                  <a:pt x="68433" y="179797"/>
                </a:lnTo>
                <a:lnTo>
                  <a:pt x="70013" y="182373"/>
                </a:lnTo>
                <a:lnTo>
                  <a:pt x="72059" y="184090"/>
                </a:lnTo>
                <a:lnTo>
                  <a:pt x="79126" y="18752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SMARTInkAnnotation23"/>
          <p:cNvSpPr/>
          <p:nvPr/>
        </p:nvSpPr>
        <p:spPr>
          <a:xfrm>
            <a:off x="6861785" y="330398"/>
            <a:ext cx="201599" cy="214314"/>
          </a:xfrm>
          <a:custGeom>
            <a:avLst/>
            <a:gdLst/>
            <a:ahLst/>
            <a:cxnLst/>
            <a:rect l="0" t="0" r="0" b="0"/>
            <a:pathLst>
              <a:path w="201599" h="214314">
                <a:moveTo>
                  <a:pt x="5145" y="214313"/>
                </a:moveTo>
                <a:lnTo>
                  <a:pt x="5145" y="206625"/>
                </a:lnTo>
                <a:lnTo>
                  <a:pt x="4153" y="206211"/>
                </a:lnTo>
                <a:lnTo>
                  <a:pt x="405" y="205751"/>
                </a:lnTo>
                <a:lnTo>
                  <a:pt x="0" y="204636"/>
                </a:lnTo>
                <a:lnTo>
                  <a:pt x="722" y="202901"/>
                </a:lnTo>
                <a:lnTo>
                  <a:pt x="2197" y="200752"/>
                </a:lnTo>
                <a:lnTo>
                  <a:pt x="3834" y="195718"/>
                </a:lnTo>
                <a:lnTo>
                  <a:pt x="4271" y="192987"/>
                </a:lnTo>
                <a:lnTo>
                  <a:pt x="5555" y="189181"/>
                </a:lnTo>
                <a:lnTo>
                  <a:pt x="7402" y="184660"/>
                </a:lnTo>
                <a:lnTo>
                  <a:pt x="9627" y="179662"/>
                </a:lnTo>
                <a:lnTo>
                  <a:pt x="13093" y="173353"/>
                </a:lnTo>
                <a:lnTo>
                  <a:pt x="17389" y="166170"/>
                </a:lnTo>
                <a:lnTo>
                  <a:pt x="27453" y="150252"/>
                </a:lnTo>
                <a:lnTo>
                  <a:pt x="38542" y="133255"/>
                </a:lnTo>
                <a:lnTo>
                  <a:pt x="45269" y="123564"/>
                </a:lnTo>
                <a:lnTo>
                  <a:pt x="60680" y="102212"/>
                </a:lnTo>
                <a:lnTo>
                  <a:pt x="69950" y="91954"/>
                </a:lnTo>
                <a:lnTo>
                  <a:pt x="80098" y="82139"/>
                </a:lnTo>
                <a:lnTo>
                  <a:pt x="90832" y="72619"/>
                </a:lnTo>
                <a:lnTo>
                  <a:pt x="110697" y="54103"/>
                </a:lnTo>
                <a:lnTo>
                  <a:pt x="120161" y="44999"/>
                </a:lnTo>
                <a:lnTo>
                  <a:pt x="129447" y="37937"/>
                </a:lnTo>
                <a:lnTo>
                  <a:pt x="138615" y="32237"/>
                </a:lnTo>
                <a:lnTo>
                  <a:pt x="169974" y="15959"/>
                </a:lnTo>
                <a:lnTo>
                  <a:pt x="175554" y="12624"/>
                </a:lnTo>
                <a:lnTo>
                  <a:pt x="180267" y="9408"/>
                </a:lnTo>
                <a:lnTo>
                  <a:pt x="184400" y="6272"/>
                </a:lnTo>
                <a:lnTo>
                  <a:pt x="188149" y="4182"/>
                </a:lnTo>
                <a:lnTo>
                  <a:pt x="191640" y="2788"/>
                </a:lnTo>
                <a:lnTo>
                  <a:pt x="20159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SMARTInkAnnotation24"/>
          <p:cNvSpPr/>
          <p:nvPr/>
        </p:nvSpPr>
        <p:spPr>
          <a:xfrm>
            <a:off x="7063383" y="357770"/>
            <a:ext cx="133946" cy="204801"/>
          </a:xfrm>
          <a:custGeom>
            <a:avLst/>
            <a:gdLst/>
            <a:ahLst/>
            <a:cxnLst/>
            <a:rect l="0" t="0" r="0" b="0"/>
            <a:pathLst>
              <a:path w="133946" h="204801">
                <a:moveTo>
                  <a:pt x="0" y="44066"/>
                </a:moveTo>
                <a:lnTo>
                  <a:pt x="0" y="56495"/>
                </a:lnTo>
                <a:lnTo>
                  <a:pt x="992" y="60289"/>
                </a:lnTo>
                <a:lnTo>
                  <a:pt x="2645" y="64804"/>
                </a:lnTo>
                <a:lnTo>
                  <a:pt x="4740" y="69797"/>
                </a:lnTo>
                <a:lnTo>
                  <a:pt x="6137" y="75111"/>
                </a:lnTo>
                <a:lnTo>
                  <a:pt x="7068" y="80638"/>
                </a:lnTo>
                <a:lnTo>
                  <a:pt x="7688" y="86306"/>
                </a:lnTo>
                <a:lnTo>
                  <a:pt x="8102" y="93062"/>
                </a:lnTo>
                <a:lnTo>
                  <a:pt x="8561" y="108506"/>
                </a:lnTo>
                <a:lnTo>
                  <a:pt x="9676" y="115800"/>
                </a:lnTo>
                <a:lnTo>
                  <a:pt x="11412" y="122646"/>
                </a:lnTo>
                <a:lnTo>
                  <a:pt x="13561" y="129195"/>
                </a:lnTo>
                <a:lnTo>
                  <a:pt x="14994" y="134553"/>
                </a:lnTo>
                <a:lnTo>
                  <a:pt x="15949" y="139117"/>
                </a:lnTo>
                <a:lnTo>
                  <a:pt x="16586" y="143152"/>
                </a:lnTo>
                <a:lnTo>
                  <a:pt x="18003" y="147827"/>
                </a:lnTo>
                <a:lnTo>
                  <a:pt x="19939" y="152927"/>
                </a:lnTo>
                <a:lnTo>
                  <a:pt x="22222" y="158312"/>
                </a:lnTo>
                <a:lnTo>
                  <a:pt x="23744" y="162894"/>
                </a:lnTo>
                <a:lnTo>
                  <a:pt x="24760" y="166941"/>
                </a:lnTo>
                <a:lnTo>
                  <a:pt x="26388" y="175825"/>
                </a:lnTo>
                <a:lnTo>
                  <a:pt x="26670" y="182104"/>
                </a:lnTo>
                <a:lnTo>
                  <a:pt x="27702" y="183716"/>
                </a:lnTo>
                <a:lnTo>
                  <a:pt x="29382" y="184791"/>
                </a:lnTo>
                <a:lnTo>
                  <a:pt x="31494" y="185508"/>
                </a:lnTo>
                <a:lnTo>
                  <a:pt x="32902" y="184993"/>
                </a:lnTo>
                <a:lnTo>
                  <a:pt x="33841" y="183658"/>
                </a:lnTo>
                <a:lnTo>
                  <a:pt x="34885" y="179529"/>
                </a:lnTo>
                <a:lnTo>
                  <a:pt x="35348" y="174386"/>
                </a:lnTo>
                <a:lnTo>
                  <a:pt x="35471" y="170634"/>
                </a:lnTo>
                <a:lnTo>
                  <a:pt x="35646" y="154879"/>
                </a:lnTo>
                <a:lnTo>
                  <a:pt x="35708" y="110069"/>
                </a:lnTo>
                <a:lnTo>
                  <a:pt x="36705" y="99974"/>
                </a:lnTo>
                <a:lnTo>
                  <a:pt x="38359" y="90268"/>
                </a:lnTo>
                <a:lnTo>
                  <a:pt x="40456" y="80820"/>
                </a:lnTo>
                <a:lnTo>
                  <a:pt x="41853" y="71545"/>
                </a:lnTo>
                <a:lnTo>
                  <a:pt x="42785" y="62386"/>
                </a:lnTo>
                <a:lnTo>
                  <a:pt x="43406" y="53303"/>
                </a:lnTo>
                <a:lnTo>
                  <a:pt x="44096" y="37919"/>
                </a:lnTo>
                <a:lnTo>
                  <a:pt x="44539" y="16614"/>
                </a:lnTo>
                <a:lnTo>
                  <a:pt x="44638" y="1385"/>
                </a:lnTo>
                <a:lnTo>
                  <a:pt x="45634" y="729"/>
                </a:lnTo>
                <a:lnTo>
                  <a:pt x="49386" y="0"/>
                </a:lnTo>
                <a:lnTo>
                  <a:pt x="50783" y="798"/>
                </a:lnTo>
                <a:lnTo>
                  <a:pt x="51714" y="2322"/>
                </a:lnTo>
                <a:lnTo>
                  <a:pt x="52336" y="4331"/>
                </a:lnTo>
                <a:lnTo>
                  <a:pt x="55672" y="9208"/>
                </a:lnTo>
                <a:lnTo>
                  <a:pt x="57951" y="11898"/>
                </a:lnTo>
                <a:lnTo>
                  <a:pt x="60461" y="16667"/>
                </a:lnTo>
                <a:lnTo>
                  <a:pt x="63129" y="22824"/>
                </a:lnTo>
                <a:lnTo>
                  <a:pt x="65897" y="29904"/>
                </a:lnTo>
                <a:lnTo>
                  <a:pt x="71622" y="45709"/>
                </a:lnTo>
                <a:lnTo>
                  <a:pt x="74537" y="54091"/>
                </a:lnTo>
                <a:lnTo>
                  <a:pt x="78464" y="62656"/>
                </a:lnTo>
                <a:lnTo>
                  <a:pt x="83068" y="71342"/>
                </a:lnTo>
                <a:lnTo>
                  <a:pt x="88121" y="80109"/>
                </a:lnTo>
                <a:lnTo>
                  <a:pt x="92481" y="88931"/>
                </a:lnTo>
                <a:lnTo>
                  <a:pt x="96381" y="97788"/>
                </a:lnTo>
                <a:lnTo>
                  <a:pt x="99973" y="106670"/>
                </a:lnTo>
                <a:lnTo>
                  <a:pt x="106609" y="124476"/>
                </a:lnTo>
                <a:lnTo>
                  <a:pt x="109768" y="133391"/>
                </a:lnTo>
                <a:lnTo>
                  <a:pt x="112867" y="141319"/>
                </a:lnTo>
                <a:lnTo>
                  <a:pt x="115923" y="148589"/>
                </a:lnTo>
                <a:lnTo>
                  <a:pt x="118955" y="155420"/>
                </a:lnTo>
                <a:lnTo>
                  <a:pt x="120975" y="161958"/>
                </a:lnTo>
                <a:lnTo>
                  <a:pt x="122321" y="168301"/>
                </a:lnTo>
                <a:lnTo>
                  <a:pt x="123219" y="174515"/>
                </a:lnTo>
                <a:lnTo>
                  <a:pt x="123818" y="180641"/>
                </a:lnTo>
                <a:lnTo>
                  <a:pt x="124217" y="186710"/>
                </a:lnTo>
                <a:lnTo>
                  <a:pt x="124483" y="192740"/>
                </a:lnTo>
                <a:lnTo>
                  <a:pt x="125653" y="196760"/>
                </a:lnTo>
                <a:lnTo>
                  <a:pt x="127425" y="199440"/>
                </a:lnTo>
                <a:lnTo>
                  <a:pt x="133945" y="204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Freeform 28"/>
          <p:cNvSpPr/>
          <p:nvPr/>
        </p:nvSpPr>
        <p:spPr>
          <a:xfrm>
            <a:off x="7197328" y="562570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SMARTInkAnnotation26"/>
          <p:cNvSpPr/>
          <p:nvPr/>
        </p:nvSpPr>
        <p:spPr>
          <a:xfrm>
            <a:off x="7081242" y="428625"/>
            <a:ext cx="80368" cy="35720"/>
          </a:xfrm>
          <a:custGeom>
            <a:avLst/>
            <a:gdLst/>
            <a:ahLst/>
            <a:cxnLst/>
            <a:rect l="0" t="0" r="0" b="0"/>
            <a:pathLst>
              <a:path w="80368" h="35720">
                <a:moveTo>
                  <a:pt x="0" y="35719"/>
                </a:moveTo>
                <a:lnTo>
                  <a:pt x="4740" y="35719"/>
                </a:lnTo>
                <a:lnTo>
                  <a:pt x="8121" y="34727"/>
                </a:lnTo>
                <a:lnTo>
                  <a:pt x="12359" y="33073"/>
                </a:lnTo>
                <a:lnTo>
                  <a:pt x="17170" y="30978"/>
                </a:lnTo>
                <a:lnTo>
                  <a:pt x="27805" y="26005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SMARTInkAnnotation27"/>
          <p:cNvSpPr/>
          <p:nvPr/>
        </p:nvSpPr>
        <p:spPr>
          <a:xfrm>
            <a:off x="7233079" y="277379"/>
            <a:ext cx="232141" cy="231455"/>
          </a:xfrm>
          <a:custGeom>
            <a:avLst/>
            <a:gdLst/>
            <a:ahLst/>
            <a:cxnLst/>
            <a:rect l="0" t="0" r="0" b="0"/>
            <a:pathLst>
              <a:path w="232141" h="231455">
                <a:moveTo>
                  <a:pt x="8898" y="44090"/>
                </a:moveTo>
                <a:lnTo>
                  <a:pt x="336" y="52652"/>
                </a:lnTo>
                <a:lnTo>
                  <a:pt x="77" y="57651"/>
                </a:lnTo>
                <a:lnTo>
                  <a:pt x="0" y="65416"/>
                </a:lnTo>
                <a:lnTo>
                  <a:pt x="982" y="68229"/>
                </a:lnTo>
                <a:lnTo>
                  <a:pt x="4718" y="74001"/>
                </a:lnTo>
                <a:lnTo>
                  <a:pt x="6112" y="77921"/>
                </a:lnTo>
                <a:lnTo>
                  <a:pt x="7040" y="82519"/>
                </a:lnTo>
                <a:lnTo>
                  <a:pt x="7660" y="87569"/>
                </a:lnTo>
                <a:lnTo>
                  <a:pt x="9065" y="91927"/>
                </a:lnTo>
                <a:lnTo>
                  <a:pt x="10993" y="95825"/>
                </a:lnTo>
                <a:lnTo>
                  <a:pt x="13271" y="99416"/>
                </a:lnTo>
                <a:lnTo>
                  <a:pt x="15782" y="103794"/>
                </a:lnTo>
                <a:lnTo>
                  <a:pt x="21218" y="113951"/>
                </a:lnTo>
                <a:lnTo>
                  <a:pt x="29857" y="130825"/>
                </a:lnTo>
                <a:lnTo>
                  <a:pt x="32792" y="137632"/>
                </a:lnTo>
                <a:lnTo>
                  <a:pt x="35742" y="145146"/>
                </a:lnTo>
                <a:lnTo>
                  <a:pt x="38700" y="153133"/>
                </a:lnTo>
                <a:lnTo>
                  <a:pt x="41665" y="160441"/>
                </a:lnTo>
                <a:lnTo>
                  <a:pt x="44633" y="167298"/>
                </a:lnTo>
                <a:lnTo>
                  <a:pt x="50577" y="180208"/>
                </a:lnTo>
                <a:lnTo>
                  <a:pt x="56526" y="192561"/>
                </a:lnTo>
                <a:lnTo>
                  <a:pt x="59501" y="197641"/>
                </a:lnTo>
                <a:lnTo>
                  <a:pt x="62477" y="202020"/>
                </a:lnTo>
                <a:lnTo>
                  <a:pt x="65454" y="205931"/>
                </a:lnTo>
                <a:lnTo>
                  <a:pt x="71406" y="212923"/>
                </a:lnTo>
                <a:lnTo>
                  <a:pt x="74383" y="216176"/>
                </a:lnTo>
                <a:lnTo>
                  <a:pt x="76367" y="219338"/>
                </a:lnTo>
                <a:lnTo>
                  <a:pt x="78572" y="225496"/>
                </a:lnTo>
                <a:lnTo>
                  <a:pt x="80289" y="231454"/>
                </a:lnTo>
                <a:lnTo>
                  <a:pt x="80322" y="226826"/>
                </a:lnTo>
                <a:lnTo>
                  <a:pt x="79334" y="224453"/>
                </a:lnTo>
                <a:lnTo>
                  <a:pt x="75591" y="219170"/>
                </a:lnTo>
                <a:lnTo>
                  <a:pt x="67974" y="208224"/>
                </a:lnTo>
                <a:lnTo>
                  <a:pt x="63165" y="201137"/>
                </a:lnTo>
                <a:lnTo>
                  <a:pt x="58967" y="193437"/>
                </a:lnTo>
                <a:lnTo>
                  <a:pt x="55175" y="185326"/>
                </a:lnTo>
                <a:lnTo>
                  <a:pt x="51656" y="176943"/>
                </a:lnTo>
                <a:lnTo>
                  <a:pt x="48318" y="168377"/>
                </a:lnTo>
                <a:lnTo>
                  <a:pt x="41962" y="150922"/>
                </a:lnTo>
                <a:lnTo>
                  <a:pt x="38878" y="143093"/>
                </a:lnTo>
                <a:lnTo>
                  <a:pt x="35830" y="135889"/>
                </a:lnTo>
                <a:lnTo>
                  <a:pt x="29797" y="122592"/>
                </a:lnTo>
                <a:lnTo>
                  <a:pt x="23809" y="110068"/>
                </a:lnTo>
                <a:lnTo>
                  <a:pt x="21815" y="103950"/>
                </a:lnTo>
                <a:lnTo>
                  <a:pt x="20486" y="97887"/>
                </a:lnTo>
                <a:lnTo>
                  <a:pt x="19600" y="91861"/>
                </a:lnTo>
                <a:lnTo>
                  <a:pt x="19009" y="85859"/>
                </a:lnTo>
                <a:lnTo>
                  <a:pt x="18615" y="79874"/>
                </a:lnTo>
                <a:lnTo>
                  <a:pt x="18353" y="73899"/>
                </a:lnTo>
                <a:lnTo>
                  <a:pt x="18061" y="61968"/>
                </a:lnTo>
                <a:lnTo>
                  <a:pt x="17984" y="56009"/>
                </a:lnTo>
                <a:lnTo>
                  <a:pt x="18923" y="51044"/>
                </a:lnTo>
                <a:lnTo>
                  <a:pt x="20543" y="46741"/>
                </a:lnTo>
                <a:lnTo>
                  <a:pt x="22614" y="42881"/>
                </a:lnTo>
                <a:lnTo>
                  <a:pt x="25979" y="38323"/>
                </a:lnTo>
                <a:lnTo>
                  <a:pt x="30208" y="33300"/>
                </a:lnTo>
                <a:lnTo>
                  <a:pt x="39205" y="23419"/>
                </a:lnTo>
                <a:lnTo>
                  <a:pt x="46511" y="15721"/>
                </a:lnTo>
                <a:lnTo>
                  <a:pt x="56202" y="5808"/>
                </a:lnTo>
                <a:lnTo>
                  <a:pt x="60278" y="3686"/>
                </a:lnTo>
                <a:lnTo>
                  <a:pt x="64979" y="2271"/>
                </a:lnTo>
                <a:lnTo>
                  <a:pt x="70098" y="1328"/>
                </a:lnTo>
                <a:lnTo>
                  <a:pt x="74503" y="699"/>
                </a:lnTo>
                <a:lnTo>
                  <a:pt x="78431" y="280"/>
                </a:lnTo>
                <a:lnTo>
                  <a:pt x="82043" y="0"/>
                </a:lnTo>
                <a:lnTo>
                  <a:pt x="85443" y="806"/>
                </a:lnTo>
                <a:lnTo>
                  <a:pt x="91866" y="4347"/>
                </a:lnTo>
                <a:lnTo>
                  <a:pt x="93975" y="6681"/>
                </a:lnTo>
                <a:lnTo>
                  <a:pt x="95381" y="9229"/>
                </a:lnTo>
                <a:lnTo>
                  <a:pt x="96319" y="11919"/>
                </a:lnTo>
                <a:lnTo>
                  <a:pt x="96944" y="15697"/>
                </a:lnTo>
                <a:lnTo>
                  <a:pt x="97361" y="20201"/>
                </a:lnTo>
                <a:lnTo>
                  <a:pt x="97639" y="25187"/>
                </a:lnTo>
                <a:lnTo>
                  <a:pt x="97948" y="38665"/>
                </a:lnTo>
                <a:lnTo>
                  <a:pt x="98030" y="46426"/>
                </a:lnTo>
                <a:lnTo>
                  <a:pt x="97093" y="54577"/>
                </a:lnTo>
                <a:lnTo>
                  <a:pt x="95476" y="62988"/>
                </a:lnTo>
                <a:lnTo>
                  <a:pt x="93406" y="71571"/>
                </a:lnTo>
                <a:lnTo>
                  <a:pt x="91033" y="80270"/>
                </a:lnTo>
                <a:lnTo>
                  <a:pt x="85751" y="97873"/>
                </a:lnTo>
                <a:lnTo>
                  <a:pt x="82954" y="105742"/>
                </a:lnTo>
                <a:lnTo>
                  <a:pt x="80096" y="112973"/>
                </a:lnTo>
                <a:lnTo>
                  <a:pt x="77200" y="119777"/>
                </a:lnTo>
                <a:lnTo>
                  <a:pt x="75268" y="126298"/>
                </a:lnTo>
                <a:lnTo>
                  <a:pt x="73980" y="132630"/>
                </a:lnTo>
                <a:lnTo>
                  <a:pt x="73122" y="138835"/>
                </a:lnTo>
                <a:lnTo>
                  <a:pt x="72550" y="144956"/>
                </a:lnTo>
                <a:lnTo>
                  <a:pt x="72169" y="151022"/>
                </a:lnTo>
                <a:lnTo>
                  <a:pt x="71745" y="162060"/>
                </a:lnTo>
                <a:lnTo>
                  <a:pt x="71557" y="170274"/>
                </a:lnTo>
                <a:lnTo>
                  <a:pt x="72498" y="173853"/>
                </a:lnTo>
                <a:lnTo>
                  <a:pt x="76191" y="180476"/>
                </a:lnTo>
                <a:lnTo>
                  <a:pt x="79557" y="182639"/>
                </a:lnTo>
                <a:lnTo>
                  <a:pt x="83785" y="184081"/>
                </a:lnTo>
                <a:lnTo>
                  <a:pt x="88589" y="185042"/>
                </a:lnTo>
                <a:lnTo>
                  <a:pt x="93775" y="184691"/>
                </a:lnTo>
                <a:lnTo>
                  <a:pt x="99217" y="183464"/>
                </a:lnTo>
                <a:lnTo>
                  <a:pt x="152355" y="165924"/>
                </a:lnTo>
                <a:lnTo>
                  <a:pt x="161091" y="162023"/>
                </a:lnTo>
                <a:lnTo>
                  <a:pt x="169892" y="157439"/>
                </a:lnTo>
                <a:lnTo>
                  <a:pt x="178734" y="152398"/>
                </a:lnTo>
                <a:lnTo>
                  <a:pt x="186615" y="147053"/>
                </a:lnTo>
                <a:lnTo>
                  <a:pt x="193852" y="141505"/>
                </a:lnTo>
                <a:lnTo>
                  <a:pt x="200661" y="135823"/>
                </a:lnTo>
                <a:lnTo>
                  <a:pt x="206193" y="131042"/>
                </a:lnTo>
                <a:lnTo>
                  <a:pt x="214986" y="123084"/>
                </a:lnTo>
                <a:lnTo>
                  <a:pt x="218719" y="118581"/>
                </a:lnTo>
                <a:lnTo>
                  <a:pt x="222201" y="113594"/>
                </a:lnTo>
                <a:lnTo>
                  <a:pt x="232140" y="9766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SMARTInkAnnotation28"/>
          <p:cNvSpPr/>
          <p:nvPr/>
        </p:nvSpPr>
        <p:spPr>
          <a:xfrm>
            <a:off x="7465219" y="250031"/>
            <a:ext cx="71438" cy="205384"/>
          </a:xfrm>
          <a:custGeom>
            <a:avLst/>
            <a:gdLst/>
            <a:ahLst/>
            <a:cxnLst/>
            <a:rect l="0" t="0" r="0" b="0"/>
            <a:pathLst>
              <a:path w="71438" h="205384">
                <a:moveTo>
                  <a:pt x="0" y="0"/>
                </a:moveTo>
                <a:lnTo>
                  <a:pt x="0" y="20991"/>
                </a:lnTo>
                <a:lnTo>
                  <a:pt x="992" y="24908"/>
                </a:lnTo>
                <a:lnTo>
                  <a:pt x="2645" y="29504"/>
                </a:lnTo>
                <a:lnTo>
                  <a:pt x="4740" y="34552"/>
                </a:lnTo>
                <a:lnTo>
                  <a:pt x="7129" y="40894"/>
                </a:lnTo>
                <a:lnTo>
                  <a:pt x="12428" y="55878"/>
                </a:lnTo>
                <a:lnTo>
                  <a:pt x="14238" y="63049"/>
                </a:lnTo>
                <a:lnTo>
                  <a:pt x="15446" y="69814"/>
                </a:lnTo>
                <a:lnTo>
                  <a:pt x="16250" y="76308"/>
                </a:lnTo>
                <a:lnTo>
                  <a:pt x="17779" y="83615"/>
                </a:lnTo>
                <a:lnTo>
                  <a:pt x="19789" y="91462"/>
                </a:lnTo>
                <a:lnTo>
                  <a:pt x="22123" y="99670"/>
                </a:lnTo>
                <a:lnTo>
                  <a:pt x="27361" y="116728"/>
                </a:lnTo>
                <a:lnTo>
                  <a:pt x="30147" y="125443"/>
                </a:lnTo>
                <a:lnTo>
                  <a:pt x="32996" y="133238"/>
                </a:lnTo>
                <a:lnTo>
                  <a:pt x="35888" y="140419"/>
                </a:lnTo>
                <a:lnTo>
                  <a:pt x="38808" y="147191"/>
                </a:lnTo>
                <a:lnTo>
                  <a:pt x="40755" y="153690"/>
                </a:lnTo>
                <a:lnTo>
                  <a:pt x="42052" y="160007"/>
                </a:lnTo>
                <a:lnTo>
                  <a:pt x="42918" y="166203"/>
                </a:lnTo>
                <a:lnTo>
                  <a:pt x="44487" y="171325"/>
                </a:lnTo>
                <a:lnTo>
                  <a:pt x="46526" y="175733"/>
                </a:lnTo>
                <a:lnTo>
                  <a:pt x="48876" y="179663"/>
                </a:lnTo>
                <a:lnTo>
                  <a:pt x="51435" y="183275"/>
                </a:lnTo>
                <a:lnTo>
                  <a:pt x="54134" y="186676"/>
                </a:lnTo>
                <a:lnTo>
                  <a:pt x="60853" y="194522"/>
                </a:lnTo>
                <a:lnTo>
                  <a:pt x="64418" y="198241"/>
                </a:lnTo>
                <a:lnTo>
                  <a:pt x="71437" y="20538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SMARTInkAnnotation29"/>
          <p:cNvSpPr/>
          <p:nvPr/>
        </p:nvSpPr>
        <p:spPr>
          <a:xfrm>
            <a:off x="7384852" y="173834"/>
            <a:ext cx="250032" cy="120847"/>
          </a:xfrm>
          <a:custGeom>
            <a:avLst/>
            <a:gdLst/>
            <a:ahLst/>
            <a:cxnLst/>
            <a:rect l="0" t="0" r="0" b="0"/>
            <a:pathLst>
              <a:path w="250032" h="120847">
                <a:moveTo>
                  <a:pt x="0" y="120846"/>
                </a:moveTo>
                <a:lnTo>
                  <a:pt x="0" y="116105"/>
                </a:lnTo>
                <a:lnTo>
                  <a:pt x="992" y="114709"/>
                </a:lnTo>
                <a:lnTo>
                  <a:pt x="2645" y="113778"/>
                </a:lnTo>
                <a:lnTo>
                  <a:pt x="4740" y="113157"/>
                </a:lnTo>
                <a:lnTo>
                  <a:pt x="6136" y="110759"/>
                </a:lnTo>
                <a:lnTo>
                  <a:pt x="7067" y="107176"/>
                </a:lnTo>
                <a:lnTo>
                  <a:pt x="7688" y="102803"/>
                </a:lnTo>
                <a:lnTo>
                  <a:pt x="10087" y="98895"/>
                </a:lnTo>
                <a:lnTo>
                  <a:pt x="13669" y="95298"/>
                </a:lnTo>
                <a:lnTo>
                  <a:pt x="18043" y="91908"/>
                </a:lnTo>
                <a:lnTo>
                  <a:pt x="23935" y="87663"/>
                </a:lnTo>
                <a:lnTo>
                  <a:pt x="47440" y="71216"/>
                </a:lnTo>
                <a:lnTo>
                  <a:pt x="68047" y="56124"/>
                </a:lnTo>
                <a:lnTo>
                  <a:pt x="79099" y="48925"/>
                </a:lnTo>
                <a:lnTo>
                  <a:pt x="90436" y="42141"/>
                </a:lnTo>
                <a:lnTo>
                  <a:pt x="101962" y="35633"/>
                </a:lnTo>
                <a:lnTo>
                  <a:pt x="114607" y="30303"/>
                </a:lnTo>
                <a:lnTo>
                  <a:pt x="127999" y="25757"/>
                </a:lnTo>
                <a:lnTo>
                  <a:pt x="155115" y="18061"/>
                </a:lnTo>
                <a:lnTo>
                  <a:pt x="180396" y="11333"/>
                </a:lnTo>
                <a:lnTo>
                  <a:pt x="191700" y="9142"/>
                </a:lnTo>
                <a:lnTo>
                  <a:pt x="202214" y="7681"/>
                </a:lnTo>
                <a:lnTo>
                  <a:pt x="212200" y="6707"/>
                </a:lnTo>
                <a:lnTo>
                  <a:pt x="219850" y="5066"/>
                </a:lnTo>
                <a:lnTo>
                  <a:pt x="225942" y="2980"/>
                </a:lnTo>
                <a:lnTo>
                  <a:pt x="230995" y="597"/>
                </a:lnTo>
                <a:lnTo>
                  <a:pt x="235356" y="0"/>
                </a:lnTo>
                <a:lnTo>
                  <a:pt x="239255" y="594"/>
                </a:lnTo>
                <a:lnTo>
                  <a:pt x="247902" y="3937"/>
                </a:lnTo>
                <a:lnTo>
                  <a:pt x="248612" y="5204"/>
                </a:lnTo>
                <a:lnTo>
                  <a:pt x="249084" y="7040"/>
                </a:lnTo>
                <a:lnTo>
                  <a:pt x="250031" y="136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SMARTInkAnnotation30"/>
          <p:cNvSpPr/>
          <p:nvPr/>
        </p:nvSpPr>
        <p:spPr>
          <a:xfrm>
            <a:off x="7197328" y="777082"/>
            <a:ext cx="187525" cy="284141"/>
          </a:xfrm>
          <a:custGeom>
            <a:avLst/>
            <a:gdLst/>
            <a:ahLst/>
            <a:cxnLst/>
            <a:rect l="0" t="0" r="0" b="0"/>
            <a:pathLst>
              <a:path w="187525" h="284141">
                <a:moveTo>
                  <a:pt x="0" y="35519"/>
                </a:moveTo>
                <a:lnTo>
                  <a:pt x="4740" y="35519"/>
                </a:lnTo>
                <a:lnTo>
                  <a:pt x="6137" y="36512"/>
                </a:lnTo>
                <a:lnTo>
                  <a:pt x="7068" y="38165"/>
                </a:lnTo>
                <a:lnTo>
                  <a:pt x="9094" y="43641"/>
                </a:lnTo>
                <a:lnTo>
                  <a:pt x="11024" y="47879"/>
                </a:lnTo>
                <a:lnTo>
                  <a:pt x="18480" y="63325"/>
                </a:lnTo>
                <a:lnTo>
                  <a:pt x="21249" y="68939"/>
                </a:lnTo>
                <a:lnTo>
                  <a:pt x="23096" y="75659"/>
                </a:lnTo>
                <a:lnTo>
                  <a:pt x="24327" y="83115"/>
                </a:lnTo>
                <a:lnTo>
                  <a:pt x="25147" y="91062"/>
                </a:lnTo>
                <a:lnTo>
                  <a:pt x="26688" y="99337"/>
                </a:lnTo>
                <a:lnTo>
                  <a:pt x="28705" y="107830"/>
                </a:lnTo>
                <a:lnTo>
                  <a:pt x="36287" y="136651"/>
                </a:lnTo>
                <a:lnTo>
                  <a:pt x="39074" y="147589"/>
                </a:lnTo>
                <a:lnTo>
                  <a:pt x="41925" y="157857"/>
                </a:lnTo>
                <a:lnTo>
                  <a:pt x="47738" y="177204"/>
                </a:lnTo>
                <a:lnTo>
                  <a:pt x="56588" y="204831"/>
                </a:lnTo>
                <a:lnTo>
                  <a:pt x="58562" y="212886"/>
                </a:lnTo>
                <a:lnTo>
                  <a:pt x="59876" y="220240"/>
                </a:lnTo>
                <a:lnTo>
                  <a:pt x="60754" y="227128"/>
                </a:lnTo>
                <a:lnTo>
                  <a:pt x="62330" y="233704"/>
                </a:lnTo>
                <a:lnTo>
                  <a:pt x="64374" y="240072"/>
                </a:lnTo>
                <a:lnTo>
                  <a:pt x="66729" y="246302"/>
                </a:lnTo>
                <a:lnTo>
                  <a:pt x="69290" y="251447"/>
                </a:lnTo>
                <a:lnTo>
                  <a:pt x="74782" y="259810"/>
                </a:lnTo>
                <a:lnTo>
                  <a:pt x="80531" y="266834"/>
                </a:lnTo>
                <a:lnTo>
                  <a:pt x="87565" y="274688"/>
                </a:lnTo>
                <a:lnTo>
                  <a:pt x="88143" y="276324"/>
                </a:lnTo>
                <a:lnTo>
                  <a:pt x="88784" y="280789"/>
                </a:lnTo>
                <a:lnTo>
                  <a:pt x="89947" y="282376"/>
                </a:lnTo>
                <a:lnTo>
                  <a:pt x="91715" y="283434"/>
                </a:lnTo>
                <a:lnTo>
                  <a:pt x="93886" y="284140"/>
                </a:lnTo>
                <a:lnTo>
                  <a:pt x="94341" y="283618"/>
                </a:lnTo>
                <a:lnTo>
                  <a:pt x="93651" y="282278"/>
                </a:lnTo>
                <a:lnTo>
                  <a:pt x="87941" y="275651"/>
                </a:lnTo>
                <a:lnTo>
                  <a:pt x="82742" y="270237"/>
                </a:lnTo>
                <a:lnTo>
                  <a:pt x="34345" y="221670"/>
                </a:lnTo>
                <a:lnTo>
                  <a:pt x="30834" y="217167"/>
                </a:lnTo>
                <a:lnTo>
                  <a:pt x="27502" y="212180"/>
                </a:lnTo>
                <a:lnTo>
                  <a:pt x="24288" y="206871"/>
                </a:lnTo>
                <a:lnTo>
                  <a:pt x="21152" y="203332"/>
                </a:lnTo>
                <a:lnTo>
                  <a:pt x="18071" y="200973"/>
                </a:lnTo>
                <a:lnTo>
                  <a:pt x="15024" y="199400"/>
                </a:lnTo>
                <a:lnTo>
                  <a:pt x="12992" y="197359"/>
                </a:lnTo>
                <a:lnTo>
                  <a:pt x="11639" y="195006"/>
                </a:lnTo>
                <a:lnTo>
                  <a:pt x="9465" y="188842"/>
                </a:lnTo>
                <a:lnTo>
                  <a:pt x="9089" y="183033"/>
                </a:lnTo>
                <a:lnTo>
                  <a:pt x="11646" y="175164"/>
                </a:lnTo>
                <a:lnTo>
                  <a:pt x="13717" y="170288"/>
                </a:lnTo>
                <a:lnTo>
                  <a:pt x="18664" y="162224"/>
                </a:lnTo>
                <a:lnTo>
                  <a:pt x="21372" y="158684"/>
                </a:lnTo>
                <a:lnTo>
                  <a:pt x="25162" y="155333"/>
                </a:lnTo>
                <a:lnTo>
                  <a:pt x="29674" y="152106"/>
                </a:lnTo>
                <a:lnTo>
                  <a:pt x="34665" y="148962"/>
                </a:lnTo>
                <a:lnTo>
                  <a:pt x="39978" y="145875"/>
                </a:lnTo>
                <a:lnTo>
                  <a:pt x="51171" y="139798"/>
                </a:lnTo>
                <a:lnTo>
                  <a:pt x="57927" y="136788"/>
                </a:lnTo>
                <a:lnTo>
                  <a:pt x="65407" y="133790"/>
                </a:lnTo>
                <a:lnTo>
                  <a:pt x="73370" y="130799"/>
                </a:lnTo>
                <a:lnTo>
                  <a:pt x="80663" y="126820"/>
                </a:lnTo>
                <a:lnTo>
                  <a:pt x="87510" y="122183"/>
                </a:lnTo>
                <a:lnTo>
                  <a:pt x="94059" y="117108"/>
                </a:lnTo>
                <a:lnTo>
                  <a:pt x="100409" y="113724"/>
                </a:lnTo>
                <a:lnTo>
                  <a:pt x="106627" y="111469"/>
                </a:lnTo>
                <a:lnTo>
                  <a:pt x="112757" y="109965"/>
                </a:lnTo>
                <a:lnTo>
                  <a:pt x="117835" y="107970"/>
                </a:lnTo>
                <a:lnTo>
                  <a:pt x="122214" y="105648"/>
                </a:lnTo>
                <a:lnTo>
                  <a:pt x="126123" y="103108"/>
                </a:lnTo>
                <a:lnTo>
                  <a:pt x="129723" y="100422"/>
                </a:lnTo>
                <a:lnTo>
                  <a:pt x="133114" y="97639"/>
                </a:lnTo>
                <a:lnTo>
                  <a:pt x="136369" y="94792"/>
                </a:lnTo>
                <a:lnTo>
                  <a:pt x="138537" y="91902"/>
                </a:lnTo>
                <a:lnTo>
                  <a:pt x="140947" y="86044"/>
                </a:lnTo>
                <a:lnTo>
                  <a:pt x="142304" y="77169"/>
                </a:lnTo>
                <a:lnTo>
                  <a:pt x="142621" y="71228"/>
                </a:lnTo>
                <a:lnTo>
                  <a:pt x="142762" y="64288"/>
                </a:lnTo>
                <a:lnTo>
                  <a:pt x="142825" y="54590"/>
                </a:lnTo>
                <a:lnTo>
                  <a:pt x="141850" y="49225"/>
                </a:lnTo>
                <a:lnTo>
                  <a:pt x="140207" y="43664"/>
                </a:lnTo>
                <a:lnTo>
                  <a:pt x="138120" y="37973"/>
                </a:lnTo>
                <a:lnTo>
                  <a:pt x="135736" y="32194"/>
                </a:lnTo>
                <a:lnTo>
                  <a:pt x="133155" y="26357"/>
                </a:lnTo>
                <a:lnTo>
                  <a:pt x="130442" y="20482"/>
                </a:lnTo>
                <a:lnTo>
                  <a:pt x="127641" y="15572"/>
                </a:lnTo>
                <a:lnTo>
                  <a:pt x="121883" y="7472"/>
                </a:lnTo>
                <a:lnTo>
                  <a:pt x="117804" y="2074"/>
                </a:lnTo>
                <a:lnTo>
                  <a:pt x="116239" y="1316"/>
                </a:lnTo>
                <a:lnTo>
                  <a:pt x="111281" y="250"/>
                </a:lnTo>
                <a:lnTo>
                  <a:pt x="111890" y="100"/>
                </a:lnTo>
                <a:lnTo>
                  <a:pt x="113289" y="0"/>
                </a:lnTo>
                <a:lnTo>
                  <a:pt x="114221" y="1918"/>
                </a:lnTo>
                <a:lnTo>
                  <a:pt x="115257" y="9341"/>
                </a:lnTo>
                <a:lnTo>
                  <a:pt x="116526" y="14098"/>
                </a:lnTo>
                <a:lnTo>
                  <a:pt x="118363" y="19254"/>
                </a:lnTo>
                <a:lnTo>
                  <a:pt x="120581" y="24676"/>
                </a:lnTo>
                <a:lnTo>
                  <a:pt x="122059" y="30275"/>
                </a:lnTo>
                <a:lnTo>
                  <a:pt x="123045" y="35992"/>
                </a:lnTo>
                <a:lnTo>
                  <a:pt x="123702" y="41787"/>
                </a:lnTo>
                <a:lnTo>
                  <a:pt x="125132" y="48628"/>
                </a:lnTo>
                <a:lnTo>
                  <a:pt x="127078" y="56165"/>
                </a:lnTo>
                <a:lnTo>
                  <a:pt x="129367" y="64166"/>
                </a:lnTo>
                <a:lnTo>
                  <a:pt x="137330" y="94388"/>
                </a:lnTo>
                <a:lnTo>
                  <a:pt x="145973" y="128479"/>
                </a:lnTo>
                <a:lnTo>
                  <a:pt x="147917" y="139164"/>
                </a:lnTo>
                <a:lnTo>
                  <a:pt x="149213" y="149264"/>
                </a:lnTo>
                <a:lnTo>
                  <a:pt x="150076" y="158974"/>
                </a:lnTo>
                <a:lnTo>
                  <a:pt x="151644" y="167432"/>
                </a:lnTo>
                <a:lnTo>
                  <a:pt x="153682" y="175055"/>
                </a:lnTo>
                <a:lnTo>
                  <a:pt x="156033" y="182121"/>
                </a:lnTo>
                <a:lnTo>
                  <a:pt x="158593" y="188816"/>
                </a:lnTo>
                <a:lnTo>
                  <a:pt x="161290" y="195264"/>
                </a:lnTo>
                <a:lnTo>
                  <a:pt x="164082" y="201547"/>
                </a:lnTo>
                <a:lnTo>
                  <a:pt x="165943" y="206728"/>
                </a:lnTo>
                <a:lnTo>
                  <a:pt x="168010" y="215130"/>
                </a:lnTo>
                <a:lnTo>
                  <a:pt x="169553" y="217768"/>
                </a:lnTo>
                <a:lnTo>
                  <a:pt x="171575" y="219526"/>
                </a:lnTo>
                <a:lnTo>
                  <a:pt x="173915" y="220698"/>
                </a:lnTo>
                <a:lnTo>
                  <a:pt x="176467" y="220488"/>
                </a:lnTo>
                <a:lnTo>
                  <a:pt x="179161" y="219355"/>
                </a:lnTo>
                <a:lnTo>
                  <a:pt x="187524" y="21411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SMARTInkAnnotation31"/>
          <p:cNvSpPr/>
          <p:nvPr/>
        </p:nvSpPr>
        <p:spPr>
          <a:xfrm>
            <a:off x="7384852" y="794742"/>
            <a:ext cx="89297" cy="160164"/>
          </a:xfrm>
          <a:custGeom>
            <a:avLst/>
            <a:gdLst/>
            <a:ahLst/>
            <a:cxnLst/>
            <a:rect l="0" t="0" r="0" b="0"/>
            <a:pathLst>
              <a:path w="89297" h="160164">
                <a:moveTo>
                  <a:pt x="0" y="0"/>
                </a:moveTo>
                <a:lnTo>
                  <a:pt x="0" y="7689"/>
                </a:lnTo>
                <a:lnTo>
                  <a:pt x="2645" y="11024"/>
                </a:lnTo>
                <a:lnTo>
                  <a:pt x="4740" y="13303"/>
                </a:lnTo>
                <a:lnTo>
                  <a:pt x="7129" y="16806"/>
                </a:lnTo>
                <a:lnTo>
                  <a:pt x="9713" y="21126"/>
                </a:lnTo>
                <a:lnTo>
                  <a:pt x="12428" y="25990"/>
                </a:lnTo>
                <a:lnTo>
                  <a:pt x="15231" y="32210"/>
                </a:lnTo>
                <a:lnTo>
                  <a:pt x="18091" y="39333"/>
                </a:lnTo>
                <a:lnTo>
                  <a:pt x="20990" y="47058"/>
                </a:lnTo>
                <a:lnTo>
                  <a:pt x="23915" y="54192"/>
                </a:lnTo>
                <a:lnTo>
                  <a:pt x="26858" y="60933"/>
                </a:lnTo>
                <a:lnTo>
                  <a:pt x="29811" y="67411"/>
                </a:lnTo>
                <a:lnTo>
                  <a:pt x="32773" y="74706"/>
                </a:lnTo>
                <a:lnTo>
                  <a:pt x="35738" y="82547"/>
                </a:lnTo>
                <a:lnTo>
                  <a:pt x="38708" y="90750"/>
                </a:lnTo>
                <a:lnTo>
                  <a:pt x="42673" y="98203"/>
                </a:lnTo>
                <a:lnTo>
                  <a:pt x="47300" y="105156"/>
                </a:lnTo>
                <a:lnTo>
                  <a:pt x="52369" y="111776"/>
                </a:lnTo>
                <a:lnTo>
                  <a:pt x="56740" y="118174"/>
                </a:lnTo>
                <a:lnTo>
                  <a:pt x="60648" y="124423"/>
                </a:lnTo>
                <a:lnTo>
                  <a:pt x="64244" y="130574"/>
                </a:lnTo>
                <a:lnTo>
                  <a:pt x="67634" y="135667"/>
                </a:lnTo>
                <a:lnTo>
                  <a:pt x="70886" y="140054"/>
                </a:lnTo>
                <a:lnTo>
                  <a:pt x="74047" y="143971"/>
                </a:lnTo>
                <a:lnTo>
                  <a:pt x="76153" y="147574"/>
                </a:lnTo>
                <a:lnTo>
                  <a:pt x="77558" y="150969"/>
                </a:lnTo>
                <a:lnTo>
                  <a:pt x="78494" y="154224"/>
                </a:lnTo>
                <a:lnTo>
                  <a:pt x="80111" y="156394"/>
                </a:lnTo>
                <a:lnTo>
                  <a:pt x="82180" y="157841"/>
                </a:lnTo>
                <a:lnTo>
                  <a:pt x="87891" y="160163"/>
                </a:lnTo>
                <a:lnTo>
                  <a:pt x="88359" y="159361"/>
                </a:lnTo>
                <a:lnTo>
                  <a:pt x="89019" y="154485"/>
                </a:lnTo>
                <a:lnTo>
                  <a:pt x="89296" y="15180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SMARTInkAnnotation32"/>
          <p:cNvSpPr/>
          <p:nvPr/>
        </p:nvSpPr>
        <p:spPr>
          <a:xfrm>
            <a:off x="7411641" y="696716"/>
            <a:ext cx="167334" cy="115887"/>
          </a:xfrm>
          <a:custGeom>
            <a:avLst/>
            <a:gdLst/>
            <a:ahLst/>
            <a:cxnLst/>
            <a:rect l="0" t="0" r="0" b="0"/>
            <a:pathLst>
              <a:path w="167334" h="115887">
                <a:moveTo>
                  <a:pt x="0" y="115886"/>
                </a:moveTo>
                <a:lnTo>
                  <a:pt x="4740" y="111145"/>
                </a:lnTo>
                <a:lnTo>
                  <a:pt x="7129" y="107764"/>
                </a:lnTo>
                <a:lnTo>
                  <a:pt x="9713" y="103526"/>
                </a:lnTo>
                <a:lnTo>
                  <a:pt x="12428" y="98716"/>
                </a:lnTo>
                <a:lnTo>
                  <a:pt x="15231" y="94517"/>
                </a:lnTo>
                <a:lnTo>
                  <a:pt x="18092" y="90726"/>
                </a:lnTo>
                <a:lnTo>
                  <a:pt x="20990" y="87206"/>
                </a:lnTo>
                <a:lnTo>
                  <a:pt x="24907" y="82875"/>
                </a:lnTo>
                <a:lnTo>
                  <a:pt x="34552" y="72772"/>
                </a:lnTo>
                <a:lnTo>
                  <a:pt x="40893" y="67299"/>
                </a:lnTo>
                <a:lnTo>
                  <a:pt x="48098" y="61667"/>
                </a:lnTo>
                <a:lnTo>
                  <a:pt x="55878" y="55927"/>
                </a:lnTo>
                <a:lnTo>
                  <a:pt x="72460" y="44258"/>
                </a:lnTo>
                <a:lnTo>
                  <a:pt x="107357" y="20598"/>
                </a:lnTo>
                <a:lnTo>
                  <a:pt x="115227" y="15650"/>
                </a:lnTo>
                <a:lnTo>
                  <a:pt x="122460" y="11359"/>
                </a:lnTo>
                <a:lnTo>
                  <a:pt x="129265" y="7506"/>
                </a:lnTo>
                <a:lnTo>
                  <a:pt x="135786" y="4937"/>
                </a:lnTo>
                <a:lnTo>
                  <a:pt x="142118" y="3225"/>
                </a:lnTo>
                <a:lnTo>
                  <a:pt x="148323" y="2083"/>
                </a:lnTo>
                <a:lnTo>
                  <a:pt x="153452" y="1322"/>
                </a:lnTo>
                <a:lnTo>
                  <a:pt x="157864" y="814"/>
                </a:lnTo>
                <a:lnTo>
                  <a:pt x="167333" y="0"/>
                </a:lnTo>
                <a:lnTo>
                  <a:pt x="167117" y="926"/>
                </a:lnTo>
                <a:lnTo>
                  <a:pt x="165982" y="2535"/>
                </a:lnTo>
                <a:lnTo>
                  <a:pt x="164233" y="4600"/>
                </a:lnTo>
                <a:lnTo>
                  <a:pt x="163066" y="8953"/>
                </a:lnTo>
                <a:lnTo>
                  <a:pt x="162289" y="14831"/>
                </a:lnTo>
                <a:lnTo>
                  <a:pt x="161771" y="21727"/>
                </a:lnTo>
                <a:lnTo>
                  <a:pt x="160432" y="28309"/>
                </a:lnTo>
                <a:lnTo>
                  <a:pt x="158549" y="34681"/>
                </a:lnTo>
                <a:lnTo>
                  <a:pt x="156300" y="40913"/>
                </a:lnTo>
                <a:lnTo>
                  <a:pt x="153810" y="46060"/>
                </a:lnTo>
                <a:lnTo>
                  <a:pt x="151157" y="50484"/>
                </a:lnTo>
                <a:lnTo>
                  <a:pt x="142875" y="6230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SMARTInkAnnotation33"/>
          <p:cNvSpPr/>
          <p:nvPr/>
        </p:nvSpPr>
        <p:spPr>
          <a:xfrm>
            <a:off x="7411641" y="839391"/>
            <a:ext cx="169665" cy="151805"/>
          </a:xfrm>
          <a:custGeom>
            <a:avLst/>
            <a:gdLst/>
            <a:ahLst/>
            <a:cxnLst/>
            <a:rect l="0" t="0" r="0" b="0"/>
            <a:pathLst>
              <a:path w="169665" h="151805">
                <a:moveTo>
                  <a:pt x="0" y="151804"/>
                </a:moveTo>
                <a:lnTo>
                  <a:pt x="4740" y="147064"/>
                </a:lnTo>
                <a:lnTo>
                  <a:pt x="7129" y="143683"/>
                </a:lnTo>
                <a:lnTo>
                  <a:pt x="9713" y="139445"/>
                </a:lnTo>
                <a:lnTo>
                  <a:pt x="12428" y="134635"/>
                </a:lnTo>
                <a:lnTo>
                  <a:pt x="15231" y="130436"/>
                </a:lnTo>
                <a:lnTo>
                  <a:pt x="18092" y="126645"/>
                </a:lnTo>
                <a:lnTo>
                  <a:pt x="20990" y="123125"/>
                </a:lnTo>
                <a:lnTo>
                  <a:pt x="25900" y="117802"/>
                </a:lnTo>
                <a:lnTo>
                  <a:pt x="47030" y="96089"/>
                </a:lnTo>
                <a:lnTo>
                  <a:pt x="63566" y="79417"/>
                </a:lnTo>
                <a:lnTo>
                  <a:pt x="72143" y="71796"/>
                </a:lnTo>
                <a:lnTo>
                  <a:pt x="80838" y="64731"/>
                </a:lnTo>
                <a:lnTo>
                  <a:pt x="89610" y="58037"/>
                </a:lnTo>
                <a:lnTo>
                  <a:pt x="107295" y="45307"/>
                </a:lnTo>
                <a:lnTo>
                  <a:pt x="116179" y="39134"/>
                </a:lnTo>
                <a:lnTo>
                  <a:pt x="124085" y="34027"/>
                </a:lnTo>
                <a:lnTo>
                  <a:pt x="131340" y="29630"/>
                </a:lnTo>
                <a:lnTo>
                  <a:pt x="138162" y="25706"/>
                </a:lnTo>
                <a:lnTo>
                  <a:pt x="143702" y="22098"/>
                </a:lnTo>
                <a:lnTo>
                  <a:pt x="148387" y="18701"/>
                </a:lnTo>
                <a:lnTo>
                  <a:pt x="152503" y="15444"/>
                </a:lnTo>
                <a:lnTo>
                  <a:pt x="156239" y="13272"/>
                </a:lnTo>
                <a:lnTo>
                  <a:pt x="159722" y="11825"/>
                </a:lnTo>
                <a:lnTo>
                  <a:pt x="163035" y="10859"/>
                </a:lnTo>
                <a:lnTo>
                  <a:pt x="165245" y="9224"/>
                </a:lnTo>
                <a:lnTo>
                  <a:pt x="166718" y="7141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SMARTInkAnnotation34"/>
          <p:cNvSpPr/>
          <p:nvPr/>
        </p:nvSpPr>
        <p:spPr>
          <a:xfrm>
            <a:off x="7429500" y="643097"/>
            <a:ext cx="419696" cy="240773"/>
          </a:xfrm>
          <a:custGeom>
            <a:avLst/>
            <a:gdLst/>
            <a:ahLst/>
            <a:cxnLst/>
            <a:rect l="0" t="0" r="0" b="0"/>
            <a:pathLst>
              <a:path w="419696" h="240773">
                <a:moveTo>
                  <a:pt x="0" y="196294"/>
                </a:moveTo>
                <a:lnTo>
                  <a:pt x="18043" y="178251"/>
                </a:lnTo>
                <a:lnTo>
                  <a:pt x="28194" y="170746"/>
                </a:lnTo>
                <a:lnTo>
                  <a:pt x="39320" y="164103"/>
                </a:lnTo>
                <a:lnTo>
                  <a:pt x="50879" y="157843"/>
                </a:lnTo>
                <a:lnTo>
                  <a:pt x="57732" y="153793"/>
                </a:lnTo>
                <a:lnTo>
                  <a:pt x="73283" y="144001"/>
                </a:lnTo>
                <a:lnTo>
                  <a:pt x="80606" y="138611"/>
                </a:lnTo>
                <a:lnTo>
                  <a:pt x="87471" y="133034"/>
                </a:lnTo>
                <a:lnTo>
                  <a:pt x="94033" y="127331"/>
                </a:lnTo>
                <a:lnTo>
                  <a:pt x="101384" y="122538"/>
                </a:lnTo>
                <a:lnTo>
                  <a:pt x="109261" y="118349"/>
                </a:lnTo>
                <a:lnTo>
                  <a:pt x="124959" y="111050"/>
                </a:lnTo>
                <a:lnTo>
                  <a:pt x="138550" y="104499"/>
                </a:lnTo>
                <a:lnTo>
                  <a:pt x="143961" y="100370"/>
                </a:lnTo>
                <a:lnTo>
                  <a:pt x="148560" y="95634"/>
                </a:lnTo>
                <a:lnTo>
                  <a:pt x="152618" y="90492"/>
                </a:lnTo>
                <a:lnTo>
                  <a:pt x="156316" y="87064"/>
                </a:lnTo>
                <a:lnTo>
                  <a:pt x="159773" y="84778"/>
                </a:lnTo>
                <a:lnTo>
                  <a:pt x="166260" y="81247"/>
                </a:lnTo>
                <a:lnTo>
                  <a:pt x="172451" y="76370"/>
                </a:lnTo>
                <a:lnTo>
                  <a:pt x="174499" y="73680"/>
                </a:lnTo>
                <a:lnTo>
                  <a:pt x="176774" y="68046"/>
                </a:lnTo>
                <a:lnTo>
                  <a:pt x="178546" y="62496"/>
                </a:lnTo>
                <a:lnTo>
                  <a:pt x="183321" y="62392"/>
                </a:lnTo>
                <a:lnTo>
                  <a:pt x="184721" y="63370"/>
                </a:lnTo>
                <a:lnTo>
                  <a:pt x="185655" y="65014"/>
                </a:lnTo>
                <a:lnTo>
                  <a:pt x="186278" y="67102"/>
                </a:lnTo>
                <a:lnTo>
                  <a:pt x="187685" y="68494"/>
                </a:lnTo>
                <a:lnTo>
                  <a:pt x="189616" y="69422"/>
                </a:lnTo>
                <a:lnTo>
                  <a:pt x="191895" y="70040"/>
                </a:lnTo>
                <a:lnTo>
                  <a:pt x="194407" y="72437"/>
                </a:lnTo>
                <a:lnTo>
                  <a:pt x="197073" y="76020"/>
                </a:lnTo>
                <a:lnTo>
                  <a:pt x="199843" y="80392"/>
                </a:lnTo>
                <a:lnTo>
                  <a:pt x="205567" y="87896"/>
                </a:lnTo>
                <a:lnTo>
                  <a:pt x="208482" y="91287"/>
                </a:lnTo>
                <a:lnTo>
                  <a:pt x="212410" y="95531"/>
                </a:lnTo>
                <a:lnTo>
                  <a:pt x="222066" y="105539"/>
                </a:lnTo>
                <a:lnTo>
                  <a:pt x="226426" y="110986"/>
                </a:lnTo>
                <a:lnTo>
                  <a:pt x="230325" y="116601"/>
                </a:lnTo>
                <a:lnTo>
                  <a:pt x="233918" y="122329"/>
                </a:lnTo>
                <a:lnTo>
                  <a:pt x="237304" y="129125"/>
                </a:lnTo>
                <a:lnTo>
                  <a:pt x="240554" y="136632"/>
                </a:lnTo>
                <a:lnTo>
                  <a:pt x="243713" y="144613"/>
                </a:lnTo>
                <a:lnTo>
                  <a:pt x="245819" y="152910"/>
                </a:lnTo>
                <a:lnTo>
                  <a:pt x="247224" y="161418"/>
                </a:lnTo>
                <a:lnTo>
                  <a:pt x="248159" y="170067"/>
                </a:lnTo>
                <a:lnTo>
                  <a:pt x="248783" y="177817"/>
                </a:lnTo>
                <a:lnTo>
                  <a:pt x="249200" y="184968"/>
                </a:lnTo>
                <a:lnTo>
                  <a:pt x="249662" y="198205"/>
                </a:lnTo>
                <a:lnTo>
                  <a:pt x="249982" y="224155"/>
                </a:lnTo>
                <a:lnTo>
                  <a:pt x="250030" y="240772"/>
                </a:lnTo>
                <a:lnTo>
                  <a:pt x="250031" y="193960"/>
                </a:lnTo>
                <a:lnTo>
                  <a:pt x="249039" y="185808"/>
                </a:lnTo>
                <a:lnTo>
                  <a:pt x="247386" y="177397"/>
                </a:lnTo>
                <a:lnTo>
                  <a:pt x="237603" y="137770"/>
                </a:lnTo>
                <a:lnTo>
                  <a:pt x="234800" y="127512"/>
                </a:lnTo>
                <a:lnTo>
                  <a:pt x="229041" y="108177"/>
                </a:lnTo>
                <a:lnTo>
                  <a:pt x="227108" y="98854"/>
                </a:lnTo>
                <a:lnTo>
                  <a:pt x="225819" y="89662"/>
                </a:lnTo>
                <a:lnTo>
                  <a:pt x="224960" y="80557"/>
                </a:lnTo>
                <a:lnTo>
                  <a:pt x="224387" y="72503"/>
                </a:lnTo>
                <a:lnTo>
                  <a:pt x="224006" y="65149"/>
                </a:lnTo>
                <a:lnTo>
                  <a:pt x="223751" y="58263"/>
                </a:lnTo>
                <a:lnTo>
                  <a:pt x="224574" y="51687"/>
                </a:lnTo>
                <a:lnTo>
                  <a:pt x="226114" y="45319"/>
                </a:lnTo>
                <a:lnTo>
                  <a:pt x="228133" y="39089"/>
                </a:lnTo>
                <a:lnTo>
                  <a:pt x="230472" y="33944"/>
                </a:lnTo>
                <a:lnTo>
                  <a:pt x="233023" y="29521"/>
                </a:lnTo>
                <a:lnTo>
                  <a:pt x="235716" y="25581"/>
                </a:lnTo>
                <a:lnTo>
                  <a:pt x="241353" y="18557"/>
                </a:lnTo>
                <a:lnTo>
                  <a:pt x="244246" y="15294"/>
                </a:lnTo>
                <a:lnTo>
                  <a:pt x="252751" y="9024"/>
                </a:lnTo>
                <a:lnTo>
                  <a:pt x="257798" y="5963"/>
                </a:lnTo>
                <a:lnTo>
                  <a:pt x="268697" y="2561"/>
                </a:lnTo>
                <a:lnTo>
                  <a:pt x="280155" y="1050"/>
                </a:lnTo>
                <a:lnTo>
                  <a:pt x="291863" y="378"/>
                </a:lnTo>
                <a:lnTo>
                  <a:pt x="304870" y="0"/>
                </a:lnTo>
                <a:lnTo>
                  <a:pt x="314422" y="2557"/>
                </a:lnTo>
                <a:lnTo>
                  <a:pt x="319748" y="4628"/>
                </a:lnTo>
                <a:lnTo>
                  <a:pt x="324290" y="7993"/>
                </a:lnTo>
                <a:lnTo>
                  <a:pt x="328310" y="12221"/>
                </a:lnTo>
                <a:lnTo>
                  <a:pt x="331983" y="17024"/>
                </a:lnTo>
                <a:lnTo>
                  <a:pt x="334432" y="22210"/>
                </a:lnTo>
                <a:lnTo>
                  <a:pt x="336064" y="27652"/>
                </a:lnTo>
                <a:lnTo>
                  <a:pt x="337152" y="33264"/>
                </a:lnTo>
                <a:lnTo>
                  <a:pt x="336886" y="39982"/>
                </a:lnTo>
                <a:lnTo>
                  <a:pt x="335715" y="47438"/>
                </a:lnTo>
                <a:lnTo>
                  <a:pt x="333942" y="55384"/>
                </a:lnTo>
                <a:lnTo>
                  <a:pt x="331769" y="63659"/>
                </a:lnTo>
                <a:lnTo>
                  <a:pt x="329328" y="72152"/>
                </a:lnTo>
                <a:lnTo>
                  <a:pt x="326708" y="80790"/>
                </a:lnTo>
                <a:lnTo>
                  <a:pt x="322977" y="88533"/>
                </a:lnTo>
                <a:lnTo>
                  <a:pt x="318506" y="95680"/>
                </a:lnTo>
                <a:lnTo>
                  <a:pt x="313541" y="102429"/>
                </a:lnTo>
                <a:lnTo>
                  <a:pt x="309238" y="109905"/>
                </a:lnTo>
                <a:lnTo>
                  <a:pt x="305377" y="117865"/>
                </a:lnTo>
                <a:lnTo>
                  <a:pt x="301811" y="126148"/>
                </a:lnTo>
                <a:lnTo>
                  <a:pt x="295204" y="140644"/>
                </a:lnTo>
                <a:lnTo>
                  <a:pt x="292052" y="147288"/>
                </a:lnTo>
                <a:lnTo>
                  <a:pt x="288959" y="152709"/>
                </a:lnTo>
                <a:lnTo>
                  <a:pt x="285905" y="157315"/>
                </a:lnTo>
                <a:lnTo>
                  <a:pt x="282877" y="161378"/>
                </a:lnTo>
                <a:lnTo>
                  <a:pt x="281850" y="165079"/>
                </a:lnTo>
                <a:lnTo>
                  <a:pt x="282158" y="168539"/>
                </a:lnTo>
                <a:lnTo>
                  <a:pt x="283355" y="171837"/>
                </a:lnTo>
                <a:lnTo>
                  <a:pt x="287331" y="178148"/>
                </a:lnTo>
                <a:lnTo>
                  <a:pt x="292406" y="184260"/>
                </a:lnTo>
                <a:lnTo>
                  <a:pt x="297969" y="190284"/>
                </a:lnTo>
                <a:lnTo>
                  <a:pt x="301833" y="192287"/>
                </a:lnTo>
                <a:lnTo>
                  <a:pt x="311419" y="194513"/>
                </a:lnTo>
                <a:lnTo>
                  <a:pt x="316754" y="194114"/>
                </a:lnTo>
                <a:lnTo>
                  <a:pt x="327972" y="191025"/>
                </a:lnTo>
                <a:lnTo>
                  <a:pt x="350185" y="183708"/>
                </a:lnTo>
                <a:lnTo>
                  <a:pt x="358472" y="179966"/>
                </a:lnTo>
                <a:lnTo>
                  <a:pt x="366974" y="175487"/>
                </a:lnTo>
                <a:lnTo>
                  <a:pt x="375618" y="170516"/>
                </a:lnTo>
                <a:lnTo>
                  <a:pt x="390515" y="162347"/>
                </a:lnTo>
                <a:lnTo>
                  <a:pt x="402757" y="155409"/>
                </a:lnTo>
                <a:lnTo>
                  <a:pt x="407411" y="152170"/>
                </a:lnTo>
                <a:lnTo>
                  <a:pt x="419695" y="14271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SMARTInkAnnotation35"/>
          <p:cNvSpPr/>
          <p:nvPr/>
        </p:nvSpPr>
        <p:spPr>
          <a:xfrm>
            <a:off x="7823047" y="562575"/>
            <a:ext cx="204743" cy="267161"/>
          </a:xfrm>
          <a:custGeom>
            <a:avLst/>
            <a:gdLst/>
            <a:ahLst/>
            <a:cxnLst/>
            <a:rect l="0" t="0" r="0" b="0"/>
            <a:pathLst>
              <a:path w="204743" h="267161">
                <a:moveTo>
                  <a:pt x="17219" y="44644"/>
                </a:moveTo>
                <a:lnTo>
                  <a:pt x="17219" y="57073"/>
                </a:lnTo>
                <a:lnTo>
                  <a:pt x="19864" y="65381"/>
                </a:lnTo>
                <a:lnTo>
                  <a:pt x="21959" y="70375"/>
                </a:lnTo>
                <a:lnTo>
                  <a:pt x="24348" y="75688"/>
                </a:lnTo>
                <a:lnTo>
                  <a:pt x="29647" y="86884"/>
                </a:lnTo>
                <a:lnTo>
                  <a:pt x="31457" y="93640"/>
                </a:lnTo>
                <a:lnTo>
                  <a:pt x="32665" y="101120"/>
                </a:lnTo>
                <a:lnTo>
                  <a:pt x="33469" y="109084"/>
                </a:lnTo>
                <a:lnTo>
                  <a:pt x="34997" y="117370"/>
                </a:lnTo>
                <a:lnTo>
                  <a:pt x="37009" y="125870"/>
                </a:lnTo>
                <a:lnTo>
                  <a:pt x="44580" y="154700"/>
                </a:lnTo>
                <a:lnTo>
                  <a:pt x="47366" y="165640"/>
                </a:lnTo>
                <a:lnTo>
                  <a:pt x="49223" y="175909"/>
                </a:lnTo>
                <a:lnTo>
                  <a:pt x="50462" y="185732"/>
                </a:lnTo>
                <a:lnTo>
                  <a:pt x="51286" y="195258"/>
                </a:lnTo>
                <a:lnTo>
                  <a:pt x="52829" y="204584"/>
                </a:lnTo>
                <a:lnTo>
                  <a:pt x="54850" y="213779"/>
                </a:lnTo>
                <a:lnTo>
                  <a:pt x="57188" y="222885"/>
                </a:lnTo>
                <a:lnTo>
                  <a:pt x="58749" y="230940"/>
                </a:lnTo>
                <a:lnTo>
                  <a:pt x="59788" y="238294"/>
                </a:lnTo>
                <a:lnTo>
                  <a:pt x="60481" y="245182"/>
                </a:lnTo>
                <a:lnTo>
                  <a:pt x="60943" y="250765"/>
                </a:lnTo>
                <a:lnTo>
                  <a:pt x="61251" y="255480"/>
                </a:lnTo>
                <a:lnTo>
                  <a:pt x="61456" y="259615"/>
                </a:lnTo>
                <a:lnTo>
                  <a:pt x="62586" y="262372"/>
                </a:lnTo>
                <a:lnTo>
                  <a:pt x="64330" y="264210"/>
                </a:lnTo>
                <a:lnTo>
                  <a:pt x="69519" y="267160"/>
                </a:lnTo>
                <a:lnTo>
                  <a:pt x="69946" y="266410"/>
                </a:lnTo>
                <a:lnTo>
                  <a:pt x="70545" y="260614"/>
                </a:lnTo>
                <a:lnTo>
                  <a:pt x="70684" y="255393"/>
                </a:lnTo>
                <a:lnTo>
                  <a:pt x="68101" y="247120"/>
                </a:lnTo>
                <a:lnTo>
                  <a:pt x="66023" y="242136"/>
                </a:lnTo>
                <a:lnTo>
                  <a:pt x="63645" y="235837"/>
                </a:lnTo>
                <a:lnTo>
                  <a:pt x="58358" y="220900"/>
                </a:lnTo>
                <a:lnTo>
                  <a:pt x="54567" y="211757"/>
                </a:lnTo>
                <a:lnTo>
                  <a:pt x="50055" y="201693"/>
                </a:lnTo>
                <a:lnTo>
                  <a:pt x="45063" y="191015"/>
                </a:lnTo>
                <a:lnTo>
                  <a:pt x="40742" y="180920"/>
                </a:lnTo>
                <a:lnTo>
                  <a:pt x="36869" y="171213"/>
                </a:lnTo>
                <a:lnTo>
                  <a:pt x="33296" y="161766"/>
                </a:lnTo>
                <a:lnTo>
                  <a:pt x="28929" y="151498"/>
                </a:lnTo>
                <a:lnTo>
                  <a:pt x="18785" y="129507"/>
                </a:lnTo>
                <a:lnTo>
                  <a:pt x="14294" y="119079"/>
                </a:lnTo>
                <a:lnTo>
                  <a:pt x="10308" y="109150"/>
                </a:lnTo>
                <a:lnTo>
                  <a:pt x="6659" y="99554"/>
                </a:lnTo>
                <a:lnTo>
                  <a:pt x="4226" y="91172"/>
                </a:lnTo>
                <a:lnTo>
                  <a:pt x="2603" y="83600"/>
                </a:lnTo>
                <a:lnTo>
                  <a:pt x="1522" y="76568"/>
                </a:lnTo>
                <a:lnTo>
                  <a:pt x="801" y="70887"/>
                </a:lnTo>
                <a:lnTo>
                  <a:pt x="320" y="66108"/>
                </a:lnTo>
                <a:lnTo>
                  <a:pt x="0" y="61930"/>
                </a:lnTo>
                <a:lnTo>
                  <a:pt x="779" y="57160"/>
                </a:lnTo>
                <a:lnTo>
                  <a:pt x="2290" y="51996"/>
                </a:lnTo>
                <a:lnTo>
                  <a:pt x="4290" y="46568"/>
                </a:lnTo>
                <a:lnTo>
                  <a:pt x="6615" y="41958"/>
                </a:lnTo>
                <a:lnTo>
                  <a:pt x="11845" y="34190"/>
                </a:lnTo>
                <a:lnTo>
                  <a:pt x="15620" y="29737"/>
                </a:lnTo>
                <a:lnTo>
                  <a:pt x="20122" y="24784"/>
                </a:lnTo>
                <a:lnTo>
                  <a:pt x="25107" y="19498"/>
                </a:lnTo>
                <a:lnTo>
                  <a:pt x="31408" y="14981"/>
                </a:lnTo>
                <a:lnTo>
                  <a:pt x="38584" y="10978"/>
                </a:lnTo>
                <a:lnTo>
                  <a:pt x="46346" y="7317"/>
                </a:lnTo>
                <a:lnTo>
                  <a:pt x="54495" y="4876"/>
                </a:lnTo>
                <a:lnTo>
                  <a:pt x="62906" y="3249"/>
                </a:lnTo>
                <a:lnTo>
                  <a:pt x="71490" y="2165"/>
                </a:lnTo>
                <a:lnTo>
                  <a:pt x="80188" y="1441"/>
                </a:lnTo>
                <a:lnTo>
                  <a:pt x="88964" y="959"/>
                </a:lnTo>
                <a:lnTo>
                  <a:pt x="106653" y="424"/>
                </a:lnTo>
                <a:lnTo>
                  <a:pt x="159318" y="20"/>
                </a:lnTo>
                <a:lnTo>
                  <a:pt x="179013" y="0"/>
                </a:lnTo>
                <a:lnTo>
                  <a:pt x="182628" y="991"/>
                </a:lnTo>
                <a:lnTo>
                  <a:pt x="186030" y="2643"/>
                </a:lnTo>
                <a:lnTo>
                  <a:pt x="189291" y="4737"/>
                </a:lnTo>
                <a:lnTo>
                  <a:pt x="195560" y="7064"/>
                </a:lnTo>
                <a:lnTo>
                  <a:pt x="198621" y="7684"/>
                </a:lnTo>
                <a:lnTo>
                  <a:pt x="200661" y="9090"/>
                </a:lnTo>
                <a:lnTo>
                  <a:pt x="202021" y="11019"/>
                </a:lnTo>
                <a:lnTo>
                  <a:pt x="203533" y="15809"/>
                </a:lnTo>
                <a:lnTo>
                  <a:pt x="203936" y="18475"/>
                </a:lnTo>
                <a:lnTo>
                  <a:pt x="204742" y="2678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SMARTInkAnnotation36"/>
          <p:cNvSpPr/>
          <p:nvPr/>
        </p:nvSpPr>
        <p:spPr>
          <a:xfrm>
            <a:off x="7858125" y="696516"/>
            <a:ext cx="250032" cy="142876"/>
          </a:xfrm>
          <a:custGeom>
            <a:avLst/>
            <a:gdLst/>
            <a:ahLst/>
            <a:cxnLst/>
            <a:rect l="0" t="0" r="0" b="0"/>
            <a:pathLst>
              <a:path w="250032" h="142876">
                <a:moveTo>
                  <a:pt x="0" y="142875"/>
                </a:moveTo>
                <a:lnTo>
                  <a:pt x="20990" y="121884"/>
                </a:lnTo>
                <a:lnTo>
                  <a:pt x="25900" y="117967"/>
                </a:lnTo>
                <a:lnTo>
                  <a:pt x="32150" y="113371"/>
                </a:lnTo>
                <a:lnTo>
                  <a:pt x="39292" y="108323"/>
                </a:lnTo>
                <a:lnTo>
                  <a:pt x="48023" y="102973"/>
                </a:lnTo>
                <a:lnTo>
                  <a:pt x="57813" y="97422"/>
                </a:lnTo>
                <a:lnTo>
                  <a:pt x="68307" y="91737"/>
                </a:lnTo>
                <a:lnTo>
                  <a:pt x="79273" y="84970"/>
                </a:lnTo>
                <a:lnTo>
                  <a:pt x="90552" y="77483"/>
                </a:lnTo>
                <a:lnTo>
                  <a:pt x="132429" y="48819"/>
                </a:lnTo>
                <a:lnTo>
                  <a:pt x="142856" y="43460"/>
                </a:lnTo>
                <a:lnTo>
                  <a:pt x="153777" y="38895"/>
                </a:lnTo>
                <a:lnTo>
                  <a:pt x="165026" y="34860"/>
                </a:lnTo>
                <a:lnTo>
                  <a:pt x="174510" y="30185"/>
                </a:lnTo>
                <a:lnTo>
                  <a:pt x="182817" y="25084"/>
                </a:lnTo>
                <a:lnTo>
                  <a:pt x="190339" y="19699"/>
                </a:lnTo>
                <a:lnTo>
                  <a:pt x="198330" y="15117"/>
                </a:lnTo>
                <a:lnTo>
                  <a:pt x="206634" y="11070"/>
                </a:lnTo>
                <a:lnTo>
                  <a:pt x="215147" y="7380"/>
                </a:lnTo>
                <a:lnTo>
                  <a:pt x="221814" y="4920"/>
                </a:lnTo>
                <a:lnTo>
                  <a:pt x="227251" y="3280"/>
                </a:lnTo>
                <a:lnTo>
                  <a:pt x="231868" y="2186"/>
                </a:lnTo>
                <a:lnTo>
                  <a:pt x="239644" y="972"/>
                </a:lnTo>
                <a:lnTo>
                  <a:pt x="250031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SMARTInkAnnotation37"/>
          <p:cNvSpPr/>
          <p:nvPr/>
        </p:nvSpPr>
        <p:spPr>
          <a:xfrm>
            <a:off x="7858125" y="642938"/>
            <a:ext cx="160735" cy="71438"/>
          </a:xfrm>
          <a:custGeom>
            <a:avLst/>
            <a:gdLst/>
            <a:ahLst/>
            <a:cxnLst/>
            <a:rect l="0" t="0" r="0" b="0"/>
            <a:pathLst>
              <a:path w="160735" h="71438">
                <a:moveTo>
                  <a:pt x="0" y="71437"/>
                </a:moveTo>
                <a:lnTo>
                  <a:pt x="7689" y="56060"/>
                </a:lnTo>
                <a:lnTo>
                  <a:pt x="11078" y="53248"/>
                </a:lnTo>
                <a:lnTo>
                  <a:pt x="16315" y="49389"/>
                </a:lnTo>
                <a:lnTo>
                  <a:pt x="22783" y="44832"/>
                </a:lnTo>
                <a:lnTo>
                  <a:pt x="30072" y="40802"/>
                </a:lnTo>
                <a:lnTo>
                  <a:pt x="37907" y="37123"/>
                </a:lnTo>
                <a:lnTo>
                  <a:pt x="81350" y="19349"/>
                </a:lnTo>
                <a:lnTo>
                  <a:pt x="103625" y="10914"/>
                </a:lnTo>
                <a:lnTo>
                  <a:pt x="113731" y="7276"/>
                </a:lnTo>
                <a:lnTo>
                  <a:pt x="123446" y="4851"/>
                </a:lnTo>
                <a:lnTo>
                  <a:pt x="132899" y="3234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SMARTInkAnnotation38"/>
          <p:cNvSpPr/>
          <p:nvPr/>
        </p:nvSpPr>
        <p:spPr>
          <a:xfrm>
            <a:off x="7679531" y="1018952"/>
            <a:ext cx="276822" cy="229363"/>
          </a:xfrm>
          <a:custGeom>
            <a:avLst/>
            <a:gdLst/>
            <a:ahLst/>
            <a:cxnLst/>
            <a:rect l="0" t="0" r="0" b="0"/>
            <a:pathLst>
              <a:path w="276822" h="229363">
                <a:moveTo>
                  <a:pt x="0" y="79400"/>
                </a:moveTo>
                <a:lnTo>
                  <a:pt x="0" y="87088"/>
                </a:lnTo>
                <a:lnTo>
                  <a:pt x="4740" y="92702"/>
                </a:lnTo>
                <a:lnTo>
                  <a:pt x="6137" y="95213"/>
                </a:lnTo>
                <a:lnTo>
                  <a:pt x="7689" y="100649"/>
                </a:lnTo>
                <a:lnTo>
                  <a:pt x="9094" y="104480"/>
                </a:lnTo>
                <a:lnTo>
                  <a:pt x="11024" y="109018"/>
                </a:lnTo>
                <a:lnTo>
                  <a:pt x="13303" y="114028"/>
                </a:lnTo>
                <a:lnTo>
                  <a:pt x="16806" y="119352"/>
                </a:lnTo>
                <a:lnTo>
                  <a:pt x="21126" y="124886"/>
                </a:lnTo>
                <a:lnTo>
                  <a:pt x="25990" y="130560"/>
                </a:lnTo>
                <a:lnTo>
                  <a:pt x="30225" y="136327"/>
                </a:lnTo>
                <a:lnTo>
                  <a:pt x="34041" y="142156"/>
                </a:lnTo>
                <a:lnTo>
                  <a:pt x="37577" y="148026"/>
                </a:lnTo>
                <a:lnTo>
                  <a:pt x="41919" y="153924"/>
                </a:lnTo>
                <a:lnTo>
                  <a:pt x="46797" y="159840"/>
                </a:lnTo>
                <a:lnTo>
                  <a:pt x="52034" y="165769"/>
                </a:lnTo>
                <a:lnTo>
                  <a:pt x="56518" y="172698"/>
                </a:lnTo>
                <a:lnTo>
                  <a:pt x="60499" y="180294"/>
                </a:lnTo>
                <a:lnTo>
                  <a:pt x="64145" y="188334"/>
                </a:lnTo>
                <a:lnTo>
                  <a:pt x="67568" y="194687"/>
                </a:lnTo>
                <a:lnTo>
                  <a:pt x="70842" y="199914"/>
                </a:lnTo>
                <a:lnTo>
                  <a:pt x="74017" y="204391"/>
                </a:lnTo>
                <a:lnTo>
                  <a:pt x="77127" y="208368"/>
                </a:lnTo>
                <a:lnTo>
                  <a:pt x="83227" y="215432"/>
                </a:lnTo>
                <a:lnTo>
                  <a:pt x="85250" y="218705"/>
                </a:lnTo>
                <a:lnTo>
                  <a:pt x="87499" y="224988"/>
                </a:lnTo>
                <a:lnTo>
                  <a:pt x="88764" y="229362"/>
                </a:lnTo>
                <a:lnTo>
                  <a:pt x="88942" y="228984"/>
                </a:lnTo>
                <a:lnTo>
                  <a:pt x="89192" y="223711"/>
                </a:lnTo>
                <a:lnTo>
                  <a:pt x="89283" y="210166"/>
                </a:lnTo>
                <a:lnTo>
                  <a:pt x="88296" y="205272"/>
                </a:lnTo>
                <a:lnTo>
                  <a:pt x="86645" y="199033"/>
                </a:lnTo>
                <a:lnTo>
                  <a:pt x="84552" y="191898"/>
                </a:lnTo>
                <a:lnTo>
                  <a:pt x="83157" y="184164"/>
                </a:lnTo>
                <a:lnTo>
                  <a:pt x="82227" y="176031"/>
                </a:lnTo>
                <a:lnTo>
                  <a:pt x="81608" y="167633"/>
                </a:lnTo>
                <a:lnTo>
                  <a:pt x="80202" y="158066"/>
                </a:lnTo>
                <a:lnTo>
                  <a:pt x="78272" y="147719"/>
                </a:lnTo>
                <a:lnTo>
                  <a:pt x="75994" y="136852"/>
                </a:lnTo>
                <a:lnTo>
                  <a:pt x="73483" y="126631"/>
                </a:lnTo>
                <a:lnTo>
                  <a:pt x="70817" y="116840"/>
                </a:lnTo>
                <a:lnTo>
                  <a:pt x="65209" y="98024"/>
                </a:lnTo>
                <a:lnTo>
                  <a:pt x="59408" y="79740"/>
                </a:lnTo>
                <a:lnTo>
                  <a:pt x="56473" y="71689"/>
                </a:lnTo>
                <a:lnTo>
                  <a:pt x="53524" y="64337"/>
                </a:lnTo>
                <a:lnTo>
                  <a:pt x="50565" y="57452"/>
                </a:lnTo>
                <a:lnTo>
                  <a:pt x="48593" y="51869"/>
                </a:lnTo>
                <a:lnTo>
                  <a:pt x="47279" y="47155"/>
                </a:lnTo>
                <a:lnTo>
                  <a:pt x="44802" y="35477"/>
                </a:lnTo>
                <a:lnTo>
                  <a:pt x="44694" y="39707"/>
                </a:lnTo>
                <a:lnTo>
                  <a:pt x="45671" y="42024"/>
                </a:lnTo>
                <a:lnTo>
                  <a:pt x="51787" y="51017"/>
                </a:lnTo>
                <a:lnTo>
                  <a:pt x="54369" y="55517"/>
                </a:lnTo>
                <a:lnTo>
                  <a:pt x="59883" y="65809"/>
                </a:lnTo>
                <a:lnTo>
                  <a:pt x="65641" y="76997"/>
                </a:lnTo>
                <a:lnTo>
                  <a:pt x="68565" y="81767"/>
                </a:lnTo>
                <a:lnTo>
                  <a:pt x="71507" y="85939"/>
                </a:lnTo>
                <a:lnTo>
                  <a:pt x="74461" y="89712"/>
                </a:lnTo>
                <a:lnTo>
                  <a:pt x="83034" y="96551"/>
                </a:lnTo>
                <a:lnTo>
                  <a:pt x="88098" y="99763"/>
                </a:lnTo>
                <a:lnTo>
                  <a:pt x="96371" y="105979"/>
                </a:lnTo>
                <a:lnTo>
                  <a:pt x="99966" y="109025"/>
                </a:lnTo>
                <a:lnTo>
                  <a:pt x="104347" y="111056"/>
                </a:lnTo>
                <a:lnTo>
                  <a:pt x="109252" y="112410"/>
                </a:lnTo>
                <a:lnTo>
                  <a:pt x="114506" y="113313"/>
                </a:lnTo>
                <a:lnTo>
                  <a:pt x="119002" y="112923"/>
                </a:lnTo>
                <a:lnTo>
                  <a:pt x="122990" y="111670"/>
                </a:lnTo>
                <a:lnTo>
                  <a:pt x="130069" y="107633"/>
                </a:lnTo>
                <a:lnTo>
                  <a:pt x="136522" y="102531"/>
                </a:lnTo>
                <a:lnTo>
                  <a:pt x="142698" y="96956"/>
                </a:lnTo>
                <a:lnTo>
                  <a:pt x="145733" y="94080"/>
                </a:lnTo>
                <a:lnTo>
                  <a:pt x="148749" y="90179"/>
                </a:lnTo>
                <a:lnTo>
                  <a:pt x="151752" y="85594"/>
                </a:lnTo>
                <a:lnTo>
                  <a:pt x="154747" y="80552"/>
                </a:lnTo>
                <a:lnTo>
                  <a:pt x="157735" y="75207"/>
                </a:lnTo>
                <a:lnTo>
                  <a:pt x="163700" y="63976"/>
                </a:lnTo>
                <a:lnTo>
                  <a:pt x="166681" y="57211"/>
                </a:lnTo>
                <a:lnTo>
                  <a:pt x="169660" y="49725"/>
                </a:lnTo>
                <a:lnTo>
                  <a:pt x="172638" y="41757"/>
                </a:lnTo>
                <a:lnTo>
                  <a:pt x="174624" y="35453"/>
                </a:lnTo>
                <a:lnTo>
                  <a:pt x="175947" y="30258"/>
                </a:lnTo>
                <a:lnTo>
                  <a:pt x="176829" y="25803"/>
                </a:lnTo>
                <a:lnTo>
                  <a:pt x="177417" y="20848"/>
                </a:lnTo>
                <a:lnTo>
                  <a:pt x="177810" y="15561"/>
                </a:lnTo>
                <a:lnTo>
                  <a:pt x="178548" y="0"/>
                </a:lnTo>
                <a:lnTo>
                  <a:pt x="178585" y="6353"/>
                </a:lnTo>
                <a:lnTo>
                  <a:pt x="178590" y="11546"/>
                </a:lnTo>
                <a:lnTo>
                  <a:pt x="179584" y="15312"/>
                </a:lnTo>
                <a:lnTo>
                  <a:pt x="181239" y="19808"/>
                </a:lnTo>
                <a:lnTo>
                  <a:pt x="183333" y="24789"/>
                </a:lnTo>
                <a:lnTo>
                  <a:pt x="185722" y="30094"/>
                </a:lnTo>
                <a:lnTo>
                  <a:pt x="191023" y="41280"/>
                </a:lnTo>
                <a:lnTo>
                  <a:pt x="193825" y="48034"/>
                </a:lnTo>
                <a:lnTo>
                  <a:pt x="196686" y="55512"/>
                </a:lnTo>
                <a:lnTo>
                  <a:pt x="202510" y="71760"/>
                </a:lnTo>
                <a:lnTo>
                  <a:pt x="208405" y="88902"/>
                </a:lnTo>
                <a:lnTo>
                  <a:pt x="212359" y="95657"/>
                </a:lnTo>
                <a:lnTo>
                  <a:pt x="216979" y="101152"/>
                </a:lnTo>
                <a:lnTo>
                  <a:pt x="222043" y="105807"/>
                </a:lnTo>
                <a:lnTo>
                  <a:pt x="226412" y="110895"/>
                </a:lnTo>
                <a:lnTo>
                  <a:pt x="230316" y="116272"/>
                </a:lnTo>
                <a:lnTo>
                  <a:pt x="233912" y="121840"/>
                </a:lnTo>
                <a:lnTo>
                  <a:pt x="237300" y="125553"/>
                </a:lnTo>
                <a:lnTo>
                  <a:pt x="240552" y="128028"/>
                </a:lnTo>
                <a:lnTo>
                  <a:pt x="246811" y="130778"/>
                </a:lnTo>
                <a:lnTo>
                  <a:pt x="252900" y="132000"/>
                </a:lnTo>
                <a:lnTo>
                  <a:pt x="255913" y="131334"/>
                </a:lnTo>
                <a:lnTo>
                  <a:pt x="261905" y="127948"/>
                </a:lnTo>
                <a:lnTo>
                  <a:pt x="264893" y="124663"/>
                </a:lnTo>
                <a:lnTo>
                  <a:pt x="267876" y="120489"/>
                </a:lnTo>
                <a:lnTo>
                  <a:pt x="270858" y="115723"/>
                </a:lnTo>
                <a:lnTo>
                  <a:pt x="272845" y="111552"/>
                </a:lnTo>
                <a:lnTo>
                  <a:pt x="274170" y="107780"/>
                </a:lnTo>
                <a:lnTo>
                  <a:pt x="275643" y="100943"/>
                </a:lnTo>
                <a:lnTo>
                  <a:pt x="276035" y="97730"/>
                </a:lnTo>
                <a:lnTo>
                  <a:pt x="276821" y="8832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SMARTInkAnnotation39"/>
          <p:cNvSpPr/>
          <p:nvPr/>
        </p:nvSpPr>
        <p:spPr>
          <a:xfrm>
            <a:off x="7956460" y="984472"/>
            <a:ext cx="294572" cy="158339"/>
          </a:xfrm>
          <a:custGeom>
            <a:avLst/>
            <a:gdLst/>
            <a:ahLst/>
            <a:cxnLst/>
            <a:rect l="0" t="0" r="0" b="0"/>
            <a:pathLst>
              <a:path w="294572" h="158339">
                <a:moveTo>
                  <a:pt x="8820" y="33512"/>
                </a:moveTo>
                <a:lnTo>
                  <a:pt x="8820" y="84650"/>
                </a:lnTo>
                <a:lnTo>
                  <a:pt x="7829" y="89432"/>
                </a:lnTo>
                <a:lnTo>
                  <a:pt x="6175" y="93613"/>
                </a:lnTo>
                <a:lnTo>
                  <a:pt x="4080" y="97392"/>
                </a:lnTo>
                <a:lnTo>
                  <a:pt x="2684" y="101896"/>
                </a:lnTo>
                <a:lnTo>
                  <a:pt x="1753" y="106883"/>
                </a:lnTo>
                <a:lnTo>
                  <a:pt x="1132" y="112191"/>
                </a:lnTo>
                <a:lnTo>
                  <a:pt x="719" y="116723"/>
                </a:lnTo>
                <a:lnTo>
                  <a:pt x="443" y="120736"/>
                </a:lnTo>
                <a:lnTo>
                  <a:pt x="259" y="124404"/>
                </a:lnTo>
                <a:lnTo>
                  <a:pt x="54" y="133770"/>
                </a:lnTo>
                <a:lnTo>
                  <a:pt x="0" y="139046"/>
                </a:lnTo>
                <a:lnTo>
                  <a:pt x="956" y="143556"/>
                </a:lnTo>
                <a:lnTo>
                  <a:pt x="2585" y="147554"/>
                </a:lnTo>
                <a:lnTo>
                  <a:pt x="4664" y="151212"/>
                </a:lnTo>
                <a:lnTo>
                  <a:pt x="7042" y="153651"/>
                </a:lnTo>
                <a:lnTo>
                  <a:pt x="9619" y="155277"/>
                </a:lnTo>
                <a:lnTo>
                  <a:pt x="12330" y="156360"/>
                </a:lnTo>
                <a:lnTo>
                  <a:pt x="20633" y="157565"/>
                </a:lnTo>
                <a:lnTo>
                  <a:pt x="25626" y="157886"/>
                </a:lnTo>
                <a:lnTo>
                  <a:pt x="33818" y="158243"/>
                </a:lnTo>
                <a:lnTo>
                  <a:pt x="37392" y="158338"/>
                </a:lnTo>
                <a:lnTo>
                  <a:pt x="40767" y="157409"/>
                </a:lnTo>
                <a:lnTo>
                  <a:pt x="47162" y="153731"/>
                </a:lnTo>
                <a:lnTo>
                  <a:pt x="55958" y="148789"/>
                </a:lnTo>
                <a:lnTo>
                  <a:pt x="61082" y="146082"/>
                </a:lnTo>
                <a:lnTo>
                  <a:pt x="65489" y="142294"/>
                </a:lnTo>
                <a:lnTo>
                  <a:pt x="69421" y="137783"/>
                </a:lnTo>
                <a:lnTo>
                  <a:pt x="73033" y="132792"/>
                </a:lnTo>
                <a:lnTo>
                  <a:pt x="75441" y="128472"/>
                </a:lnTo>
                <a:lnTo>
                  <a:pt x="77047" y="124600"/>
                </a:lnTo>
                <a:lnTo>
                  <a:pt x="78118" y="121027"/>
                </a:lnTo>
                <a:lnTo>
                  <a:pt x="78832" y="116660"/>
                </a:lnTo>
                <a:lnTo>
                  <a:pt x="79307" y="111764"/>
                </a:lnTo>
                <a:lnTo>
                  <a:pt x="79624" y="106516"/>
                </a:lnTo>
                <a:lnTo>
                  <a:pt x="79977" y="92748"/>
                </a:lnTo>
                <a:lnTo>
                  <a:pt x="80070" y="84909"/>
                </a:lnTo>
                <a:lnTo>
                  <a:pt x="79141" y="78691"/>
                </a:lnTo>
                <a:lnTo>
                  <a:pt x="77529" y="73553"/>
                </a:lnTo>
                <a:lnTo>
                  <a:pt x="73093" y="64207"/>
                </a:lnTo>
                <a:lnTo>
                  <a:pt x="67813" y="53438"/>
                </a:lnTo>
                <a:lnTo>
                  <a:pt x="65016" y="49773"/>
                </a:lnTo>
                <a:lnTo>
                  <a:pt x="62159" y="47329"/>
                </a:lnTo>
                <a:lnTo>
                  <a:pt x="59262" y="45700"/>
                </a:lnTo>
                <a:lnTo>
                  <a:pt x="53398" y="43890"/>
                </a:lnTo>
                <a:lnTo>
                  <a:pt x="50446" y="43408"/>
                </a:lnTo>
                <a:lnTo>
                  <a:pt x="41873" y="45517"/>
                </a:lnTo>
                <a:lnTo>
                  <a:pt x="36809" y="47469"/>
                </a:lnTo>
                <a:lnTo>
                  <a:pt x="28536" y="52283"/>
                </a:lnTo>
                <a:lnTo>
                  <a:pt x="24940" y="54956"/>
                </a:lnTo>
                <a:lnTo>
                  <a:pt x="21551" y="57730"/>
                </a:lnTo>
                <a:lnTo>
                  <a:pt x="18301" y="60571"/>
                </a:lnTo>
                <a:lnTo>
                  <a:pt x="10693" y="67521"/>
                </a:lnTo>
                <a:lnTo>
                  <a:pt x="10069" y="69083"/>
                </a:lnTo>
                <a:lnTo>
                  <a:pt x="9375" y="73465"/>
                </a:lnTo>
                <a:lnTo>
                  <a:pt x="10183" y="75030"/>
                </a:lnTo>
                <a:lnTo>
                  <a:pt x="11713" y="76074"/>
                </a:lnTo>
                <a:lnTo>
                  <a:pt x="16060" y="77233"/>
                </a:lnTo>
                <a:lnTo>
                  <a:pt x="21299" y="77749"/>
                </a:lnTo>
                <a:lnTo>
                  <a:pt x="29580" y="75332"/>
                </a:lnTo>
                <a:lnTo>
                  <a:pt x="34566" y="73298"/>
                </a:lnTo>
                <a:lnTo>
                  <a:pt x="39875" y="70950"/>
                </a:lnTo>
                <a:lnTo>
                  <a:pt x="51065" y="65696"/>
                </a:lnTo>
                <a:lnTo>
                  <a:pt x="68521" y="57159"/>
                </a:lnTo>
                <a:lnTo>
                  <a:pt x="77688" y="53944"/>
                </a:lnTo>
                <a:lnTo>
                  <a:pt x="81521" y="53087"/>
                </a:lnTo>
                <a:lnTo>
                  <a:pt x="88426" y="49488"/>
                </a:lnTo>
                <a:lnTo>
                  <a:pt x="96204" y="43834"/>
                </a:lnTo>
                <a:lnTo>
                  <a:pt x="96841" y="42378"/>
                </a:lnTo>
                <a:lnTo>
                  <a:pt x="97551" y="38114"/>
                </a:lnTo>
                <a:lnTo>
                  <a:pt x="97950" y="34876"/>
                </a:lnTo>
                <a:lnTo>
                  <a:pt x="98069" y="38657"/>
                </a:lnTo>
                <a:lnTo>
                  <a:pt x="98103" y="46061"/>
                </a:lnTo>
                <a:lnTo>
                  <a:pt x="99100" y="48823"/>
                </a:lnTo>
                <a:lnTo>
                  <a:pt x="100757" y="51657"/>
                </a:lnTo>
                <a:lnTo>
                  <a:pt x="102854" y="54539"/>
                </a:lnTo>
                <a:lnTo>
                  <a:pt x="104252" y="57452"/>
                </a:lnTo>
                <a:lnTo>
                  <a:pt x="105184" y="60386"/>
                </a:lnTo>
                <a:lnTo>
                  <a:pt x="105804" y="63334"/>
                </a:lnTo>
                <a:lnTo>
                  <a:pt x="107211" y="66292"/>
                </a:lnTo>
                <a:lnTo>
                  <a:pt x="109141" y="69256"/>
                </a:lnTo>
                <a:lnTo>
                  <a:pt x="111420" y="72224"/>
                </a:lnTo>
                <a:lnTo>
                  <a:pt x="113931" y="76188"/>
                </a:lnTo>
                <a:lnTo>
                  <a:pt x="116598" y="80814"/>
                </a:lnTo>
                <a:lnTo>
                  <a:pt x="119367" y="85883"/>
                </a:lnTo>
                <a:lnTo>
                  <a:pt x="122206" y="90254"/>
                </a:lnTo>
                <a:lnTo>
                  <a:pt x="125091" y="94161"/>
                </a:lnTo>
                <a:lnTo>
                  <a:pt x="128006" y="97757"/>
                </a:lnTo>
                <a:lnTo>
                  <a:pt x="130942" y="100155"/>
                </a:lnTo>
                <a:lnTo>
                  <a:pt x="133891" y="101753"/>
                </a:lnTo>
                <a:lnTo>
                  <a:pt x="139814" y="103529"/>
                </a:lnTo>
                <a:lnTo>
                  <a:pt x="147734" y="104529"/>
                </a:lnTo>
                <a:lnTo>
                  <a:pt x="155915" y="104894"/>
                </a:lnTo>
                <a:lnTo>
                  <a:pt x="159230" y="104933"/>
                </a:lnTo>
                <a:lnTo>
                  <a:pt x="159695" y="102955"/>
                </a:lnTo>
                <a:lnTo>
                  <a:pt x="160005" y="99651"/>
                </a:lnTo>
                <a:lnTo>
                  <a:pt x="160350" y="91681"/>
                </a:lnTo>
                <a:lnTo>
                  <a:pt x="160503" y="84831"/>
                </a:lnTo>
                <a:lnTo>
                  <a:pt x="161536" y="80623"/>
                </a:lnTo>
                <a:lnTo>
                  <a:pt x="163217" y="75834"/>
                </a:lnTo>
                <a:lnTo>
                  <a:pt x="165330" y="70656"/>
                </a:lnTo>
                <a:lnTo>
                  <a:pt x="166738" y="64228"/>
                </a:lnTo>
                <a:lnTo>
                  <a:pt x="167677" y="56966"/>
                </a:lnTo>
                <a:lnTo>
                  <a:pt x="168304" y="49148"/>
                </a:lnTo>
                <a:lnTo>
                  <a:pt x="169713" y="42944"/>
                </a:lnTo>
                <a:lnTo>
                  <a:pt x="171645" y="37816"/>
                </a:lnTo>
                <a:lnTo>
                  <a:pt x="181874" y="17716"/>
                </a:lnTo>
                <a:lnTo>
                  <a:pt x="184714" y="13059"/>
                </a:lnTo>
                <a:lnTo>
                  <a:pt x="187598" y="8963"/>
                </a:lnTo>
                <a:lnTo>
                  <a:pt x="190513" y="5240"/>
                </a:lnTo>
                <a:lnTo>
                  <a:pt x="193450" y="2758"/>
                </a:lnTo>
                <a:lnTo>
                  <a:pt x="196399" y="1103"/>
                </a:lnTo>
                <a:lnTo>
                  <a:pt x="199358" y="0"/>
                </a:lnTo>
                <a:lnTo>
                  <a:pt x="202322" y="257"/>
                </a:lnTo>
                <a:lnTo>
                  <a:pt x="205291" y="1420"/>
                </a:lnTo>
                <a:lnTo>
                  <a:pt x="211234" y="5359"/>
                </a:lnTo>
                <a:lnTo>
                  <a:pt x="214209" y="7798"/>
                </a:lnTo>
                <a:lnTo>
                  <a:pt x="217184" y="10416"/>
                </a:lnTo>
                <a:lnTo>
                  <a:pt x="220160" y="13154"/>
                </a:lnTo>
                <a:lnTo>
                  <a:pt x="226111" y="18842"/>
                </a:lnTo>
                <a:lnTo>
                  <a:pt x="229087" y="22740"/>
                </a:lnTo>
                <a:lnTo>
                  <a:pt x="232063" y="27323"/>
                </a:lnTo>
                <a:lnTo>
                  <a:pt x="235040" y="32363"/>
                </a:lnTo>
                <a:lnTo>
                  <a:pt x="238017" y="36715"/>
                </a:lnTo>
                <a:lnTo>
                  <a:pt x="240993" y="40608"/>
                </a:lnTo>
                <a:lnTo>
                  <a:pt x="243970" y="44196"/>
                </a:lnTo>
                <a:lnTo>
                  <a:pt x="246946" y="47580"/>
                </a:lnTo>
                <a:lnTo>
                  <a:pt x="252899" y="53986"/>
                </a:lnTo>
                <a:lnTo>
                  <a:pt x="261829" y="63171"/>
                </a:lnTo>
                <a:lnTo>
                  <a:pt x="264806" y="64199"/>
                </a:lnTo>
                <a:lnTo>
                  <a:pt x="267782" y="63892"/>
                </a:lnTo>
                <a:lnTo>
                  <a:pt x="273735" y="61897"/>
                </a:lnTo>
                <a:lnTo>
                  <a:pt x="282665" y="60774"/>
                </a:lnTo>
                <a:lnTo>
                  <a:pt x="285642" y="60617"/>
                </a:lnTo>
                <a:lnTo>
                  <a:pt x="294571" y="6030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SMARTInkAnnotation40"/>
          <p:cNvSpPr/>
          <p:nvPr/>
        </p:nvSpPr>
        <p:spPr>
          <a:xfrm>
            <a:off x="8242621" y="803857"/>
            <a:ext cx="169146" cy="231310"/>
          </a:xfrm>
          <a:custGeom>
            <a:avLst/>
            <a:gdLst/>
            <a:ahLst/>
            <a:cxnLst/>
            <a:rect l="0" t="0" r="0" b="0"/>
            <a:pathLst>
              <a:path w="169146" h="231310">
                <a:moveTo>
                  <a:pt x="44129" y="98041"/>
                </a:moveTo>
                <a:lnTo>
                  <a:pt x="30827" y="111344"/>
                </a:lnTo>
                <a:lnTo>
                  <a:pt x="28315" y="114847"/>
                </a:lnTo>
                <a:lnTo>
                  <a:pt x="25650" y="119167"/>
                </a:lnTo>
                <a:lnTo>
                  <a:pt x="22879" y="124031"/>
                </a:lnTo>
                <a:lnTo>
                  <a:pt x="17155" y="134728"/>
                </a:lnTo>
                <a:lnTo>
                  <a:pt x="5397" y="157764"/>
                </a:lnTo>
                <a:lnTo>
                  <a:pt x="3425" y="163653"/>
                </a:lnTo>
                <a:lnTo>
                  <a:pt x="2111" y="169564"/>
                </a:lnTo>
                <a:lnTo>
                  <a:pt x="1234" y="175489"/>
                </a:lnTo>
                <a:lnTo>
                  <a:pt x="649" y="181423"/>
                </a:lnTo>
                <a:lnTo>
                  <a:pt x="260" y="187363"/>
                </a:lnTo>
                <a:lnTo>
                  <a:pt x="0" y="193308"/>
                </a:lnTo>
                <a:lnTo>
                  <a:pt x="819" y="199256"/>
                </a:lnTo>
                <a:lnTo>
                  <a:pt x="2357" y="205205"/>
                </a:lnTo>
                <a:lnTo>
                  <a:pt x="4375" y="211156"/>
                </a:lnTo>
                <a:lnTo>
                  <a:pt x="6713" y="216115"/>
                </a:lnTo>
                <a:lnTo>
                  <a:pt x="9263" y="220413"/>
                </a:lnTo>
                <a:lnTo>
                  <a:pt x="11955" y="224271"/>
                </a:lnTo>
                <a:lnTo>
                  <a:pt x="15735" y="226843"/>
                </a:lnTo>
                <a:lnTo>
                  <a:pt x="20237" y="228558"/>
                </a:lnTo>
                <a:lnTo>
                  <a:pt x="25226" y="229701"/>
                </a:lnTo>
                <a:lnTo>
                  <a:pt x="29542" y="230463"/>
                </a:lnTo>
                <a:lnTo>
                  <a:pt x="33413" y="230971"/>
                </a:lnTo>
                <a:lnTo>
                  <a:pt x="36984" y="231309"/>
                </a:lnTo>
                <a:lnTo>
                  <a:pt x="41350" y="230543"/>
                </a:lnTo>
                <a:lnTo>
                  <a:pt x="46245" y="229040"/>
                </a:lnTo>
                <a:lnTo>
                  <a:pt x="51493" y="227046"/>
                </a:lnTo>
                <a:lnTo>
                  <a:pt x="56976" y="223732"/>
                </a:lnTo>
                <a:lnTo>
                  <a:pt x="62615" y="219538"/>
                </a:lnTo>
                <a:lnTo>
                  <a:pt x="68359" y="214758"/>
                </a:lnTo>
                <a:lnTo>
                  <a:pt x="73181" y="209587"/>
                </a:lnTo>
                <a:lnTo>
                  <a:pt x="77387" y="204155"/>
                </a:lnTo>
                <a:lnTo>
                  <a:pt x="81184" y="198549"/>
                </a:lnTo>
                <a:lnTo>
                  <a:pt x="83715" y="192828"/>
                </a:lnTo>
                <a:lnTo>
                  <a:pt x="85402" y="187029"/>
                </a:lnTo>
                <a:lnTo>
                  <a:pt x="86527" y="181179"/>
                </a:lnTo>
                <a:lnTo>
                  <a:pt x="88270" y="174302"/>
                </a:lnTo>
                <a:lnTo>
                  <a:pt x="90423" y="166742"/>
                </a:lnTo>
                <a:lnTo>
                  <a:pt x="92852" y="158724"/>
                </a:lnTo>
                <a:lnTo>
                  <a:pt x="93478" y="149411"/>
                </a:lnTo>
                <a:lnTo>
                  <a:pt x="92904" y="139233"/>
                </a:lnTo>
                <a:lnTo>
                  <a:pt x="91528" y="128479"/>
                </a:lnTo>
                <a:lnTo>
                  <a:pt x="89619" y="118333"/>
                </a:lnTo>
                <a:lnTo>
                  <a:pt x="87353" y="108593"/>
                </a:lnTo>
                <a:lnTo>
                  <a:pt x="73708" y="56399"/>
                </a:lnTo>
                <a:lnTo>
                  <a:pt x="67859" y="36870"/>
                </a:lnTo>
                <a:lnTo>
                  <a:pt x="64909" y="29479"/>
                </a:lnTo>
                <a:lnTo>
                  <a:pt x="61951" y="23560"/>
                </a:lnTo>
                <a:lnTo>
                  <a:pt x="58988" y="18621"/>
                </a:lnTo>
                <a:lnTo>
                  <a:pt x="56019" y="14337"/>
                </a:lnTo>
                <a:lnTo>
                  <a:pt x="53048" y="10488"/>
                </a:lnTo>
                <a:lnTo>
                  <a:pt x="50075" y="6931"/>
                </a:lnTo>
                <a:lnTo>
                  <a:pt x="47101" y="4559"/>
                </a:lnTo>
                <a:lnTo>
                  <a:pt x="44126" y="2977"/>
                </a:lnTo>
                <a:lnTo>
                  <a:pt x="36963" y="440"/>
                </a:lnTo>
                <a:lnTo>
                  <a:pt x="37367" y="231"/>
                </a:lnTo>
                <a:lnTo>
                  <a:pt x="40463" y="0"/>
                </a:lnTo>
                <a:lnTo>
                  <a:pt x="41684" y="930"/>
                </a:lnTo>
                <a:lnTo>
                  <a:pt x="42500" y="2543"/>
                </a:lnTo>
                <a:lnTo>
                  <a:pt x="44396" y="7973"/>
                </a:lnTo>
                <a:lnTo>
                  <a:pt x="46292" y="12199"/>
                </a:lnTo>
                <a:lnTo>
                  <a:pt x="51043" y="22186"/>
                </a:lnTo>
                <a:lnTo>
                  <a:pt x="56462" y="33239"/>
                </a:lnTo>
                <a:lnTo>
                  <a:pt x="59296" y="40949"/>
                </a:lnTo>
                <a:lnTo>
                  <a:pt x="62178" y="50058"/>
                </a:lnTo>
                <a:lnTo>
                  <a:pt x="65092" y="60099"/>
                </a:lnTo>
                <a:lnTo>
                  <a:pt x="69018" y="69770"/>
                </a:lnTo>
                <a:lnTo>
                  <a:pt x="73620" y="79194"/>
                </a:lnTo>
                <a:lnTo>
                  <a:pt x="78673" y="88453"/>
                </a:lnTo>
                <a:lnTo>
                  <a:pt x="83034" y="98594"/>
                </a:lnTo>
                <a:lnTo>
                  <a:pt x="86933" y="109324"/>
                </a:lnTo>
                <a:lnTo>
                  <a:pt x="90524" y="120446"/>
                </a:lnTo>
                <a:lnTo>
                  <a:pt x="94903" y="129845"/>
                </a:lnTo>
                <a:lnTo>
                  <a:pt x="99806" y="138095"/>
                </a:lnTo>
                <a:lnTo>
                  <a:pt x="105060" y="145580"/>
                </a:lnTo>
                <a:lnTo>
                  <a:pt x="109554" y="152554"/>
                </a:lnTo>
                <a:lnTo>
                  <a:pt x="113543" y="159188"/>
                </a:lnTo>
                <a:lnTo>
                  <a:pt x="117194" y="165595"/>
                </a:lnTo>
                <a:lnTo>
                  <a:pt x="120620" y="170858"/>
                </a:lnTo>
                <a:lnTo>
                  <a:pt x="123897" y="175359"/>
                </a:lnTo>
                <a:lnTo>
                  <a:pt x="127073" y="179352"/>
                </a:lnTo>
                <a:lnTo>
                  <a:pt x="130183" y="182014"/>
                </a:lnTo>
                <a:lnTo>
                  <a:pt x="133248" y="183789"/>
                </a:lnTo>
                <a:lnTo>
                  <a:pt x="136284" y="184972"/>
                </a:lnTo>
                <a:lnTo>
                  <a:pt x="139300" y="184769"/>
                </a:lnTo>
                <a:lnTo>
                  <a:pt x="142303" y="183641"/>
                </a:lnTo>
                <a:lnTo>
                  <a:pt x="145297" y="181897"/>
                </a:lnTo>
                <a:lnTo>
                  <a:pt x="148285" y="179742"/>
                </a:lnTo>
                <a:lnTo>
                  <a:pt x="151270" y="177313"/>
                </a:lnTo>
                <a:lnTo>
                  <a:pt x="154251" y="174702"/>
                </a:lnTo>
                <a:lnTo>
                  <a:pt x="157231" y="171969"/>
                </a:lnTo>
                <a:lnTo>
                  <a:pt x="169145" y="16054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SMARTInkAnnotation41"/>
          <p:cNvSpPr/>
          <p:nvPr/>
        </p:nvSpPr>
        <p:spPr>
          <a:xfrm>
            <a:off x="8377918" y="791388"/>
            <a:ext cx="328528" cy="396261"/>
          </a:xfrm>
          <a:custGeom>
            <a:avLst/>
            <a:gdLst/>
            <a:ahLst/>
            <a:cxnLst/>
            <a:rect l="0" t="0" r="0" b="0"/>
            <a:pathLst>
              <a:path w="328528" h="396261">
                <a:moveTo>
                  <a:pt x="60637" y="39073"/>
                </a:moveTo>
                <a:lnTo>
                  <a:pt x="55896" y="43813"/>
                </a:lnTo>
                <a:lnTo>
                  <a:pt x="50923" y="51432"/>
                </a:lnTo>
                <a:lnTo>
                  <a:pt x="45406" y="60441"/>
                </a:lnTo>
                <a:lnTo>
                  <a:pt x="35729" y="72083"/>
                </a:lnTo>
                <a:lnTo>
                  <a:pt x="26085" y="82187"/>
                </a:lnTo>
                <a:lnTo>
                  <a:pt x="17829" y="93292"/>
                </a:lnTo>
                <a:lnTo>
                  <a:pt x="10854" y="104842"/>
                </a:lnTo>
                <a:lnTo>
                  <a:pt x="4446" y="116590"/>
                </a:lnTo>
                <a:lnTo>
                  <a:pt x="936" y="128426"/>
                </a:lnTo>
                <a:lnTo>
                  <a:pt x="0" y="134360"/>
                </a:lnTo>
                <a:lnTo>
                  <a:pt x="368" y="139309"/>
                </a:lnTo>
                <a:lnTo>
                  <a:pt x="1606" y="143600"/>
                </a:lnTo>
                <a:lnTo>
                  <a:pt x="5628" y="151014"/>
                </a:lnTo>
                <a:lnTo>
                  <a:pt x="10722" y="157616"/>
                </a:lnTo>
                <a:lnTo>
                  <a:pt x="18940" y="163858"/>
                </a:lnTo>
                <a:lnTo>
                  <a:pt x="23909" y="166911"/>
                </a:lnTo>
                <a:lnTo>
                  <a:pt x="29206" y="168947"/>
                </a:lnTo>
                <a:lnTo>
                  <a:pt x="34723" y="170304"/>
                </a:lnTo>
                <a:lnTo>
                  <a:pt x="40384" y="171209"/>
                </a:lnTo>
                <a:lnTo>
                  <a:pt x="46143" y="171812"/>
                </a:lnTo>
                <a:lnTo>
                  <a:pt x="51967" y="172214"/>
                </a:lnTo>
                <a:lnTo>
                  <a:pt x="57833" y="172482"/>
                </a:lnTo>
                <a:lnTo>
                  <a:pt x="63729" y="171669"/>
                </a:lnTo>
                <a:lnTo>
                  <a:pt x="69643" y="170134"/>
                </a:lnTo>
                <a:lnTo>
                  <a:pt x="75571" y="168119"/>
                </a:lnTo>
                <a:lnTo>
                  <a:pt x="84803" y="163234"/>
                </a:lnTo>
                <a:lnTo>
                  <a:pt x="93205" y="156763"/>
                </a:lnTo>
                <a:lnTo>
                  <a:pt x="98224" y="152260"/>
                </a:lnTo>
                <a:lnTo>
                  <a:pt x="107108" y="142956"/>
                </a:lnTo>
                <a:lnTo>
                  <a:pt x="111056" y="135514"/>
                </a:lnTo>
                <a:lnTo>
                  <a:pt x="112811" y="126253"/>
                </a:lnTo>
                <a:lnTo>
                  <a:pt x="113591" y="115523"/>
                </a:lnTo>
                <a:lnTo>
                  <a:pt x="113938" y="104139"/>
                </a:lnTo>
                <a:lnTo>
                  <a:pt x="111446" y="92465"/>
                </a:lnTo>
                <a:lnTo>
                  <a:pt x="107031" y="81654"/>
                </a:lnTo>
                <a:lnTo>
                  <a:pt x="98758" y="69275"/>
                </a:lnTo>
                <a:lnTo>
                  <a:pt x="97958" y="68138"/>
                </a:lnTo>
                <a:lnTo>
                  <a:pt x="96431" y="67379"/>
                </a:lnTo>
                <a:lnTo>
                  <a:pt x="92090" y="66536"/>
                </a:lnTo>
                <a:lnTo>
                  <a:pt x="90536" y="67304"/>
                </a:lnTo>
                <a:lnTo>
                  <a:pt x="89498" y="68807"/>
                </a:lnTo>
                <a:lnTo>
                  <a:pt x="88808" y="70802"/>
                </a:lnTo>
                <a:lnTo>
                  <a:pt x="87835" y="83090"/>
                </a:lnTo>
                <a:lnTo>
                  <a:pt x="87547" y="94559"/>
                </a:lnTo>
                <a:lnTo>
                  <a:pt x="87462" y="108981"/>
                </a:lnTo>
                <a:lnTo>
                  <a:pt x="90088" y="120083"/>
                </a:lnTo>
                <a:lnTo>
                  <a:pt x="94562" y="130640"/>
                </a:lnTo>
                <a:lnTo>
                  <a:pt x="102660" y="142161"/>
                </a:lnTo>
                <a:lnTo>
                  <a:pt x="108417" y="148721"/>
                </a:lnTo>
                <a:lnTo>
                  <a:pt x="116930" y="154943"/>
                </a:lnTo>
                <a:lnTo>
                  <a:pt x="126336" y="161016"/>
                </a:lnTo>
                <a:lnTo>
                  <a:pt x="133824" y="167022"/>
                </a:lnTo>
                <a:lnTo>
                  <a:pt x="137210" y="168029"/>
                </a:lnTo>
                <a:lnTo>
                  <a:pt x="140459" y="167708"/>
                </a:lnTo>
                <a:lnTo>
                  <a:pt x="146715" y="165697"/>
                </a:lnTo>
                <a:lnTo>
                  <a:pt x="152802" y="164803"/>
                </a:lnTo>
                <a:lnTo>
                  <a:pt x="155815" y="163573"/>
                </a:lnTo>
                <a:lnTo>
                  <a:pt x="164795" y="157101"/>
                </a:lnTo>
                <a:lnTo>
                  <a:pt x="170760" y="151722"/>
                </a:lnTo>
                <a:lnTo>
                  <a:pt x="172748" y="147907"/>
                </a:lnTo>
                <a:lnTo>
                  <a:pt x="174957" y="138376"/>
                </a:lnTo>
                <a:lnTo>
                  <a:pt x="175938" y="127525"/>
                </a:lnTo>
                <a:lnTo>
                  <a:pt x="176374" y="116088"/>
                </a:lnTo>
                <a:lnTo>
                  <a:pt x="176568" y="104390"/>
                </a:lnTo>
                <a:lnTo>
                  <a:pt x="174008" y="92577"/>
                </a:lnTo>
                <a:lnTo>
                  <a:pt x="170556" y="81704"/>
                </a:lnTo>
                <a:lnTo>
                  <a:pt x="168611" y="70997"/>
                </a:lnTo>
                <a:lnTo>
                  <a:pt x="167901" y="66538"/>
                </a:lnTo>
                <a:lnTo>
                  <a:pt x="167808" y="78310"/>
                </a:lnTo>
                <a:lnTo>
                  <a:pt x="167803" y="83091"/>
                </a:lnTo>
                <a:lnTo>
                  <a:pt x="170443" y="93694"/>
                </a:lnTo>
                <a:lnTo>
                  <a:pt x="174924" y="105021"/>
                </a:lnTo>
                <a:lnTo>
                  <a:pt x="180222" y="116669"/>
                </a:lnTo>
                <a:lnTo>
                  <a:pt x="188785" y="134384"/>
                </a:lnTo>
                <a:lnTo>
                  <a:pt x="192701" y="138332"/>
                </a:lnTo>
                <a:lnTo>
                  <a:pt x="197297" y="140964"/>
                </a:lnTo>
                <a:lnTo>
                  <a:pt x="202346" y="142719"/>
                </a:lnTo>
                <a:lnTo>
                  <a:pt x="207695" y="143889"/>
                </a:lnTo>
                <a:lnTo>
                  <a:pt x="213246" y="144669"/>
                </a:lnTo>
                <a:lnTo>
                  <a:pt x="218931" y="145189"/>
                </a:lnTo>
                <a:lnTo>
                  <a:pt x="225698" y="145536"/>
                </a:lnTo>
                <a:lnTo>
                  <a:pt x="241154" y="145921"/>
                </a:lnTo>
                <a:lnTo>
                  <a:pt x="248451" y="145031"/>
                </a:lnTo>
                <a:lnTo>
                  <a:pt x="255298" y="143446"/>
                </a:lnTo>
                <a:lnTo>
                  <a:pt x="261849" y="141397"/>
                </a:lnTo>
                <a:lnTo>
                  <a:pt x="268200" y="138047"/>
                </a:lnTo>
                <a:lnTo>
                  <a:pt x="274419" y="133829"/>
                </a:lnTo>
                <a:lnTo>
                  <a:pt x="280549" y="129033"/>
                </a:lnTo>
                <a:lnTo>
                  <a:pt x="286620" y="123851"/>
                </a:lnTo>
                <a:lnTo>
                  <a:pt x="292652" y="118412"/>
                </a:lnTo>
                <a:lnTo>
                  <a:pt x="298658" y="112801"/>
                </a:lnTo>
                <a:lnTo>
                  <a:pt x="307976" y="101276"/>
                </a:lnTo>
                <a:lnTo>
                  <a:pt x="311850" y="95424"/>
                </a:lnTo>
                <a:lnTo>
                  <a:pt x="314432" y="88547"/>
                </a:lnTo>
                <a:lnTo>
                  <a:pt x="316154" y="80985"/>
                </a:lnTo>
                <a:lnTo>
                  <a:pt x="317302" y="72968"/>
                </a:lnTo>
                <a:lnTo>
                  <a:pt x="319060" y="65638"/>
                </a:lnTo>
                <a:lnTo>
                  <a:pt x="321224" y="58767"/>
                </a:lnTo>
                <a:lnTo>
                  <a:pt x="323659" y="52203"/>
                </a:lnTo>
                <a:lnTo>
                  <a:pt x="325282" y="44849"/>
                </a:lnTo>
                <a:lnTo>
                  <a:pt x="326364" y="36971"/>
                </a:lnTo>
                <a:lnTo>
                  <a:pt x="327566" y="22264"/>
                </a:lnTo>
                <a:lnTo>
                  <a:pt x="328100" y="12420"/>
                </a:lnTo>
                <a:lnTo>
                  <a:pt x="328444" y="0"/>
                </a:lnTo>
                <a:lnTo>
                  <a:pt x="328472" y="126"/>
                </a:lnTo>
                <a:lnTo>
                  <a:pt x="328521" y="12042"/>
                </a:lnTo>
                <a:lnTo>
                  <a:pt x="328527" y="53887"/>
                </a:lnTo>
                <a:lnTo>
                  <a:pt x="327535" y="65816"/>
                </a:lnTo>
                <a:lnTo>
                  <a:pt x="325882" y="78730"/>
                </a:lnTo>
                <a:lnTo>
                  <a:pt x="316099" y="144582"/>
                </a:lnTo>
                <a:lnTo>
                  <a:pt x="312304" y="162990"/>
                </a:lnTo>
                <a:lnTo>
                  <a:pt x="307791" y="181216"/>
                </a:lnTo>
                <a:lnTo>
                  <a:pt x="302796" y="199319"/>
                </a:lnTo>
                <a:lnTo>
                  <a:pt x="298475" y="217341"/>
                </a:lnTo>
                <a:lnTo>
                  <a:pt x="294603" y="235309"/>
                </a:lnTo>
                <a:lnTo>
                  <a:pt x="281257" y="302180"/>
                </a:lnTo>
                <a:lnTo>
                  <a:pt x="278162" y="315681"/>
                </a:lnTo>
                <a:lnTo>
                  <a:pt x="275107" y="327658"/>
                </a:lnTo>
                <a:lnTo>
                  <a:pt x="272078" y="338619"/>
                </a:lnTo>
                <a:lnTo>
                  <a:pt x="271050" y="348903"/>
                </a:lnTo>
                <a:lnTo>
                  <a:pt x="271358" y="358736"/>
                </a:lnTo>
                <a:lnTo>
                  <a:pt x="272556" y="368267"/>
                </a:lnTo>
                <a:lnTo>
                  <a:pt x="274345" y="375614"/>
                </a:lnTo>
                <a:lnTo>
                  <a:pt x="278981" y="386423"/>
                </a:lnTo>
                <a:lnTo>
                  <a:pt x="282598" y="389702"/>
                </a:lnTo>
                <a:lnTo>
                  <a:pt x="286993" y="391888"/>
                </a:lnTo>
                <a:lnTo>
                  <a:pt x="301739" y="3962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Cardiovascular Health (BP</a:t>
            </a:r>
            <a:r>
              <a:rPr lang="en-CA" b="1" dirty="0" smtClean="0">
                <a:solidFill>
                  <a:srgbClr val="FF0000"/>
                </a:solidFill>
              </a:rPr>
              <a:t>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CA" sz="1000" dirty="0"/>
          </a:p>
          <a:p>
            <a:r>
              <a:rPr lang="en-CA" dirty="0"/>
              <a:t>Increased blood pressure will increase the amount of filtrate created in the bowman’s capsule.</a:t>
            </a:r>
          </a:p>
          <a:p>
            <a:r>
              <a:rPr lang="en-CA" dirty="0"/>
              <a:t>Can also cause problems with reabsorption due to high capillary pressure.</a:t>
            </a:r>
          </a:p>
          <a:p>
            <a:r>
              <a:rPr lang="en-CA" dirty="0"/>
              <a:t>Sustained high BP can cause physical damage.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2018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0000"/>
                </a:solidFill>
              </a:rPr>
              <a:t>Diet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Excess </a:t>
            </a:r>
            <a:r>
              <a:rPr lang="en-CA" b="1" dirty="0" smtClean="0"/>
              <a:t>salt </a:t>
            </a:r>
            <a:r>
              <a:rPr lang="en-CA" dirty="0" smtClean="0"/>
              <a:t>and</a:t>
            </a:r>
            <a:r>
              <a:rPr lang="en-CA" b="1" dirty="0" smtClean="0"/>
              <a:t> protein </a:t>
            </a:r>
            <a:r>
              <a:rPr lang="en-CA" dirty="0" smtClean="0"/>
              <a:t>in the diet can be hard on the kidneys.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b="1" dirty="0" smtClean="0">
                <a:solidFill>
                  <a:srgbClr val="0000FF"/>
                </a:solidFill>
              </a:rPr>
              <a:t>Excess salt </a:t>
            </a:r>
            <a:r>
              <a:rPr lang="en-CA" dirty="0" smtClean="0"/>
              <a:t>can cause fluid retention and issues with blood pressure and thus filtration and reabsorption in the kidney.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b="1" dirty="0" smtClean="0">
                <a:solidFill>
                  <a:srgbClr val="FF0000"/>
                </a:solidFill>
              </a:rPr>
              <a:t>Excess protein </a:t>
            </a:r>
            <a:r>
              <a:rPr lang="en-CA" dirty="0" smtClean="0"/>
              <a:t>can leak through into nephrons and cause water excretion and dehydration.</a:t>
            </a:r>
          </a:p>
          <a:p>
            <a:pPr>
              <a:defRPr/>
            </a:pPr>
            <a:endParaRPr lang="en-GB" dirty="0" smtClean="0"/>
          </a:p>
          <a:p>
            <a:pPr>
              <a:buNone/>
            </a:pP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0000"/>
                </a:solidFill>
              </a:rPr>
              <a:t>Maintenance of the Body’s pH 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3682752" cy="4536504"/>
          </a:xfrm>
        </p:spPr>
        <p:txBody>
          <a:bodyPr>
            <a:normAutofit/>
          </a:bodyPr>
          <a:lstStyle/>
          <a:p>
            <a:r>
              <a:rPr lang="en-CA" dirty="0" smtClean="0"/>
              <a:t>The kidneys play an important role </a:t>
            </a:r>
          </a:p>
          <a:p>
            <a:endParaRPr lang="en-CA" dirty="0"/>
          </a:p>
          <a:p>
            <a:r>
              <a:rPr lang="en-CA" dirty="0" smtClean="0"/>
              <a:t>Body’s pH needs to stay between 7.3-7.5 (slightly basic). </a:t>
            </a:r>
          </a:p>
          <a:p>
            <a:pPr algn="ctr">
              <a:buNone/>
            </a:pPr>
            <a:r>
              <a:rPr lang="en-CA" b="1" dirty="0" smtClean="0">
                <a:solidFill>
                  <a:srgbClr val="FF0000"/>
                </a:solidFill>
              </a:rPr>
              <a:t>But.............</a:t>
            </a:r>
            <a:endParaRPr lang="en-CA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ts3.mm.bing.net/images/thumbnail.aspx?q=4732680836024498&amp;id=27fde14873abbb1ee643c2f2e45f0020&amp;url=http%3a%2f%2fwww.aurorahealthcare.org%2fyourhealth%2fhealthgate%2fimages%2f3DSAA8553b_40018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006842"/>
            <a:ext cx="4314800" cy="323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967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435280" cy="1143000"/>
          </a:xfrm>
        </p:spPr>
        <p:txBody>
          <a:bodyPr>
            <a:normAutofit/>
          </a:bodyPr>
          <a:lstStyle/>
          <a:p>
            <a:pPr algn="l"/>
            <a:r>
              <a:rPr lang="en-CA" sz="3200" b="1" u="sng" dirty="0" smtClean="0"/>
              <a:t>During Cellular Respiration</a:t>
            </a:r>
            <a:endParaRPr lang="en-CA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950505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000" dirty="0"/>
              <a:t> </a:t>
            </a:r>
            <a:r>
              <a:rPr lang="en-CA" sz="3000" dirty="0" smtClean="0"/>
              <a:t>      cells produce </a:t>
            </a:r>
            <a:r>
              <a:rPr lang="en-CA" sz="3000" b="1" dirty="0" smtClean="0">
                <a:solidFill>
                  <a:srgbClr val="FF0000"/>
                </a:solidFill>
              </a:rPr>
              <a:t>carbon dioxide </a:t>
            </a:r>
            <a:r>
              <a:rPr lang="en-CA" sz="2400" dirty="0" smtClean="0">
                <a:solidFill>
                  <a:srgbClr val="FF0000"/>
                </a:solidFill>
              </a:rPr>
              <a:t>(CO</a:t>
            </a:r>
            <a:r>
              <a:rPr lang="en-CA" sz="2400" baseline="-25000" dirty="0" smtClean="0">
                <a:solidFill>
                  <a:srgbClr val="FF0000"/>
                </a:solidFill>
              </a:rPr>
              <a:t>2</a:t>
            </a:r>
            <a:r>
              <a:rPr lang="en-CA" sz="2400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en-CA" sz="3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CA" sz="3000" dirty="0"/>
              <a:t> </a:t>
            </a:r>
            <a:r>
              <a:rPr lang="en-CA" sz="3000" dirty="0" smtClean="0"/>
              <a:t> 	…which forms </a:t>
            </a:r>
            <a:r>
              <a:rPr lang="en-CA" sz="3000" b="1" dirty="0" smtClean="0">
                <a:solidFill>
                  <a:srgbClr val="FF0000"/>
                </a:solidFill>
              </a:rPr>
              <a:t>carbonic acid </a:t>
            </a:r>
            <a:r>
              <a:rPr lang="en-CA" sz="2400" dirty="0" smtClean="0">
                <a:solidFill>
                  <a:srgbClr val="FF0000"/>
                </a:solidFill>
              </a:rPr>
              <a:t>(H</a:t>
            </a:r>
            <a:r>
              <a:rPr lang="en-CA" sz="2400" baseline="-25000" dirty="0" smtClean="0">
                <a:solidFill>
                  <a:srgbClr val="FF0000"/>
                </a:solidFill>
              </a:rPr>
              <a:t>2</a:t>
            </a:r>
            <a:r>
              <a:rPr lang="en-CA" sz="2400" dirty="0" smtClean="0">
                <a:solidFill>
                  <a:srgbClr val="FF0000"/>
                </a:solidFill>
              </a:rPr>
              <a:t>CO</a:t>
            </a:r>
            <a:r>
              <a:rPr lang="en-CA" sz="2400" baseline="-25000" dirty="0" smtClean="0">
                <a:solidFill>
                  <a:srgbClr val="FF0000"/>
                </a:solidFill>
              </a:rPr>
              <a:t>3</a:t>
            </a:r>
            <a:r>
              <a:rPr lang="en-CA" sz="2400" dirty="0" smtClean="0">
                <a:solidFill>
                  <a:srgbClr val="FF0000"/>
                </a:solidFill>
              </a:rPr>
              <a:t>)</a:t>
            </a:r>
            <a:endParaRPr lang="en-CA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CA" sz="3000" dirty="0" smtClean="0"/>
              <a:t>	</a:t>
            </a:r>
          </a:p>
          <a:p>
            <a:pPr marL="0" indent="0">
              <a:buNone/>
            </a:pPr>
            <a:r>
              <a:rPr lang="en-CA" sz="3000" dirty="0" smtClean="0"/>
              <a:t>     	</a:t>
            </a:r>
            <a:r>
              <a:rPr lang="en-CA" sz="3000" dirty="0"/>
              <a:t> </a:t>
            </a:r>
            <a:r>
              <a:rPr lang="en-CA" sz="3000" dirty="0" smtClean="0"/>
              <a:t>    …which ionizes to produce </a:t>
            </a:r>
            <a:r>
              <a:rPr lang="en-CA" sz="3000" b="1" dirty="0" smtClean="0">
                <a:solidFill>
                  <a:srgbClr val="FF0000"/>
                </a:solidFill>
              </a:rPr>
              <a:t>H+ ions</a:t>
            </a:r>
          </a:p>
          <a:p>
            <a:pPr marL="0" indent="0">
              <a:buNone/>
            </a:pPr>
            <a:endParaRPr lang="en-CA" sz="3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CA" sz="3000" dirty="0" smtClean="0"/>
              <a:t>		…which lowers the blood’s pH </a:t>
            </a:r>
            <a:r>
              <a:rPr lang="en-CA" sz="3000" b="1" dirty="0" smtClean="0">
                <a:solidFill>
                  <a:srgbClr val="FF0000"/>
                </a:solidFill>
              </a:rPr>
              <a:t>= more acidic</a:t>
            </a:r>
          </a:p>
          <a:p>
            <a:pPr marL="0" indent="0">
              <a:buNone/>
            </a:pPr>
            <a:r>
              <a:rPr lang="en-CA" sz="3000" b="1" dirty="0" smtClean="0">
                <a:solidFill>
                  <a:srgbClr val="FF0000"/>
                </a:solidFill>
              </a:rPr>
              <a:t>			...OMG!</a:t>
            </a:r>
            <a:endParaRPr lang="en-CA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57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8640"/>
            <a:ext cx="8820472" cy="6480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 smtClean="0"/>
              <a:t>To maintain a stable pH, a </a:t>
            </a:r>
            <a:r>
              <a:rPr lang="en-CA" b="1" u="sng" dirty="0" smtClean="0"/>
              <a:t>BUFFER SYSTEM </a:t>
            </a:r>
            <a:r>
              <a:rPr lang="en-CA" dirty="0" smtClean="0"/>
              <a:t>is used….</a:t>
            </a:r>
          </a:p>
          <a:p>
            <a:pPr marL="0" indent="0">
              <a:buNone/>
            </a:pPr>
            <a:endParaRPr lang="en-CA" dirty="0"/>
          </a:p>
          <a:p>
            <a:pPr>
              <a:buFont typeface="Wingdings"/>
              <a:buChar char="à"/>
            </a:pPr>
            <a:r>
              <a:rPr lang="en-CA" dirty="0" smtClean="0">
                <a:sym typeface="Wingdings" pitchFamily="2" charset="2"/>
              </a:rPr>
              <a:t>Bicarbonate ions (HCO</a:t>
            </a:r>
            <a:r>
              <a:rPr lang="en-CA" baseline="-25000" dirty="0" smtClean="0">
                <a:sym typeface="Wingdings" pitchFamily="2" charset="2"/>
              </a:rPr>
              <a:t>3</a:t>
            </a:r>
            <a:r>
              <a:rPr lang="en-CA" baseline="30000" dirty="0" smtClean="0">
                <a:sym typeface="Wingdings" pitchFamily="2" charset="2"/>
              </a:rPr>
              <a:t>-</a:t>
            </a:r>
            <a:r>
              <a:rPr lang="en-CA" dirty="0" smtClean="0">
                <a:sym typeface="Wingdings" pitchFamily="2" charset="2"/>
              </a:rPr>
              <a:t>) help eliminate </a:t>
            </a:r>
            <a:r>
              <a:rPr lang="en-CA" dirty="0">
                <a:sym typeface="Wingdings" pitchFamily="2" charset="2"/>
              </a:rPr>
              <a:t>H</a:t>
            </a:r>
            <a:r>
              <a:rPr lang="en-CA" baseline="30000" dirty="0">
                <a:sym typeface="Wingdings" pitchFamily="2" charset="2"/>
              </a:rPr>
              <a:t>+</a:t>
            </a:r>
            <a:r>
              <a:rPr lang="en-CA" dirty="0">
                <a:sym typeface="Wingdings" pitchFamily="2" charset="2"/>
              </a:rPr>
              <a:t> ions </a:t>
            </a:r>
            <a:endParaRPr lang="en-CA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endParaRPr lang="en-CA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CA" dirty="0" smtClean="0">
                <a:sym typeface="Wingdings" pitchFamily="2" charset="2"/>
              </a:rPr>
              <a:t>HCO</a:t>
            </a:r>
            <a:r>
              <a:rPr lang="en-CA" baseline="-25000" dirty="0" smtClean="0">
                <a:sym typeface="Wingdings" pitchFamily="2" charset="2"/>
              </a:rPr>
              <a:t>3</a:t>
            </a:r>
            <a:r>
              <a:rPr lang="en-CA" baseline="30000" dirty="0" smtClean="0">
                <a:sym typeface="Wingdings" pitchFamily="2" charset="2"/>
              </a:rPr>
              <a:t>-</a:t>
            </a:r>
            <a:r>
              <a:rPr lang="en-CA" dirty="0" smtClean="0">
                <a:sym typeface="Wingdings" pitchFamily="2" charset="2"/>
              </a:rPr>
              <a:t> bonds with </a:t>
            </a:r>
            <a:r>
              <a:rPr lang="en-CA" dirty="0">
                <a:sym typeface="Wingdings" pitchFamily="2" charset="2"/>
              </a:rPr>
              <a:t>H</a:t>
            </a:r>
            <a:r>
              <a:rPr lang="en-CA" baseline="30000" dirty="0">
                <a:sym typeface="Wingdings" pitchFamily="2" charset="2"/>
              </a:rPr>
              <a:t>+</a:t>
            </a:r>
            <a:r>
              <a:rPr lang="en-CA" dirty="0">
                <a:sym typeface="Wingdings" pitchFamily="2" charset="2"/>
              </a:rPr>
              <a:t> </a:t>
            </a:r>
            <a:r>
              <a:rPr lang="en-CA" dirty="0" smtClean="0">
                <a:sym typeface="Wingdings" pitchFamily="2" charset="2"/>
              </a:rPr>
              <a:t>and reforms Carbonic Acid (H</a:t>
            </a:r>
            <a:r>
              <a:rPr lang="en-CA" baseline="-25000" dirty="0" smtClean="0">
                <a:sym typeface="Wingdings" pitchFamily="2" charset="2"/>
              </a:rPr>
              <a:t>2</a:t>
            </a:r>
            <a:r>
              <a:rPr lang="en-CA" dirty="0" smtClean="0">
                <a:sym typeface="Wingdings" pitchFamily="2" charset="2"/>
              </a:rPr>
              <a:t>CO</a:t>
            </a:r>
            <a:r>
              <a:rPr lang="en-CA" baseline="-25000" dirty="0" smtClean="0">
                <a:sym typeface="Wingdings" pitchFamily="2" charset="2"/>
              </a:rPr>
              <a:t>3</a:t>
            </a:r>
            <a:r>
              <a:rPr lang="en-CA" dirty="0" smtClean="0">
                <a:sym typeface="Wingdings" pitchFamily="2" charset="2"/>
              </a:rPr>
              <a:t>)</a:t>
            </a:r>
          </a:p>
          <a:p>
            <a:pPr>
              <a:buFont typeface="Wingdings"/>
              <a:buChar char="à"/>
            </a:pPr>
            <a:endParaRPr lang="en-CA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CA" dirty="0" smtClean="0">
                <a:sym typeface="Wingdings" pitchFamily="2" charset="2"/>
              </a:rPr>
              <a:t>H</a:t>
            </a:r>
            <a:r>
              <a:rPr lang="en-CA" baseline="-25000" dirty="0" smtClean="0">
                <a:sym typeface="Wingdings" pitchFamily="2" charset="2"/>
              </a:rPr>
              <a:t>2</a:t>
            </a:r>
            <a:r>
              <a:rPr lang="en-CA" dirty="0" smtClean="0">
                <a:sym typeface="Wingdings" pitchFamily="2" charset="2"/>
              </a:rPr>
              <a:t>CO</a:t>
            </a:r>
            <a:r>
              <a:rPr lang="en-CA" baseline="-25000" dirty="0" smtClean="0">
                <a:sym typeface="Wingdings" pitchFamily="2" charset="2"/>
              </a:rPr>
              <a:t>3 </a:t>
            </a:r>
            <a:r>
              <a:rPr lang="en-CA" dirty="0" smtClean="0">
                <a:sym typeface="Wingdings" pitchFamily="2" charset="2"/>
              </a:rPr>
              <a:t>can then break down into CO</a:t>
            </a:r>
            <a:r>
              <a:rPr lang="en-CA" baseline="-25000" dirty="0" smtClean="0">
                <a:sym typeface="Wingdings" pitchFamily="2" charset="2"/>
              </a:rPr>
              <a:t>2</a:t>
            </a:r>
            <a:r>
              <a:rPr lang="en-CA" dirty="0" smtClean="0">
                <a:sym typeface="Wingdings" pitchFamily="2" charset="2"/>
              </a:rPr>
              <a:t> and H</a:t>
            </a:r>
            <a:r>
              <a:rPr lang="en-CA" baseline="-25000" dirty="0" smtClean="0">
                <a:sym typeface="Wingdings" pitchFamily="2" charset="2"/>
              </a:rPr>
              <a:t>2</a:t>
            </a:r>
            <a:r>
              <a:rPr lang="en-CA" dirty="0" smtClean="0">
                <a:sym typeface="Wingdings" pitchFamily="2" charset="2"/>
              </a:rPr>
              <a:t>O again </a:t>
            </a:r>
          </a:p>
          <a:p>
            <a:pPr marL="0" indent="0">
              <a:buNone/>
            </a:pPr>
            <a:endParaRPr lang="en-CA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CA" dirty="0" smtClean="0">
                <a:sym typeface="Wingdings" pitchFamily="2" charset="2"/>
              </a:rPr>
              <a:t>Lungs expel the CO</a:t>
            </a:r>
            <a:r>
              <a:rPr lang="en-CA" baseline="-25000" dirty="0" smtClean="0">
                <a:sym typeface="Wingdings" pitchFamily="2" charset="2"/>
              </a:rPr>
              <a:t>2</a:t>
            </a:r>
            <a:endParaRPr lang="en-CA" baseline="-25000" dirty="0"/>
          </a:p>
        </p:txBody>
      </p:sp>
    </p:spTree>
    <p:extLst>
      <p:ext uri="{BB962C8B-B14F-4D97-AF65-F5344CB8AC3E}">
        <p14:creationId xmlns:p14="http://schemas.microsoft.com/office/powerpoint/2010/main" val="418611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99766DC380EC41B0C646DC6BEDE1C2" ma:contentTypeVersion="0" ma:contentTypeDescription="Create a new document." ma:contentTypeScope="" ma:versionID="46df14caedb83cc47a62a714c32e4ee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57DABAD-CBE9-4F6D-A108-85AE8116D72D}"/>
</file>

<file path=customXml/itemProps2.xml><?xml version="1.0" encoding="utf-8"?>
<ds:datastoreItem xmlns:ds="http://schemas.openxmlformats.org/officeDocument/2006/customXml" ds:itemID="{79DCE3FA-697F-4D91-ACAB-20A0FCB30B7D}"/>
</file>

<file path=customXml/itemProps3.xml><?xml version="1.0" encoding="utf-8"?>
<ds:datastoreItem xmlns:ds="http://schemas.openxmlformats.org/officeDocument/2006/customXml" ds:itemID="{49D6D68E-9418-41B7-8C1E-2F91615C2224}"/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465</Words>
  <Application>Microsoft Office PowerPoint</Application>
  <PresentationFormat>On-screen Show (4:3)</PresentationFormat>
  <Paragraphs>97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Control of the Kidneys</vt:lpstr>
      <vt:lpstr>Hormones</vt:lpstr>
      <vt:lpstr>Hormones</vt:lpstr>
      <vt:lpstr>Drugs</vt:lpstr>
      <vt:lpstr>Cardiovascular Health (BP)</vt:lpstr>
      <vt:lpstr>Diet</vt:lpstr>
      <vt:lpstr>Maintenance of the Body’s pH </vt:lpstr>
      <vt:lpstr>During Cellular Respiration</vt:lpstr>
      <vt:lpstr>PowerPoint Presentation</vt:lpstr>
      <vt:lpstr>PowerPoint Presentation</vt:lpstr>
      <vt:lpstr>Section 12.2 = Kidney Dysfunction</vt:lpstr>
      <vt:lpstr>Chapter 12 Questions</vt:lpstr>
    </vt:vector>
  </TitlesOfParts>
  <Company>Lethbridge School District #51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Mathew Masi</dc:creator>
  <cp:lastModifiedBy>Patrick Shackleford</cp:lastModifiedBy>
  <cp:revision>27</cp:revision>
  <dcterms:created xsi:type="dcterms:W3CDTF">2012-04-16T16:25:50Z</dcterms:created>
  <dcterms:modified xsi:type="dcterms:W3CDTF">2012-05-09T15:11:20Z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0x010100FA99766DC380EC41B0C646DC6BEDE1C2</vt:lpwstr>
  </property>
</Properties>
</file>