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9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300" r:id="rId2"/>
    <p:sldId id="307" r:id="rId3"/>
    <p:sldId id="275" r:id="rId4"/>
    <p:sldId id="301" r:id="rId5"/>
    <p:sldId id="302" r:id="rId6"/>
    <p:sldId id="303" r:id="rId7"/>
    <p:sldId id="304" r:id="rId8"/>
    <p:sldId id="268" r:id="rId9"/>
    <p:sldId id="269" r:id="rId10"/>
    <p:sldId id="270" r:id="rId11"/>
    <p:sldId id="272" r:id="rId12"/>
    <p:sldId id="273" r:id="rId13"/>
    <p:sldId id="308" r:id="rId14"/>
    <p:sldId id="274" r:id="rId15"/>
    <p:sldId id="256" r:id="rId16"/>
    <p:sldId id="276" r:id="rId17"/>
    <p:sldId id="258" r:id="rId18"/>
    <p:sldId id="260" r:id="rId19"/>
    <p:sldId id="261" r:id="rId20"/>
    <p:sldId id="262" r:id="rId21"/>
    <p:sldId id="257" r:id="rId22"/>
    <p:sldId id="263" r:id="rId23"/>
    <p:sldId id="259" r:id="rId24"/>
    <p:sldId id="265" r:id="rId25"/>
    <p:sldId id="266" r:id="rId26"/>
    <p:sldId id="264" r:id="rId27"/>
    <p:sldId id="309" r:id="rId28"/>
    <p:sldId id="286" r:id="rId29"/>
    <p:sldId id="280" r:id="rId30"/>
    <p:sldId id="278" r:id="rId31"/>
    <p:sldId id="279" r:id="rId32"/>
    <p:sldId id="281" r:id="rId33"/>
    <p:sldId id="282" r:id="rId34"/>
    <p:sldId id="283" r:id="rId35"/>
    <p:sldId id="284" r:id="rId36"/>
    <p:sldId id="285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310" r:id="rId49"/>
    <p:sldId id="299" r:id="rId5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A2CB9-82E4-4521-B315-A96FB4C2FFF7}" type="datetimeFigureOut">
              <a:rPr lang="en-CA" smtClean="0"/>
              <a:t>03/05/2012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56AF5-3814-4963-9BFE-FC7BF19E6C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0865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D1E-744B-45E4-B0D4-62CBFB6AD145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0C4-D28B-4232-BB25-38FDE51091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4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D1E-744B-45E4-B0D4-62CBFB6AD145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0C4-D28B-4232-BB25-38FDE51091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D1E-744B-45E4-B0D4-62CBFB6AD145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0C4-D28B-4232-BB25-38FDE51091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68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D1E-744B-45E4-B0D4-62CBFB6AD145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0C4-D28B-4232-BB25-38FDE51091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11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D1E-744B-45E4-B0D4-62CBFB6AD145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0C4-D28B-4232-BB25-38FDE51091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193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D1E-744B-45E4-B0D4-62CBFB6AD145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0C4-D28B-4232-BB25-38FDE51091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408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D1E-744B-45E4-B0D4-62CBFB6AD145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0C4-D28B-4232-BB25-38FDE51091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901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D1E-744B-45E4-B0D4-62CBFB6AD145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0C4-D28B-4232-BB25-38FDE51091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175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D1E-744B-45E4-B0D4-62CBFB6AD145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0C4-D28B-4232-BB25-38FDE51091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794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D1E-744B-45E4-B0D4-62CBFB6AD145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0C4-D28B-4232-BB25-38FDE51091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914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D1E-744B-45E4-B0D4-62CBFB6AD145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B0C4-D28B-4232-BB25-38FDE51091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265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CD1E-744B-45E4-B0D4-62CBFB6AD145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B0C4-D28B-4232-BB25-38FDE51091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36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QZaNXNroV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c8sUv2SuaY&amp;feature=related" TargetMode="External"/><Relationship Id="rId2" Type="http://schemas.openxmlformats.org/officeDocument/2006/relationships/hyperlink" Target="http://www.youtube.com/watch?v=aQZaNXNroV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-171400"/>
            <a:ext cx="7772400" cy="1470025"/>
          </a:xfrm>
        </p:spPr>
        <p:txBody>
          <a:bodyPr/>
          <a:lstStyle/>
          <a:p>
            <a:pPr algn="r"/>
            <a:r>
              <a:rPr lang="en-CA" b="1" dirty="0" smtClean="0"/>
              <a:t>UPCOMING SCHEDULE: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025352"/>
            <a:ext cx="7416824" cy="5832648"/>
          </a:xfrm>
        </p:spPr>
        <p:txBody>
          <a:bodyPr>
            <a:normAutofit lnSpcReduction="10000"/>
          </a:bodyPr>
          <a:lstStyle/>
          <a:p>
            <a:pPr algn="l"/>
            <a:r>
              <a:rPr lang="en-CA" b="1" dirty="0" smtClean="0">
                <a:solidFill>
                  <a:schemeClr val="tx1"/>
                </a:solidFill>
                <a:sym typeface="Wingdings" pitchFamily="2" charset="2"/>
              </a:rPr>
              <a:t>Today, Thurs, Fri</a:t>
            </a:r>
          </a:p>
          <a:p>
            <a:pPr algn="l"/>
            <a:r>
              <a:rPr lang="en-CA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CA" b="1" dirty="0" smtClean="0">
                <a:solidFill>
                  <a:schemeClr val="tx1"/>
                </a:solidFill>
                <a:sym typeface="Wingdings" pitchFamily="2" charset="2"/>
              </a:rPr>
              <a:t>    </a:t>
            </a:r>
            <a:r>
              <a:rPr lang="en-CA" b="1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CA" b="1" dirty="0">
                <a:solidFill>
                  <a:srgbClr val="0070C0"/>
                </a:solidFill>
                <a:sym typeface="Wingdings" pitchFamily="2" charset="2"/>
              </a:rPr>
              <a:t>Excretion </a:t>
            </a:r>
            <a:r>
              <a:rPr lang="en-CA" b="1" dirty="0" smtClean="0">
                <a:solidFill>
                  <a:srgbClr val="0070C0"/>
                </a:solidFill>
                <a:sym typeface="Wingdings" pitchFamily="2" charset="2"/>
              </a:rPr>
              <a:t>(chap. 12)</a:t>
            </a:r>
          </a:p>
          <a:p>
            <a:pPr marL="0" lvl="1" algn="l"/>
            <a:r>
              <a:rPr lang="en-CA" sz="3200" b="1" dirty="0" smtClean="0">
                <a:solidFill>
                  <a:schemeClr val="tx1"/>
                </a:solidFill>
                <a:sym typeface="Wingdings" pitchFamily="2" charset="2"/>
              </a:rPr>
              <a:t>Monday, May 7</a:t>
            </a:r>
            <a:r>
              <a:rPr lang="en-CA" sz="3200" b="1" baseline="30000" dirty="0" smtClean="0">
                <a:solidFill>
                  <a:schemeClr val="tx1"/>
                </a:solidFill>
                <a:sym typeface="Wingdings" pitchFamily="2" charset="2"/>
              </a:rPr>
              <a:t>th</a:t>
            </a:r>
            <a:r>
              <a:rPr lang="en-CA" sz="3200" b="1" dirty="0" smtClean="0">
                <a:solidFill>
                  <a:schemeClr val="tx1"/>
                </a:solidFill>
                <a:sym typeface="Wingdings" pitchFamily="2" charset="2"/>
              </a:rPr>
              <a:t> x2</a:t>
            </a:r>
            <a:endParaRPr lang="en-CA" sz="3200" b="1" baseline="30000" dirty="0">
              <a:solidFill>
                <a:schemeClr val="tx1"/>
              </a:solidFill>
              <a:sym typeface="Wingdings" pitchFamily="2" charset="2"/>
            </a:endParaRPr>
          </a:p>
          <a:p>
            <a:pPr marL="0" lvl="1" algn="l"/>
            <a:r>
              <a:rPr lang="en-CA" b="1" dirty="0">
                <a:solidFill>
                  <a:srgbClr val="0070C0"/>
                </a:solidFill>
                <a:sym typeface="Wingdings" pitchFamily="2" charset="2"/>
              </a:rPr>
              <a:t>       Rat Dissection!!! (BRING </a:t>
            </a:r>
            <a:r>
              <a:rPr lang="en-CA" b="1" dirty="0" smtClean="0">
                <a:solidFill>
                  <a:srgbClr val="0070C0"/>
                </a:solidFill>
                <a:sym typeface="Wingdings" pitchFamily="2" charset="2"/>
              </a:rPr>
              <a:t>digital </a:t>
            </a:r>
            <a:r>
              <a:rPr lang="en-CA" b="1" dirty="0">
                <a:solidFill>
                  <a:srgbClr val="0070C0"/>
                </a:solidFill>
                <a:sym typeface="Wingdings" pitchFamily="2" charset="2"/>
              </a:rPr>
              <a:t>CAMERA)</a:t>
            </a:r>
          </a:p>
          <a:p>
            <a:pPr marL="0" lvl="1" algn="l"/>
            <a:r>
              <a:rPr lang="en-CA" sz="3200" b="1" dirty="0" smtClean="0">
                <a:solidFill>
                  <a:schemeClr val="tx1"/>
                </a:solidFill>
                <a:sym typeface="Wingdings" pitchFamily="2" charset="2"/>
              </a:rPr>
              <a:t>Tuesday</a:t>
            </a:r>
            <a:r>
              <a:rPr lang="en-CA" sz="3200" b="1" dirty="0">
                <a:solidFill>
                  <a:schemeClr val="tx1"/>
                </a:solidFill>
                <a:sym typeface="Wingdings" pitchFamily="2" charset="2"/>
              </a:rPr>
              <a:t>, May </a:t>
            </a:r>
            <a:r>
              <a:rPr lang="en-CA" sz="3200" b="1" dirty="0" smtClean="0">
                <a:solidFill>
                  <a:schemeClr val="tx1"/>
                </a:solidFill>
                <a:sym typeface="Wingdings" pitchFamily="2" charset="2"/>
              </a:rPr>
              <a:t>8</a:t>
            </a:r>
            <a:r>
              <a:rPr lang="en-CA" sz="3200" b="1" baseline="30000" dirty="0" smtClean="0">
                <a:solidFill>
                  <a:schemeClr val="tx1"/>
                </a:solidFill>
                <a:sym typeface="Wingdings" pitchFamily="2" charset="2"/>
              </a:rPr>
              <a:t>th</a:t>
            </a:r>
            <a:r>
              <a:rPr lang="en-CA" sz="32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en-CA" sz="3200" b="1" baseline="30000" dirty="0">
              <a:solidFill>
                <a:schemeClr val="tx1"/>
              </a:solidFill>
              <a:sym typeface="Wingdings" pitchFamily="2" charset="2"/>
            </a:endParaRPr>
          </a:p>
          <a:p>
            <a:pPr marL="0" lvl="1" algn="l"/>
            <a:r>
              <a:rPr lang="en-CA" b="1" dirty="0" smtClean="0">
                <a:solidFill>
                  <a:srgbClr val="0070C0"/>
                </a:solidFill>
                <a:sym typeface="Wingdings" pitchFamily="2" charset="2"/>
              </a:rPr>
              <a:t>      Chap. 12 Quiz</a:t>
            </a:r>
          </a:p>
          <a:p>
            <a:pPr marL="0" lvl="1" algn="l"/>
            <a:r>
              <a:rPr lang="en-CA" b="1" dirty="0" smtClean="0">
                <a:solidFill>
                  <a:srgbClr val="0070C0"/>
                </a:solidFill>
                <a:sym typeface="Wingdings" pitchFamily="2" charset="2"/>
              </a:rPr>
              <a:t>      Rat Dissection Presentation Work</a:t>
            </a:r>
            <a:endParaRPr lang="en-CA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r>
              <a:rPr lang="en-CA" b="1" dirty="0" smtClean="0">
                <a:solidFill>
                  <a:schemeClr val="tx1"/>
                </a:solidFill>
                <a:sym typeface="Wingdings" pitchFamily="2" charset="2"/>
              </a:rPr>
              <a:t>Wednesday, May 9</a:t>
            </a:r>
            <a:r>
              <a:rPr lang="en-CA" b="1" baseline="30000" dirty="0" smtClean="0">
                <a:solidFill>
                  <a:schemeClr val="tx1"/>
                </a:solidFill>
                <a:sym typeface="Wingdings" pitchFamily="2" charset="2"/>
              </a:rPr>
              <a:t>th</a:t>
            </a:r>
            <a:r>
              <a:rPr lang="en-CA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en-CA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914400" lvl="1" indent="-457200" algn="l">
              <a:buFont typeface="Wingdings" pitchFamily="2" charset="2"/>
              <a:buChar char="à"/>
            </a:pPr>
            <a:r>
              <a:rPr lang="en-CA" b="1" dirty="0" smtClean="0">
                <a:solidFill>
                  <a:srgbClr val="0070C0"/>
                </a:solidFill>
                <a:sym typeface="Wingdings" pitchFamily="2" charset="2"/>
              </a:rPr>
              <a:t>Unit 4B REVIEW </a:t>
            </a:r>
          </a:p>
          <a:p>
            <a:pPr marL="457200" indent="-457200" algn="l"/>
            <a:r>
              <a:rPr lang="en-CA" b="1" dirty="0" smtClean="0">
                <a:solidFill>
                  <a:schemeClr val="tx1"/>
                </a:solidFill>
                <a:sym typeface="Wingdings" pitchFamily="2" charset="2"/>
              </a:rPr>
              <a:t>Thursday, May 10</a:t>
            </a:r>
            <a:r>
              <a:rPr lang="en-CA" b="1" baseline="30000" dirty="0" smtClean="0">
                <a:solidFill>
                  <a:schemeClr val="tx1"/>
                </a:solidFill>
                <a:sym typeface="Wingdings" pitchFamily="2" charset="2"/>
              </a:rPr>
              <a:t>th</a:t>
            </a:r>
            <a:endParaRPr lang="en-CA" b="1" baseline="30000" dirty="0">
              <a:solidFill>
                <a:schemeClr val="tx1"/>
              </a:solidFill>
              <a:sym typeface="Wingdings" pitchFamily="2" charset="2"/>
            </a:endParaRPr>
          </a:p>
          <a:p>
            <a:pPr marL="0" lvl="1" algn="l"/>
            <a:r>
              <a:rPr lang="en-CA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CA" b="1" dirty="0" smtClean="0">
                <a:solidFill>
                  <a:srgbClr val="FF0000"/>
                </a:solidFill>
                <a:sym typeface="Wingdings" pitchFamily="2" charset="2"/>
              </a:rPr>
              <a:t>     </a:t>
            </a:r>
            <a:r>
              <a:rPr lang="en-CA" b="1" dirty="0" smtClean="0">
                <a:solidFill>
                  <a:srgbClr val="0070C0"/>
                </a:solidFill>
                <a:sym typeface="Wingdings" pitchFamily="2" charset="2"/>
              </a:rPr>
              <a:t> *** Unit 4B Unit Exam ***</a:t>
            </a:r>
          </a:p>
          <a:p>
            <a:pPr marL="0" lvl="1" algn="l"/>
            <a:endParaRPr lang="en-CA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0" lvl="1" algn="l"/>
            <a:endParaRPr lang="en-CA" b="1" dirty="0">
              <a:solidFill>
                <a:srgbClr val="FF0000"/>
              </a:solidFill>
              <a:sym typeface="Wingdings" pitchFamily="2" charset="2"/>
            </a:endParaRPr>
          </a:p>
          <a:p>
            <a:pPr algn="l"/>
            <a:endParaRPr lang="en-CA" b="1" baseline="30000" dirty="0" smtClean="0">
              <a:solidFill>
                <a:schemeClr val="tx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601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8229600" cy="5517232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Occurs in the Liver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Produces the </a:t>
            </a:r>
            <a:r>
              <a:rPr lang="en-CA" u="sng" dirty="0" smtClean="0">
                <a:solidFill>
                  <a:schemeClr val="bg1"/>
                </a:solidFill>
              </a:rPr>
              <a:t>harmful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err="1" smtClean="0">
                <a:solidFill>
                  <a:schemeClr val="bg1"/>
                </a:solidFill>
              </a:rPr>
              <a:t>byproduct</a:t>
            </a:r>
            <a:r>
              <a:rPr lang="en-CA" dirty="0" smtClean="0">
                <a:solidFill>
                  <a:schemeClr val="bg1"/>
                </a:solidFill>
              </a:rPr>
              <a:t>, </a:t>
            </a:r>
            <a:r>
              <a:rPr lang="en-CA" b="1" dirty="0" smtClean="0"/>
              <a:t>AMMONIA</a:t>
            </a:r>
            <a:endParaRPr lang="en-CA" b="1" dirty="0"/>
          </a:p>
          <a:p>
            <a:pPr marL="0" indent="0">
              <a:buFont typeface="Wingdings"/>
              <a:buChar char="à"/>
            </a:pPr>
            <a:r>
              <a:rPr lang="en-CA" dirty="0" smtClean="0"/>
              <a:t>The Liver combines two molecules of ammonia with one molecule of CO</a:t>
            </a:r>
            <a:r>
              <a:rPr lang="en-CA" baseline="-25000" dirty="0" smtClean="0"/>
              <a:t>2</a:t>
            </a:r>
            <a:r>
              <a:rPr lang="en-CA" dirty="0" smtClean="0"/>
              <a:t>, creating </a:t>
            </a:r>
            <a:r>
              <a:rPr lang="en-CA" b="1" dirty="0" smtClean="0"/>
              <a:t>UREA</a:t>
            </a:r>
            <a:r>
              <a:rPr lang="en-CA" dirty="0" smtClean="0"/>
              <a:t> (which is much less harmful).</a:t>
            </a:r>
          </a:p>
          <a:p>
            <a:pPr marL="0" indent="0" algn="ctr">
              <a:buNone/>
            </a:pPr>
            <a:r>
              <a:rPr lang="en-CA" b="1" dirty="0" smtClean="0"/>
              <a:t>ALSO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Uric Acid</a:t>
            </a:r>
            <a:endParaRPr lang="en-CA" b="1" dirty="0" smtClean="0"/>
          </a:p>
          <a:p>
            <a:pPr marL="0" indent="0">
              <a:buFont typeface="Wingdings"/>
              <a:buChar char="à"/>
            </a:pPr>
            <a:r>
              <a:rPr lang="en-CA" dirty="0" smtClean="0"/>
              <a:t>A waste product that comes form the breakdown of nucleic acids in the body</a:t>
            </a:r>
          </a:p>
          <a:p>
            <a:pPr marL="0" indent="0">
              <a:buFont typeface="Wingdings"/>
              <a:buChar char="à"/>
            </a:pPr>
            <a:endParaRPr lang="en-CA" b="1" dirty="0"/>
          </a:p>
        </p:txBody>
      </p:sp>
      <p:pic>
        <p:nvPicPr>
          <p:cNvPr id="1026" name="Picture 2" descr="http://joinjade.files.wordpress.com/2011/04/li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0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13533"/>
            <a:ext cx="4042792" cy="5314602"/>
          </a:xfrm>
        </p:spPr>
        <p:txBody>
          <a:bodyPr>
            <a:normAutofit/>
          </a:bodyPr>
          <a:lstStyle/>
          <a:p>
            <a:r>
              <a:rPr lang="en-CA" dirty="0" smtClean="0"/>
              <a:t>Both </a:t>
            </a:r>
            <a:r>
              <a:rPr lang="en-CA" u="sng" dirty="0" smtClean="0"/>
              <a:t>Uric Acid</a:t>
            </a:r>
            <a:r>
              <a:rPr lang="en-CA" dirty="0" smtClean="0"/>
              <a:t> and </a:t>
            </a:r>
            <a:r>
              <a:rPr lang="en-CA" u="sng" dirty="0" smtClean="0"/>
              <a:t>Urea</a:t>
            </a:r>
            <a:r>
              <a:rPr lang="en-CA" dirty="0" smtClean="0"/>
              <a:t> are removed from Excreted by the </a:t>
            </a:r>
            <a:r>
              <a:rPr lang="en-CA" b="1" dirty="0" smtClean="0">
                <a:solidFill>
                  <a:srgbClr val="FF0000"/>
                </a:solidFill>
              </a:rPr>
              <a:t>KIDNEYS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t3.gstatic.com/images?q=tbn:ANd9GcQ-dAD6oOUhvXMq9rveuO7iRUgfk45M_Y7ahjwA3jiOtTOkDj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2"/>
          <a:stretch/>
        </p:blipFill>
        <p:spPr bwMode="auto">
          <a:xfrm>
            <a:off x="5031582" y="1340768"/>
            <a:ext cx="3117466" cy="3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4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" y="0"/>
            <a:ext cx="7668344" cy="1143000"/>
          </a:xfrm>
        </p:spPr>
        <p:txBody>
          <a:bodyPr>
            <a:noAutofit/>
          </a:bodyPr>
          <a:lstStyle/>
          <a:p>
            <a:pPr algn="l"/>
            <a:r>
              <a:rPr lang="en-CA" sz="3600" dirty="0" smtClean="0"/>
              <a:t>Anatomy of the Urinary System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3960440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/>
              <a:t>a) __________________</a:t>
            </a:r>
          </a:p>
          <a:p>
            <a:pPr marL="0" indent="0">
              <a:buNone/>
            </a:pPr>
            <a:r>
              <a:rPr lang="en-CA" sz="2800" dirty="0" smtClean="0"/>
              <a:t>b) __________________</a:t>
            </a:r>
          </a:p>
          <a:p>
            <a:pPr marL="0" indent="0">
              <a:buNone/>
            </a:pPr>
            <a:r>
              <a:rPr lang="en-CA" sz="2800" dirty="0" smtClean="0"/>
              <a:t>c) __________________</a:t>
            </a:r>
          </a:p>
          <a:p>
            <a:pPr marL="0" indent="0">
              <a:buNone/>
            </a:pPr>
            <a:r>
              <a:rPr lang="en-CA" sz="2800" dirty="0" smtClean="0"/>
              <a:t>d) __________________</a:t>
            </a:r>
          </a:p>
          <a:p>
            <a:pPr marL="0" indent="0">
              <a:buNone/>
            </a:pPr>
            <a:r>
              <a:rPr lang="en-CA" sz="2800" dirty="0" smtClean="0"/>
              <a:t>e) __________________</a:t>
            </a:r>
          </a:p>
          <a:p>
            <a:pPr marL="0" indent="0">
              <a:buNone/>
            </a:pPr>
            <a:r>
              <a:rPr lang="en-CA" sz="2800" dirty="0" smtClean="0"/>
              <a:t>f)  __________________</a:t>
            </a:r>
          </a:p>
          <a:p>
            <a:pPr marL="0" indent="0">
              <a:buNone/>
            </a:pPr>
            <a:r>
              <a:rPr lang="en-CA" sz="2800" dirty="0" smtClean="0"/>
              <a:t>g) __________________</a:t>
            </a:r>
          </a:p>
          <a:p>
            <a:pPr marL="0" indent="0">
              <a:buNone/>
            </a:pPr>
            <a:r>
              <a:rPr lang="en-CA" sz="2800" dirty="0" smtClean="0"/>
              <a:t>h) __________________</a:t>
            </a:r>
          </a:p>
          <a:p>
            <a:pPr marL="0" indent="0">
              <a:buNone/>
            </a:pPr>
            <a:r>
              <a:rPr lang="en-CA" sz="2800" dirty="0" err="1" smtClean="0"/>
              <a:t>i</a:t>
            </a:r>
            <a:r>
              <a:rPr lang="en-CA" sz="2800" dirty="0" smtClean="0"/>
              <a:t>)  __________________</a:t>
            </a:r>
          </a:p>
          <a:p>
            <a:pPr marL="0" indent="0">
              <a:buNone/>
            </a:pPr>
            <a:r>
              <a:rPr lang="en-CA" sz="2800" dirty="0" smtClean="0"/>
              <a:t>j)  __________________</a:t>
            </a:r>
          </a:p>
          <a:p>
            <a:pPr marL="0" indent="0">
              <a:buNone/>
            </a:pPr>
            <a:r>
              <a:rPr lang="en-CA" sz="2800" dirty="0" smtClean="0"/>
              <a:t>k) __________________</a:t>
            </a:r>
            <a:endParaRPr lang="en-CA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4283968" y="876463"/>
            <a:ext cx="5184576" cy="5981537"/>
            <a:chOff x="4283968" y="876463"/>
            <a:chExt cx="5184576" cy="5981537"/>
          </a:xfrm>
        </p:grpSpPr>
        <p:grpSp>
          <p:nvGrpSpPr>
            <p:cNvPr id="5" name="Group 4"/>
            <p:cNvGrpSpPr/>
            <p:nvPr/>
          </p:nvGrpSpPr>
          <p:grpSpPr>
            <a:xfrm>
              <a:off x="4283968" y="876463"/>
              <a:ext cx="5184576" cy="5981537"/>
              <a:chOff x="4283968" y="720436"/>
              <a:chExt cx="5184576" cy="5981537"/>
            </a:xfrm>
          </p:grpSpPr>
          <p:pic>
            <p:nvPicPr>
              <p:cNvPr id="1026" name="Picture 2" descr="http://images.tutorvista.com/content/excretion-and-osmoregulation/urinary-system-of-man.jpe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63" t="1793" r="24164" b="2326"/>
              <a:stretch/>
            </p:blipFill>
            <p:spPr bwMode="auto">
              <a:xfrm>
                <a:off x="4572000" y="720436"/>
                <a:ext cx="4145171" cy="5332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283968" y="2636912"/>
                <a:ext cx="1224136" cy="4065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8244408" y="2604655"/>
                <a:ext cx="1224136" cy="40973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884368" y="5085184"/>
                <a:ext cx="1224136" cy="85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283968" y="1052736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/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39308" y="4656436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 smtClean="0"/>
                <a:t>d</a:t>
              </a:r>
              <a:endParaRPr lang="en-CA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25453" y="3068960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 smtClean="0"/>
                <a:t>c</a:t>
              </a:r>
              <a:endParaRPr lang="en-CA" sz="3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00736" y="1901979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 smtClean="0"/>
                <a:t>b</a:t>
              </a:r>
              <a:endParaRPr lang="en-CA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20072" y="5807158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 smtClean="0"/>
                <a:t>e</a:t>
              </a:r>
              <a:endParaRPr lang="en-CA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17171" y="912748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 smtClean="0"/>
                <a:t>f</a:t>
              </a:r>
              <a:endParaRPr lang="en-CA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76456" y="1700808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/>
                <a:t>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76456" y="2204864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/>
                <a:t>h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08404" y="2500551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 err="1" smtClean="0"/>
                <a:t>i</a:t>
              </a:r>
              <a:endParaRPr lang="en-CA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08404" y="2957698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 smtClean="0"/>
                <a:t>j</a:t>
              </a:r>
              <a:endParaRPr lang="en-CA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84368" y="5623709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 smtClean="0"/>
                <a:t>k</a:t>
              </a:r>
              <a:endParaRPr lang="en-CA" sz="3200" dirty="0"/>
            </a:p>
          </p:txBody>
        </p:sp>
      </p:grpSp>
      <p:grpSp>
        <p:nvGrpSpPr>
          <p:cNvPr id="1091" name="Group 1090"/>
          <p:cNvGrpSpPr/>
          <p:nvPr/>
        </p:nvGrpSpPr>
        <p:grpSpPr>
          <a:xfrm>
            <a:off x="848320" y="937780"/>
            <a:ext cx="5170181" cy="5411229"/>
            <a:chOff x="848320" y="937780"/>
            <a:chExt cx="5170181" cy="5411229"/>
          </a:xfrm>
        </p:grpSpPr>
        <p:sp>
          <p:nvSpPr>
            <p:cNvPr id="20" name="SMARTInkAnnotation0"/>
            <p:cNvSpPr/>
            <p:nvPr/>
          </p:nvSpPr>
          <p:spPr>
            <a:xfrm>
              <a:off x="857415" y="1044773"/>
              <a:ext cx="258797" cy="223075"/>
            </a:xfrm>
            <a:custGeom>
              <a:avLst/>
              <a:gdLst/>
              <a:ahLst/>
              <a:cxnLst/>
              <a:rect l="0" t="0" r="0" b="0"/>
              <a:pathLst>
                <a:path w="258797" h="223075">
                  <a:moveTo>
                    <a:pt x="142710" y="0"/>
                  </a:moveTo>
                  <a:lnTo>
                    <a:pt x="102761" y="0"/>
                  </a:lnTo>
                  <a:lnTo>
                    <a:pt x="101194" y="993"/>
                  </a:lnTo>
                  <a:lnTo>
                    <a:pt x="100150" y="2646"/>
                  </a:lnTo>
                  <a:lnTo>
                    <a:pt x="99454" y="4741"/>
                  </a:lnTo>
                  <a:lnTo>
                    <a:pt x="96035" y="9714"/>
                  </a:lnTo>
                  <a:lnTo>
                    <a:pt x="93734" y="12429"/>
                  </a:lnTo>
                  <a:lnTo>
                    <a:pt x="85885" y="18092"/>
                  </a:lnTo>
                  <a:lnTo>
                    <a:pt x="81014" y="20991"/>
                  </a:lnTo>
                  <a:lnTo>
                    <a:pt x="72956" y="26858"/>
                  </a:lnTo>
                  <a:lnTo>
                    <a:pt x="65076" y="33765"/>
                  </a:lnTo>
                  <a:lnTo>
                    <a:pt x="54958" y="43450"/>
                  </a:lnTo>
                  <a:lnTo>
                    <a:pt x="50475" y="48810"/>
                  </a:lnTo>
                  <a:lnTo>
                    <a:pt x="46493" y="54369"/>
                  </a:lnTo>
                  <a:lnTo>
                    <a:pt x="42847" y="60058"/>
                  </a:lnTo>
                  <a:lnTo>
                    <a:pt x="38431" y="65836"/>
                  </a:lnTo>
                  <a:lnTo>
                    <a:pt x="33503" y="71672"/>
                  </a:lnTo>
                  <a:lnTo>
                    <a:pt x="28234" y="77547"/>
                  </a:lnTo>
                  <a:lnTo>
                    <a:pt x="23728" y="83448"/>
                  </a:lnTo>
                  <a:lnTo>
                    <a:pt x="19733" y="89367"/>
                  </a:lnTo>
                  <a:lnTo>
                    <a:pt x="16077" y="95297"/>
                  </a:lnTo>
                  <a:lnTo>
                    <a:pt x="12647" y="102227"/>
                  </a:lnTo>
                  <a:lnTo>
                    <a:pt x="9369" y="109823"/>
                  </a:lnTo>
                  <a:lnTo>
                    <a:pt x="6191" y="117864"/>
                  </a:lnTo>
                  <a:lnTo>
                    <a:pt x="4072" y="125209"/>
                  </a:lnTo>
                  <a:lnTo>
                    <a:pt x="2660" y="132090"/>
                  </a:lnTo>
                  <a:lnTo>
                    <a:pt x="1718" y="138662"/>
                  </a:lnTo>
                  <a:lnTo>
                    <a:pt x="1091" y="145027"/>
                  </a:lnTo>
                  <a:lnTo>
                    <a:pt x="672" y="151255"/>
                  </a:lnTo>
                  <a:lnTo>
                    <a:pt x="393" y="157392"/>
                  </a:lnTo>
                  <a:lnTo>
                    <a:pt x="83" y="169502"/>
                  </a:lnTo>
                  <a:lnTo>
                    <a:pt x="0" y="175509"/>
                  </a:lnTo>
                  <a:lnTo>
                    <a:pt x="937" y="181498"/>
                  </a:lnTo>
                  <a:lnTo>
                    <a:pt x="2554" y="187476"/>
                  </a:lnTo>
                  <a:lnTo>
                    <a:pt x="4624" y="193445"/>
                  </a:lnTo>
                  <a:lnTo>
                    <a:pt x="6997" y="198417"/>
                  </a:lnTo>
                  <a:lnTo>
                    <a:pt x="9570" y="202723"/>
                  </a:lnTo>
                  <a:lnTo>
                    <a:pt x="12278" y="206586"/>
                  </a:lnTo>
                  <a:lnTo>
                    <a:pt x="17933" y="213525"/>
                  </a:lnTo>
                  <a:lnTo>
                    <a:pt x="20830" y="216764"/>
                  </a:lnTo>
                  <a:lnTo>
                    <a:pt x="24746" y="218924"/>
                  </a:lnTo>
                  <a:lnTo>
                    <a:pt x="29341" y="220363"/>
                  </a:lnTo>
                  <a:lnTo>
                    <a:pt x="34388" y="221323"/>
                  </a:lnTo>
                  <a:lnTo>
                    <a:pt x="39738" y="221963"/>
                  </a:lnTo>
                  <a:lnTo>
                    <a:pt x="45288" y="222390"/>
                  </a:lnTo>
                  <a:lnTo>
                    <a:pt x="55755" y="222863"/>
                  </a:lnTo>
                  <a:lnTo>
                    <a:pt x="63714" y="223074"/>
                  </a:lnTo>
                  <a:lnTo>
                    <a:pt x="68218" y="221146"/>
                  </a:lnTo>
                  <a:lnTo>
                    <a:pt x="73205" y="217876"/>
                  </a:lnTo>
                  <a:lnTo>
                    <a:pt x="78514" y="213712"/>
                  </a:lnTo>
                  <a:lnTo>
                    <a:pt x="84038" y="209944"/>
                  </a:lnTo>
                  <a:lnTo>
                    <a:pt x="89704" y="206439"/>
                  </a:lnTo>
                  <a:lnTo>
                    <a:pt x="95467" y="203111"/>
                  </a:lnTo>
                  <a:lnTo>
                    <a:pt x="101293" y="197915"/>
                  </a:lnTo>
                  <a:lnTo>
                    <a:pt x="107161" y="191475"/>
                  </a:lnTo>
                  <a:lnTo>
                    <a:pt x="113057" y="184205"/>
                  </a:lnTo>
                  <a:lnTo>
                    <a:pt x="119965" y="177374"/>
                  </a:lnTo>
                  <a:lnTo>
                    <a:pt x="127547" y="170835"/>
                  </a:lnTo>
                  <a:lnTo>
                    <a:pt x="135578" y="164492"/>
                  </a:lnTo>
                  <a:lnTo>
                    <a:pt x="141924" y="157286"/>
                  </a:lnTo>
                  <a:lnTo>
                    <a:pt x="147147" y="149506"/>
                  </a:lnTo>
                  <a:lnTo>
                    <a:pt x="151621" y="141343"/>
                  </a:lnTo>
                  <a:lnTo>
                    <a:pt x="155596" y="132924"/>
                  </a:lnTo>
                  <a:lnTo>
                    <a:pt x="159238" y="124335"/>
                  </a:lnTo>
                  <a:lnTo>
                    <a:pt x="162658" y="115632"/>
                  </a:lnTo>
                  <a:lnTo>
                    <a:pt x="169105" y="98025"/>
                  </a:lnTo>
                  <a:lnTo>
                    <a:pt x="172213" y="89163"/>
                  </a:lnTo>
                  <a:lnTo>
                    <a:pt x="173292" y="81270"/>
                  </a:lnTo>
                  <a:lnTo>
                    <a:pt x="173020" y="74024"/>
                  </a:lnTo>
                  <a:lnTo>
                    <a:pt x="171846" y="67209"/>
                  </a:lnTo>
                  <a:lnTo>
                    <a:pt x="171064" y="61673"/>
                  </a:lnTo>
                  <a:lnTo>
                    <a:pt x="170542" y="56991"/>
                  </a:lnTo>
                  <a:lnTo>
                    <a:pt x="170195" y="52877"/>
                  </a:lnTo>
                  <a:lnTo>
                    <a:pt x="169963" y="49142"/>
                  </a:lnTo>
                  <a:lnTo>
                    <a:pt x="169705" y="42346"/>
                  </a:lnTo>
                  <a:lnTo>
                    <a:pt x="168644" y="39145"/>
                  </a:lnTo>
                  <a:lnTo>
                    <a:pt x="164820" y="32942"/>
                  </a:lnTo>
                  <a:lnTo>
                    <a:pt x="160943" y="27330"/>
                  </a:lnTo>
                  <a:lnTo>
                    <a:pt x="155939" y="26949"/>
                  </a:lnTo>
                  <a:lnTo>
                    <a:pt x="155498" y="27888"/>
                  </a:lnTo>
                  <a:lnTo>
                    <a:pt x="156196" y="29507"/>
                  </a:lnTo>
                  <a:lnTo>
                    <a:pt x="157654" y="31577"/>
                  </a:lnTo>
                  <a:lnTo>
                    <a:pt x="159274" y="36524"/>
                  </a:lnTo>
                  <a:lnTo>
                    <a:pt x="159993" y="43022"/>
                  </a:lnTo>
                  <a:lnTo>
                    <a:pt x="160185" y="47533"/>
                  </a:lnTo>
                  <a:lnTo>
                    <a:pt x="160399" y="57837"/>
                  </a:lnTo>
                  <a:lnTo>
                    <a:pt x="160493" y="69031"/>
                  </a:lnTo>
                  <a:lnTo>
                    <a:pt x="161511" y="75787"/>
                  </a:lnTo>
                  <a:lnTo>
                    <a:pt x="163181" y="83267"/>
                  </a:lnTo>
                  <a:lnTo>
                    <a:pt x="165287" y="91230"/>
                  </a:lnTo>
                  <a:lnTo>
                    <a:pt x="167683" y="99515"/>
                  </a:lnTo>
                  <a:lnTo>
                    <a:pt x="172992" y="116659"/>
                  </a:lnTo>
                  <a:lnTo>
                    <a:pt x="175796" y="124406"/>
                  </a:lnTo>
                  <a:lnTo>
                    <a:pt x="178658" y="131554"/>
                  </a:lnTo>
                  <a:lnTo>
                    <a:pt x="181558" y="138305"/>
                  </a:lnTo>
                  <a:lnTo>
                    <a:pt x="187426" y="151097"/>
                  </a:lnTo>
                  <a:lnTo>
                    <a:pt x="190380" y="157286"/>
                  </a:lnTo>
                  <a:lnTo>
                    <a:pt x="194334" y="163396"/>
                  </a:lnTo>
                  <a:lnTo>
                    <a:pt x="198954" y="169455"/>
                  </a:lnTo>
                  <a:lnTo>
                    <a:pt x="204018" y="175478"/>
                  </a:lnTo>
                  <a:lnTo>
                    <a:pt x="209379" y="180485"/>
                  </a:lnTo>
                  <a:lnTo>
                    <a:pt x="214937" y="184816"/>
                  </a:lnTo>
                  <a:lnTo>
                    <a:pt x="220627" y="188695"/>
                  </a:lnTo>
                  <a:lnTo>
                    <a:pt x="225413" y="192273"/>
                  </a:lnTo>
                  <a:lnTo>
                    <a:pt x="233375" y="198895"/>
                  </a:lnTo>
                  <a:lnTo>
                    <a:pt x="237880" y="201058"/>
                  </a:lnTo>
                  <a:lnTo>
                    <a:pt x="242868" y="202500"/>
                  </a:lnTo>
                  <a:lnTo>
                    <a:pt x="258796" y="2053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SMARTInkAnnotation1"/>
            <p:cNvSpPr/>
            <p:nvPr/>
          </p:nvSpPr>
          <p:spPr>
            <a:xfrm>
              <a:off x="1153858" y="937780"/>
              <a:ext cx="194526" cy="339166"/>
            </a:xfrm>
            <a:custGeom>
              <a:avLst/>
              <a:gdLst/>
              <a:ahLst/>
              <a:cxnLst/>
              <a:rect l="0" t="0" r="0" b="0"/>
              <a:pathLst>
                <a:path w="194526" h="339166">
                  <a:moveTo>
                    <a:pt x="167736" y="142712"/>
                  </a:moveTo>
                  <a:lnTo>
                    <a:pt x="167736" y="135024"/>
                  </a:lnTo>
                  <a:lnTo>
                    <a:pt x="166743" y="134610"/>
                  </a:lnTo>
                  <a:lnTo>
                    <a:pt x="160668" y="133946"/>
                  </a:lnTo>
                  <a:lnTo>
                    <a:pt x="156712" y="133831"/>
                  </a:lnTo>
                  <a:lnTo>
                    <a:pt x="154433" y="133815"/>
                  </a:lnTo>
                  <a:lnTo>
                    <a:pt x="150930" y="134796"/>
                  </a:lnTo>
                  <a:lnTo>
                    <a:pt x="146610" y="136443"/>
                  </a:lnTo>
                  <a:lnTo>
                    <a:pt x="141746" y="138533"/>
                  </a:lnTo>
                  <a:lnTo>
                    <a:pt x="136518" y="139926"/>
                  </a:lnTo>
                  <a:lnTo>
                    <a:pt x="131049" y="140855"/>
                  </a:lnTo>
                  <a:lnTo>
                    <a:pt x="125419" y="141474"/>
                  </a:lnTo>
                  <a:lnTo>
                    <a:pt x="119681" y="143871"/>
                  </a:lnTo>
                  <a:lnTo>
                    <a:pt x="113871" y="147453"/>
                  </a:lnTo>
                  <a:lnTo>
                    <a:pt x="108013" y="151826"/>
                  </a:lnTo>
                  <a:lnTo>
                    <a:pt x="102124" y="155733"/>
                  </a:lnTo>
                  <a:lnTo>
                    <a:pt x="96213" y="159330"/>
                  </a:lnTo>
                  <a:lnTo>
                    <a:pt x="90288" y="162721"/>
                  </a:lnTo>
                  <a:lnTo>
                    <a:pt x="83362" y="166965"/>
                  </a:lnTo>
                  <a:lnTo>
                    <a:pt x="67728" y="176973"/>
                  </a:lnTo>
                  <a:lnTo>
                    <a:pt x="60384" y="183412"/>
                  </a:lnTo>
                  <a:lnTo>
                    <a:pt x="53504" y="190681"/>
                  </a:lnTo>
                  <a:lnTo>
                    <a:pt x="46933" y="198504"/>
                  </a:lnTo>
                  <a:lnTo>
                    <a:pt x="40568" y="205704"/>
                  </a:lnTo>
                  <a:lnTo>
                    <a:pt x="28204" y="218995"/>
                  </a:lnTo>
                  <a:lnTo>
                    <a:pt x="23120" y="226309"/>
                  </a:lnTo>
                  <a:lnTo>
                    <a:pt x="18740" y="234162"/>
                  </a:lnTo>
                  <a:lnTo>
                    <a:pt x="14827" y="242374"/>
                  </a:lnTo>
                  <a:lnTo>
                    <a:pt x="11226" y="250825"/>
                  </a:lnTo>
                  <a:lnTo>
                    <a:pt x="7833" y="259436"/>
                  </a:lnTo>
                  <a:lnTo>
                    <a:pt x="4580" y="268153"/>
                  </a:lnTo>
                  <a:lnTo>
                    <a:pt x="2410" y="275949"/>
                  </a:lnTo>
                  <a:lnTo>
                    <a:pt x="964" y="283130"/>
                  </a:lnTo>
                  <a:lnTo>
                    <a:pt x="0" y="289903"/>
                  </a:lnTo>
                  <a:lnTo>
                    <a:pt x="349" y="295409"/>
                  </a:lnTo>
                  <a:lnTo>
                    <a:pt x="1574" y="300073"/>
                  </a:lnTo>
                  <a:lnTo>
                    <a:pt x="4589" y="307900"/>
                  </a:lnTo>
                  <a:lnTo>
                    <a:pt x="5929" y="314686"/>
                  </a:lnTo>
                  <a:lnTo>
                    <a:pt x="8271" y="317885"/>
                  </a:lnTo>
                  <a:lnTo>
                    <a:pt x="11816" y="321010"/>
                  </a:lnTo>
                  <a:lnTo>
                    <a:pt x="16164" y="324085"/>
                  </a:lnTo>
                  <a:lnTo>
                    <a:pt x="21048" y="325143"/>
                  </a:lnTo>
                  <a:lnTo>
                    <a:pt x="26288" y="324856"/>
                  </a:lnTo>
                  <a:lnTo>
                    <a:pt x="31765" y="323673"/>
                  </a:lnTo>
                  <a:lnTo>
                    <a:pt x="37401" y="321892"/>
                  </a:lnTo>
                  <a:lnTo>
                    <a:pt x="43143" y="319712"/>
                  </a:lnTo>
                  <a:lnTo>
                    <a:pt x="48955" y="317267"/>
                  </a:lnTo>
                  <a:lnTo>
                    <a:pt x="54814" y="313652"/>
                  </a:lnTo>
                  <a:lnTo>
                    <a:pt x="60705" y="309258"/>
                  </a:lnTo>
                  <a:lnTo>
                    <a:pt x="66616" y="304344"/>
                  </a:lnTo>
                  <a:lnTo>
                    <a:pt x="72541" y="298092"/>
                  </a:lnTo>
                  <a:lnTo>
                    <a:pt x="78476" y="290947"/>
                  </a:lnTo>
                  <a:lnTo>
                    <a:pt x="84417" y="283207"/>
                  </a:lnTo>
                  <a:lnTo>
                    <a:pt x="91354" y="275071"/>
                  </a:lnTo>
                  <a:lnTo>
                    <a:pt x="98955" y="266670"/>
                  </a:lnTo>
                  <a:lnTo>
                    <a:pt x="106999" y="258093"/>
                  </a:lnTo>
                  <a:lnTo>
                    <a:pt x="114346" y="248406"/>
                  </a:lnTo>
                  <a:lnTo>
                    <a:pt x="121229" y="237980"/>
                  </a:lnTo>
                  <a:lnTo>
                    <a:pt x="127801" y="227060"/>
                  </a:lnTo>
                  <a:lnTo>
                    <a:pt x="133175" y="215811"/>
                  </a:lnTo>
                  <a:lnTo>
                    <a:pt x="137750" y="204343"/>
                  </a:lnTo>
                  <a:lnTo>
                    <a:pt x="141792" y="192729"/>
                  </a:lnTo>
                  <a:lnTo>
                    <a:pt x="145479" y="181018"/>
                  </a:lnTo>
                  <a:lnTo>
                    <a:pt x="158525" y="136351"/>
                  </a:lnTo>
                  <a:lnTo>
                    <a:pt x="161596" y="126565"/>
                  </a:lnTo>
                  <a:lnTo>
                    <a:pt x="163642" y="117065"/>
                  </a:lnTo>
                  <a:lnTo>
                    <a:pt x="165007" y="107755"/>
                  </a:lnTo>
                  <a:lnTo>
                    <a:pt x="165916" y="98571"/>
                  </a:lnTo>
                  <a:lnTo>
                    <a:pt x="165531" y="89472"/>
                  </a:lnTo>
                  <a:lnTo>
                    <a:pt x="164281" y="80430"/>
                  </a:lnTo>
                  <a:lnTo>
                    <a:pt x="162456" y="71425"/>
                  </a:lnTo>
                  <a:lnTo>
                    <a:pt x="161240" y="62445"/>
                  </a:lnTo>
                  <a:lnTo>
                    <a:pt x="160428" y="53482"/>
                  </a:lnTo>
                  <a:lnTo>
                    <a:pt x="159888" y="44530"/>
                  </a:lnTo>
                  <a:lnTo>
                    <a:pt x="158535" y="37570"/>
                  </a:lnTo>
                  <a:lnTo>
                    <a:pt x="154386" y="27191"/>
                  </a:lnTo>
                  <a:lnTo>
                    <a:pt x="151881" y="19270"/>
                  </a:lnTo>
                  <a:lnTo>
                    <a:pt x="150470" y="9233"/>
                  </a:lnTo>
                  <a:lnTo>
                    <a:pt x="150272" y="6101"/>
                  </a:lnTo>
                  <a:lnTo>
                    <a:pt x="149148" y="4013"/>
                  </a:lnTo>
                  <a:lnTo>
                    <a:pt x="147406" y="2621"/>
                  </a:lnTo>
                  <a:lnTo>
                    <a:pt x="141325" y="0"/>
                  </a:lnTo>
                  <a:lnTo>
                    <a:pt x="141021" y="7991"/>
                  </a:lnTo>
                  <a:lnTo>
                    <a:pt x="140956" y="38002"/>
                  </a:lnTo>
                  <a:lnTo>
                    <a:pt x="139961" y="47108"/>
                  </a:lnTo>
                  <a:lnTo>
                    <a:pt x="138305" y="57148"/>
                  </a:lnTo>
                  <a:lnTo>
                    <a:pt x="136209" y="67810"/>
                  </a:lnTo>
                  <a:lnTo>
                    <a:pt x="135804" y="78887"/>
                  </a:lnTo>
                  <a:lnTo>
                    <a:pt x="136526" y="90240"/>
                  </a:lnTo>
                  <a:lnTo>
                    <a:pt x="137999" y="101778"/>
                  </a:lnTo>
                  <a:lnTo>
                    <a:pt x="138982" y="113438"/>
                  </a:lnTo>
                  <a:lnTo>
                    <a:pt x="139637" y="125181"/>
                  </a:lnTo>
                  <a:lnTo>
                    <a:pt x="140073" y="136978"/>
                  </a:lnTo>
                  <a:lnTo>
                    <a:pt x="141357" y="148811"/>
                  </a:lnTo>
                  <a:lnTo>
                    <a:pt x="143204" y="160669"/>
                  </a:lnTo>
                  <a:lnTo>
                    <a:pt x="145428" y="172543"/>
                  </a:lnTo>
                  <a:lnTo>
                    <a:pt x="150545" y="196319"/>
                  </a:lnTo>
                  <a:lnTo>
                    <a:pt x="153299" y="208216"/>
                  </a:lnTo>
                  <a:lnTo>
                    <a:pt x="157119" y="220116"/>
                  </a:lnTo>
                  <a:lnTo>
                    <a:pt x="161650" y="232018"/>
                  </a:lnTo>
                  <a:lnTo>
                    <a:pt x="166655" y="243921"/>
                  </a:lnTo>
                  <a:lnTo>
                    <a:pt x="170984" y="254833"/>
                  </a:lnTo>
                  <a:lnTo>
                    <a:pt x="178440" y="274895"/>
                  </a:lnTo>
                  <a:lnTo>
                    <a:pt x="181817" y="283420"/>
                  </a:lnTo>
                  <a:lnTo>
                    <a:pt x="185061" y="291088"/>
                  </a:lnTo>
                  <a:lnTo>
                    <a:pt x="188215" y="298184"/>
                  </a:lnTo>
                  <a:lnTo>
                    <a:pt x="190318" y="304899"/>
                  </a:lnTo>
                  <a:lnTo>
                    <a:pt x="191721" y="311360"/>
                  </a:lnTo>
                  <a:lnTo>
                    <a:pt x="192655" y="317652"/>
                  </a:lnTo>
                  <a:lnTo>
                    <a:pt x="193694" y="327289"/>
                  </a:lnTo>
                  <a:lnTo>
                    <a:pt x="194525" y="3391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SMARTInkAnnotation2"/>
            <p:cNvSpPr/>
            <p:nvPr/>
          </p:nvSpPr>
          <p:spPr>
            <a:xfrm>
              <a:off x="1393031" y="1080492"/>
              <a:ext cx="142876" cy="212795"/>
            </a:xfrm>
            <a:custGeom>
              <a:avLst/>
              <a:gdLst/>
              <a:ahLst/>
              <a:cxnLst/>
              <a:rect l="0" t="0" r="0" b="0"/>
              <a:pathLst>
                <a:path w="142876" h="212795">
                  <a:moveTo>
                    <a:pt x="0" y="35719"/>
                  </a:moveTo>
                  <a:lnTo>
                    <a:pt x="0" y="73318"/>
                  </a:lnTo>
                  <a:lnTo>
                    <a:pt x="992" y="77652"/>
                  </a:lnTo>
                  <a:lnTo>
                    <a:pt x="2646" y="82526"/>
                  </a:lnTo>
                  <a:lnTo>
                    <a:pt x="4741" y="87760"/>
                  </a:lnTo>
                  <a:lnTo>
                    <a:pt x="8121" y="93233"/>
                  </a:lnTo>
                  <a:lnTo>
                    <a:pt x="12360" y="98866"/>
                  </a:lnTo>
                  <a:lnTo>
                    <a:pt x="17170" y="104606"/>
                  </a:lnTo>
                  <a:lnTo>
                    <a:pt x="21368" y="109425"/>
                  </a:lnTo>
                  <a:lnTo>
                    <a:pt x="28679" y="117425"/>
                  </a:lnTo>
                  <a:lnTo>
                    <a:pt x="32018" y="121940"/>
                  </a:lnTo>
                  <a:lnTo>
                    <a:pt x="35236" y="126934"/>
                  </a:lnTo>
                  <a:lnTo>
                    <a:pt x="38374" y="132248"/>
                  </a:lnTo>
                  <a:lnTo>
                    <a:pt x="41458" y="137775"/>
                  </a:lnTo>
                  <a:lnTo>
                    <a:pt x="47530" y="149207"/>
                  </a:lnTo>
                  <a:lnTo>
                    <a:pt x="56527" y="166800"/>
                  </a:lnTo>
                  <a:lnTo>
                    <a:pt x="58521" y="171723"/>
                  </a:lnTo>
                  <a:lnTo>
                    <a:pt x="59850" y="175998"/>
                  </a:lnTo>
                  <a:lnTo>
                    <a:pt x="60736" y="179840"/>
                  </a:lnTo>
                  <a:lnTo>
                    <a:pt x="62319" y="184385"/>
                  </a:lnTo>
                  <a:lnTo>
                    <a:pt x="64366" y="189400"/>
                  </a:lnTo>
                  <a:lnTo>
                    <a:pt x="70041" y="202226"/>
                  </a:lnTo>
                  <a:lnTo>
                    <a:pt x="70817" y="206626"/>
                  </a:lnTo>
                  <a:lnTo>
                    <a:pt x="71315" y="212794"/>
                  </a:lnTo>
                  <a:lnTo>
                    <a:pt x="71413" y="206884"/>
                  </a:lnTo>
                  <a:lnTo>
                    <a:pt x="71438" y="93976"/>
                  </a:lnTo>
                  <a:lnTo>
                    <a:pt x="72430" y="87456"/>
                  </a:lnTo>
                  <a:lnTo>
                    <a:pt x="74084" y="81124"/>
                  </a:lnTo>
                  <a:lnTo>
                    <a:pt x="76178" y="74919"/>
                  </a:lnTo>
                  <a:lnTo>
                    <a:pt x="77575" y="68797"/>
                  </a:lnTo>
                  <a:lnTo>
                    <a:pt x="78505" y="62732"/>
                  </a:lnTo>
                  <a:lnTo>
                    <a:pt x="79126" y="56704"/>
                  </a:lnTo>
                  <a:lnTo>
                    <a:pt x="80532" y="51694"/>
                  </a:lnTo>
                  <a:lnTo>
                    <a:pt x="82462" y="47361"/>
                  </a:lnTo>
                  <a:lnTo>
                    <a:pt x="84740" y="43480"/>
                  </a:lnTo>
                  <a:lnTo>
                    <a:pt x="87251" y="38909"/>
                  </a:lnTo>
                  <a:lnTo>
                    <a:pt x="92687" y="28538"/>
                  </a:lnTo>
                  <a:lnTo>
                    <a:pt x="95526" y="23986"/>
                  </a:lnTo>
                  <a:lnTo>
                    <a:pt x="98411" y="19960"/>
                  </a:lnTo>
                  <a:lnTo>
                    <a:pt x="101326" y="16283"/>
                  </a:lnTo>
                  <a:lnTo>
                    <a:pt x="104262" y="12840"/>
                  </a:lnTo>
                  <a:lnTo>
                    <a:pt x="107211" y="9552"/>
                  </a:lnTo>
                  <a:lnTo>
                    <a:pt x="110169" y="6368"/>
                  </a:lnTo>
                  <a:lnTo>
                    <a:pt x="113134" y="4245"/>
                  </a:lnTo>
                  <a:lnTo>
                    <a:pt x="116102" y="2830"/>
                  </a:lnTo>
                  <a:lnTo>
                    <a:pt x="119074" y="1887"/>
                  </a:lnTo>
                  <a:lnTo>
                    <a:pt x="123039" y="1258"/>
                  </a:lnTo>
                  <a:lnTo>
                    <a:pt x="127666" y="839"/>
                  </a:lnTo>
                  <a:lnTo>
                    <a:pt x="14287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SMARTInkAnnotation3"/>
            <p:cNvSpPr/>
            <p:nvPr/>
          </p:nvSpPr>
          <p:spPr>
            <a:xfrm>
              <a:off x="1571625" y="1053859"/>
              <a:ext cx="214314" cy="173375"/>
            </a:xfrm>
            <a:custGeom>
              <a:avLst/>
              <a:gdLst/>
              <a:ahLst/>
              <a:cxnLst/>
              <a:rect l="0" t="0" r="0" b="0"/>
              <a:pathLst>
                <a:path w="214314" h="173375">
                  <a:moveTo>
                    <a:pt x="0" y="98071"/>
                  </a:moveTo>
                  <a:lnTo>
                    <a:pt x="21250" y="98071"/>
                  </a:lnTo>
                  <a:lnTo>
                    <a:pt x="24088" y="97078"/>
                  </a:lnTo>
                  <a:lnTo>
                    <a:pt x="29888" y="93330"/>
                  </a:lnTo>
                  <a:lnTo>
                    <a:pt x="33816" y="91934"/>
                  </a:lnTo>
                  <a:lnTo>
                    <a:pt x="38419" y="91003"/>
                  </a:lnTo>
                  <a:lnTo>
                    <a:pt x="43472" y="90382"/>
                  </a:lnTo>
                  <a:lnTo>
                    <a:pt x="49817" y="87984"/>
                  </a:lnTo>
                  <a:lnTo>
                    <a:pt x="57024" y="84401"/>
                  </a:lnTo>
                  <a:lnTo>
                    <a:pt x="71977" y="76120"/>
                  </a:lnTo>
                  <a:lnTo>
                    <a:pt x="85237" y="69132"/>
                  </a:lnTo>
                  <a:lnTo>
                    <a:pt x="92543" y="65880"/>
                  </a:lnTo>
                  <a:lnTo>
                    <a:pt x="100391" y="62720"/>
                  </a:lnTo>
                  <a:lnTo>
                    <a:pt x="108599" y="59621"/>
                  </a:lnTo>
                  <a:lnTo>
                    <a:pt x="116056" y="55570"/>
                  </a:lnTo>
                  <a:lnTo>
                    <a:pt x="123011" y="50885"/>
                  </a:lnTo>
                  <a:lnTo>
                    <a:pt x="129632" y="45778"/>
                  </a:lnTo>
                  <a:lnTo>
                    <a:pt x="136031" y="41381"/>
                  </a:lnTo>
                  <a:lnTo>
                    <a:pt x="142281" y="37457"/>
                  </a:lnTo>
                  <a:lnTo>
                    <a:pt x="148432" y="33849"/>
                  </a:lnTo>
                  <a:lnTo>
                    <a:pt x="153525" y="30451"/>
                  </a:lnTo>
                  <a:lnTo>
                    <a:pt x="157912" y="27194"/>
                  </a:lnTo>
                  <a:lnTo>
                    <a:pt x="161830" y="24031"/>
                  </a:lnTo>
                  <a:lnTo>
                    <a:pt x="165434" y="20929"/>
                  </a:lnTo>
                  <a:lnTo>
                    <a:pt x="168828" y="17870"/>
                  </a:lnTo>
                  <a:lnTo>
                    <a:pt x="172083" y="14838"/>
                  </a:lnTo>
                  <a:lnTo>
                    <a:pt x="174253" y="11824"/>
                  </a:lnTo>
                  <a:lnTo>
                    <a:pt x="175700" y="8823"/>
                  </a:lnTo>
                  <a:lnTo>
                    <a:pt x="176665" y="5830"/>
                  </a:lnTo>
                  <a:lnTo>
                    <a:pt x="176315" y="3835"/>
                  </a:lnTo>
                  <a:lnTo>
                    <a:pt x="175090" y="2505"/>
                  </a:lnTo>
                  <a:lnTo>
                    <a:pt x="170736" y="370"/>
                  </a:lnTo>
                  <a:lnTo>
                    <a:pt x="164849" y="78"/>
                  </a:lnTo>
                  <a:lnTo>
                    <a:pt x="160501" y="0"/>
                  </a:lnTo>
                  <a:lnTo>
                    <a:pt x="155618" y="940"/>
                  </a:lnTo>
                  <a:lnTo>
                    <a:pt x="150378" y="2559"/>
                  </a:lnTo>
                  <a:lnTo>
                    <a:pt x="144900" y="4631"/>
                  </a:lnTo>
                  <a:lnTo>
                    <a:pt x="140257" y="7004"/>
                  </a:lnTo>
                  <a:lnTo>
                    <a:pt x="136168" y="9578"/>
                  </a:lnTo>
                  <a:lnTo>
                    <a:pt x="132451" y="12287"/>
                  </a:lnTo>
                  <a:lnTo>
                    <a:pt x="112997" y="25579"/>
                  </a:lnTo>
                  <a:lnTo>
                    <a:pt x="106089" y="29899"/>
                  </a:lnTo>
                  <a:lnTo>
                    <a:pt x="99500" y="33772"/>
                  </a:lnTo>
                  <a:lnTo>
                    <a:pt x="93122" y="37345"/>
                  </a:lnTo>
                  <a:lnTo>
                    <a:pt x="86886" y="41712"/>
                  </a:lnTo>
                  <a:lnTo>
                    <a:pt x="80744" y="46608"/>
                  </a:lnTo>
                  <a:lnTo>
                    <a:pt x="74666" y="51856"/>
                  </a:lnTo>
                  <a:lnTo>
                    <a:pt x="68629" y="57339"/>
                  </a:lnTo>
                  <a:lnTo>
                    <a:pt x="56629" y="68723"/>
                  </a:lnTo>
                  <a:lnTo>
                    <a:pt x="51643" y="74537"/>
                  </a:lnTo>
                  <a:lnTo>
                    <a:pt x="47327" y="80397"/>
                  </a:lnTo>
                  <a:lnTo>
                    <a:pt x="43458" y="86288"/>
                  </a:lnTo>
                  <a:lnTo>
                    <a:pt x="40878" y="92200"/>
                  </a:lnTo>
                  <a:lnTo>
                    <a:pt x="39158" y="98126"/>
                  </a:lnTo>
                  <a:lnTo>
                    <a:pt x="38012" y="104060"/>
                  </a:lnTo>
                  <a:lnTo>
                    <a:pt x="38240" y="110001"/>
                  </a:lnTo>
                  <a:lnTo>
                    <a:pt x="39384" y="115946"/>
                  </a:lnTo>
                  <a:lnTo>
                    <a:pt x="41139" y="121894"/>
                  </a:lnTo>
                  <a:lnTo>
                    <a:pt x="43301" y="127843"/>
                  </a:lnTo>
                  <a:lnTo>
                    <a:pt x="45734" y="133794"/>
                  </a:lnTo>
                  <a:lnTo>
                    <a:pt x="48349" y="139746"/>
                  </a:lnTo>
                  <a:lnTo>
                    <a:pt x="52076" y="144705"/>
                  </a:lnTo>
                  <a:lnTo>
                    <a:pt x="56546" y="149004"/>
                  </a:lnTo>
                  <a:lnTo>
                    <a:pt x="61510" y="152862"/>
                  </a:lnTo>
                  <a:lnTo>
                    <a:pt x="67795" y="156427"/>
                  </a:lnTo>
                  <a:lnTo>
                    <a:pt x="74963" y="159795"/>
                  </a:lnTo>
                  <a:lnTo>
                    <a:pt x="82717" y="163033"/>
                  </a:lnTo>
                  <a:lnTo>
                    <a:pt x="90864" y="166183"/>
                  </a:lnTo>
                  <a:lnTo>
                    <a:pt x="107853" y="172330"/>
                  </a:lnTo>
                  <a:lnTo>
                    <a:pt x="116550" y="173374"/>
                  </a:lnTo>
                  <a:lnTo>
                    <a:pt x="125325" y="173077"/>
                  </a:lnTo>
                  <a:lnTo>
                    <a:pt x="134152" y="171887"/>
                  </a:lnTo>
                  <a:lnTo>
                    <a:pt x="143012" y="170102"/>
                  </a:lnTo>
                  <a:lnTo>
                    <a:pt x="151896" y="167920"/>
                  </a:lnTo>
                  <a:lnTo>
                    <a:pt x="160795" y="165473"/>
                  </a:lnTo>
                  <a:lnTo>
                    <a:pt x="178621" y="160108"/>
                  </a:lnTo>
                  <a:lnTo>
                    <a:pt x="187542" y="157288"/>
                  </a:lnTo>
                  <a:lnTo>
                    <a:pt x="194481" y="155408"/>
                  </a:lnTo>
                  <a:lnTo>
                    <a:pt x="200099" y="154155"/>
                  </a:lnTo>
                  <a:lnTo>
                    <a:pt x="214313" y="1516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SMARTInkAnnotation4"/>
            <p:cNvSpPr/>
            <p:nvPr/>
          </p:nvSpPr>
          <p:spPr>
            <a:xfrm>
              <a:off x="1821656" y="1035844"/>
              <a:ext cx="178595" cy="196397"/>
            </a:xfrm>
            <a:custGeom>
              <a:avLst/>
              <a:gdLst/>
              <a:ahLst/>
              <a:cxnLst/>
              <a:rect l="0" t="0" r="0" b="0"/>
              <a:pathLst>
                <a:path w="178595" h="196397">
                  <a:moveTo>
                    <a:pt x="0" y="0"/>
                  </a:moveTo>
                  <a:lnTo>
                    <a:pt x="0" y="51138"/>
                  </a:lnTo>
                  <a:lnTo>
                    <a:pt x="992" y="56912"/>
                  </a:lnTo>
                  <a:lnTo>
                    <a:pt x="2646" y="62746"/>
                  </a:lnTo>
                  <a:lnTo>
                    <a:pt x="4741" y="68619"/>
                  </a:lnTo>
                  <a:lnTo>
                    <a:pt x="6137" y="74520"/>
                  </a:lnTo>
                  <a:lnTo>
                    <a:pt x="7068" y="80437"/>
                  </a:lnTo>
                  <a:lnTo>
                    <a:pt x="7689" y="86367"/>
                  </a:lnTo>
                  <a:lnTo>
                    <a:pt x="9095" y="93297"/>
                  </a:lnTo>
                  <a:lnTo>
                    <a:pt x="11024" y="100893"/>
                  </a:lnTo>
                  <a:lnTo>
                    <a:pt x="13303" y="108934"/>
                  </a:lnTo>
                  <a:lnTo>
                    <a:pt x="14822" y="116279"/>
                  </a:lnTo>
                  <a:lnTo>
                    <a:pt x="15834" y="123160"/>
                  </a:lnTo>
                  <a:lnTo>
                    <a:pt x="16509" y="129731"/>
                  </a:lnTo>
                  <a:lnTo>
                    <a:pt x="17952" y="136097"/>
                  </a:lnTo>
                  <a:lnTo>
                    <a:pt x="19905" y="142325"/>
                  </a:lnTo>
                  <a:lnTo>
                    <a:pt x="22200" y="148461"/>
                  </a:lnTo>
                  <a:lnTo>
                    <a:pt x="24722" y="153544"/>
                  </a:lnTo>
                  <a:lnTo>
                    <a:pt x="27396" y="157925"/>
                  </a:lnTo>
                  <a:lnTo>
                    <a:pt x="30170" y="161838"/>
                  </a:lnTo>
                  <a:lnTo>
                    <a:pt x="32020" y="166431"/>
                  </a:lnTo>
                  <a:lnTo>
                    <a:pt x="33253" y="171477"/>
                  </a:lnTo>
                  <a:lnTo>
                    <a:pt x="34075" y="176826"/>
                  </a:lnTo>
                  <a:lnTo>
                    <a:pt x="34623" y="181384"/>
                  </a:lnTo>
                  <a:lnTo>
                    <a:pt x="34988" y="185414"/>
                  </a:lnTo>
                  <a:lnTo>
                    <a:pt x="35715" y="196396"/>
                  </a:lnTo>
                  <a:lnTo>
                    <a:pt x="30977" y="186955"/>
                  </a:lnTo>
                  <a:lnTo>
                    <a:pt x="29581" y="182183"/>
                  </a:lnTo>
                  <a:lnTo>
                    <a:pt x="28651" y="177018"/>
                  </a:lnTo>
                  <a:lnTo>
                    <a:pt x="28030" y="171590"/>
                  </a:lnTo>
                  <a:lnTo>
                    <a:pt x="27617" y="165987"/>
                  </a:lnTo>
                  <a:lnTo>
                    <a:pt x="27341" y="160267"/>
                  </a:lnTo>
                  <a:lnTo>
                    <a:pt x="27034" y="147628"/>
                  </a:lnTo>
                  <a:lnTo>
                    <a:pt x="26822" y="106606"/>
                  </a:lnTo>
                  <a:lnTo>
                    <a:pt x="27803" y="98852"/>
                  </a:lnTo>
                  <a:lnTo>
                    <a:pt x="29450" y="91698"/>
                  </a:lnTo>
                  <a:lnTo>
                    <a:pt x="31539" y="84944"/>
                  </a:lnTo>
                  <a:lnTo>
                    <a:pt x="33925" y="78458"/>
                  </a:lnTo>
                  <a:lnTo>
                    <a:pt x="36507" y="72149"/>
                  </a:lnTo>
                  <a:lnTo>
                    <a:pt x="39221" y="65959"/>
                  </a:lnTo>
                  <a:lnTo>
                    <a:pt x="44882" y="53789"/>
                  </a:lnTo>
                  <a:lnTo>
                    <a:pt x="47781" y="47765"/>
                  </a:lnTo>
                  <a:lnTo>
                    <a:pt x="51698" y="42758"/>
                  </a:lnTo>
                  <a:lnTo>
                    <a:pt x="56293" y="38427"/>
                  </a:lnTo>
                  <a:lnTo>
                    <a:pt x="61341" y="34547"/>
                  </a:lnTo>
                  <a:lnTo>
                    <a:pt x="66691" y="30969"/>
                  </a:lnTo>
                  <a:lnTo>
                    <a:pt x="72242" y="27591"/>
                  </a:lnTo>
                  <a:lnTo>
                    <a:pt x="77927" y="24347"/>
                  </a:lnTo>
                  <a:lnTo>
                    <a:pt x="83702" y="22185"/>
                  </a:lnTo>
                  <a:lnTo>
                    <a:pt x="89535" y="20743"/>
                  </a:lnTo>
                  <a:lnTo>
                    <a:pt x="95409" y="19781"/>
                  </a:lnTo>
                  <a:lnTo>
                    <a:pt x="101309" y="20133"/>
                  </a:lnTo>
                  <a:lnTo>
                    <a:pt x="107227" y="21359"/>
                  </a:lnTo>
                  <a:lnTo>
                    <a:pt x="113157" y="23169"/>
                  </a:lnTo>
                  <a:lnTo>
                    <a:pt x="118102" y="25368"/>
                  </a:lnTo>
                  <a:lnTo>
                    <a:pt x="122391" y="27826"/>
                  </a:lnTo>
                  <a:lnTo>
                    <a:pt x="126242" y="30457"/>
                  </a:lnTo>
                  <a:lnTo>
                    <a:pt x="129802" y="33203"/>
                  </a:lnTo>
                  <a:lnTo>
                    <a:pt x="133168" y="36026"/>
                  </a:lnTo>
                  <a:lnTo>
                    <a:pt x="136404" y="38900"/>
                  </a:lnTo>
                  <a:lnTo>
                    <a:pt x="139553" y="42800"/>
                  </a:lnTo>
                  <a:lnTo>
                    <a:pt x="142645" y="47385"/>
                  </a:lnTo>
                  <a:lnTo>
                    <a:pt x="145698" y="52426"/>
                  </a:lnTo>
                  <a:lnTo>
                    <a:pt x="148726" y="58763"/>
                  </a:lnTo>
                  <a:lnTo>
                    <a:pt x="151737" y="65964"/>
                  </a:lnTo>
                  <a:lnTo>
                    <a:pt x="154736" y="73742"/>
                  </a:lnTo>
                  <a:lnTo>
                    <a:pt x="156735" y="81903"/>
                  </a:lnTo>
                  <a:lnTo>
                    <a:pt x="158069" y="90321"/>
                  </a:lnTo>
                  <a:lnTo>
                    <a:pt x="158957" y="98909"/>
                  </a:lnTo>
                  <a:lnTo>
                    <a:pt x="159550" y="106619"/>
                  </a:lnTo>
                  <a:lnTo>
                    <a:pt x="159945" y="113743"/>
                  </a:lnTo>
                  <a:lnTo>
                    <a:pt x="160208" y="120477"/>
                  </a:lnTo>
                  <a:lnTo>
                    <a:pt x="161375" y="126951"/>
                  </a:lnTo>
                  <a:lnTo>
                    <a:pt x="163146" y="133251"/>
                  </a:lnTo>
                  <a:lnTo>
                    <a:pt x="165319" y="139435"/>
                  </a:lnTo>
                  <a:lnTo>
                    <a:pt x="166767" y="145543"/>
                  </a:lnTo>
                  <a:lnTo>
                    <a:pt x="167733" y="151599"/>
                  </a:lnTo>
                  <a:lnTo>
                    <a:pt x="168377" y="157620"/>
                  </a:lnTo>
                  <a:lnTo>
                    <a:pt x="169798" y="161635"/>
                  </a:lnTo>
                  <a:lnTo>
                    <a:pt x="171738" y="164311"/>
                  </a:lnTo>
                  <a:lnTo>
                    <a:pt x="174023" y="166095"/>
                  </a:lnTo>
                  <a:lnTo>
                    <a:pt x="175547" y="168277"/>
                  </a:lnTo>
                  <a:lnTo>
                    <a:pt x="176563" y="170724"/>
                  </a:lnTo>
                  <a:lnTo>
                    <a:pt x="178594" y="1785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SMARTInkAnnotation5"/>
            <p:cNvSpPr/>
            <p:nvPr/>
          </p:nvSpPr>
          <p:spPr>
            <a:xfrm>
              <a:off x="2027605" y="1071563"/>
              <a:ext cx="222677" cy="173509"/>
            </a:xfrm>
            <a:custGeom>
              <a:avLst/>
              <a:gdLst/>
              <a:ahLst/>
              <a:cxnLst/>
              <a:rect l="0" t="0" r="0" b="0"/>
              <a:pathLst>
                <a:path w="222677" h="173509">
                  <a:moveTo>
                    <a:pt x="124450" y="0"/>
                  </a:moveTo>
                  <a:lnTo>
                    <a:pt x="119709" y="0"/>
                  </a:lnTo>
                  <a:lnTo>
                    <a:pt x="117321" y="992"/>
                  </a:lnTo>
                  <a:lnTo>
                    <a:pt x="112021" y="4740"/>
                  </a:lnTo>
                  <a:lnTo>
                    <a:pt x="106358" y="9713"/>
                  </a:lnTo>
                  <a:lnTo>
                    <a:pt x="103459" y="12428"/>
                  </a:lnTo>
                  <a:lnTo>
                    <a:pt x="99542" y="15231"/>
                  </a:lnTo>
                  <a:lnTo>
                    <a:pt x="94946" y="18091"/>
                  </a:lnTo>
                  <a:lnTo>
                    <a:pt x="89898" y="20990"/>
                  </a:lnTo>
                  <a:lnTo>
                    <a:pt x="78997" y="26857"/>
                  </a:lnTo>
                  <a:lnTo>
                    <a:pt x="73312" y="29811"/>
                  </a:lnTo>
                  <a:lnTo>
                    <a:pt x="68530" y="33764"/>
                  </a:lnTo>
                  <a:lnTo>
                    <a:pt x="64349" y="38384"/>
                  </a:lnTo>
                  <a:lnTo>
                    <a:pt x="60570" y="43449"/>
                  </a:lnTo>
                  <a:lnTo>
                    <a:pt x="56067" y="48809"/>
                  </a:lnTo>
                  <a:lnTo>
                    <a:pt x="51080" y="54368"/>
                  </a:lnTo>
                  <a:lnTo>
                    <a:pt x="40247" y="65835"/>
                  </a:lnTo>
                  <a:lnTo>
                    <a:pt x="28818" y="77546"/>
                  </a:lnTo>
                  <a:lnTo>
                    <a:pt x="23984" y="83447"/>
                  </a:lnTo>
                  <a:lnTo>
                    <a:pt x="19770" y="89366"/>
                  </a:lnTo>
                  <a:lnTo>
                    <a:pt x="15968" y="95296"/>
                  </a:lnTo>
                  <a:lnTo>
                    <a:pt x="12441" y="101233"/>
                  </a:lnTo>
                  <a:lnTo>
                    <a:pt x="9097" y="107176"/>
                  </a:lnTo>
                  <a:lnTo>
                    <a:pt x="5876" y="113122"/>
                  </a:lnTo>
                  <a:lnTo>
                    <a:pt x="3729" y="119071"/>
                  </a:lnTo>
                  <a:lnTo>
                    <a:pt x="2297" y="125021"/>
                  </a:lnTo>
                  <a:lnTo>
                    <a:pt x="1343" y="130972"/>
                  </a:lnTo>
                  <a:lnTo>
                    <a:pt x="707" y="135932"/>
                  </a:lnTo>
                  <a:lnTo>
                    <a:pt x="282" y="140230"/>
                  </a:lnTo>
                  <a:lnTo>
                    <a:pt x="0" y="144088"/>
                  </a:lnTo>
                  <a:lnTo>
                    <a:pt x="803" y="147652"/>
                  </a:lnTo>
                  <a:lnTo>
                    <a:pt x="2331" y="151021"/>
                  </a:lnTo>
                  <a:lnTo>
                    <a:pt x="4342" y="154258"/>
                  </a:lnTo>
                  <a:lnTo>
                    <a:pt x="6675" y="157409"/>
                  </a:lnTo>
                  <a:lnTo>
                    <a:pt x="9222" y="160502"/>
                  </a:lnTo>
                  <a:lnTo>
                    <a:pt x="11913" y="163556"/>
                  </a:lnTo>
                  <a:lnTo>
                    <a:pt x="15691" y="164599"/>
                  </a:lnTo>
                  <a:lnTo>
                    <a:pt x="20194" y="164303"/>
                  </a:lnTo>
                  <a:lnTo>
                    <a:pt x="25180" y="163113"/>
                  </a:lnTo>
                  <a:lnTo>
                    <a:pt x="30489" y="162320"/>
                  </a:lnTo>
                  <a:lnTo>
                    <a:pt x="36012" y="161791"/>
                  </a:lnTo>
                  <a:lnTo>
                    <a:pt x="41679" y="161439"/>
                  </a:lnTo>
                  <a:lnTo>
                    <a:pt x="47441" y="159219"/>
                  </a:lnTo>
                  <a:lnTo>
                    <a:pt x="53267" y="155755"/>
                  </a:lnTo>
                  <a:lnTo>
                    <a:pt x="59135" y="151462"/>
                  </a:lnTo>
                  <a:lnTo>
                    <a:pt x="65032" y="147607"/>
                  </a:lnTo>
                  <a:lnTo>
                    <a:pt x="70947" y="144045"/>
                  </a:lnTo>
                  <a:lnTo>
                    <a:pt x="76875" y="140678"/>
                  </a:lnTo>
                  <a:lnTo>
                    <a:pt x="82811" y="136450"/>
                  </a:lnTo>
                  <a:lnTo>
                    <a:pt x="88753" y="131646"/>
                  </a:lnTo>
                  <a:lnTo>
                    <a:pt x="94699" y="126459"/>
                  </a:lnTo>
                  <a:lnTo>
                    <a:pt x="99655" y="120025"/>
                  </a:lnTo>
                  <a:lnTo>
                    <a:pt x="103951" y="112758"/>
                  </a:lnTo>
                  <a:lnTo>
                    <a:pt x="127272" y="65812"/>
                  </a:lnTo>
                  <a:lnTo>
                    <a:pt x="129308" y="60742"/>
                  </a:lnTo>
                  <a:lnTo>
                    <a:pt x="130665" y="56369"/>
                  </a:lnTo>
                  <a:lnTo>
                    <a:pt x="131570" y="52462"/>
                  </a:lnTo>
                  <a:lnTo>
                    <a:pt x="132173" y="48865"/>
                  </a:lnTo>
                  <a:lnTo>
                    <a:pt x="132575" y="45475"/>
                  </a:lnTo>
                  <a:lnTo>
                    <a:pt x="132843" y="42223"/>
                  </a:lnTo>
                  <a:lnTo>
                    <a:pt x="132030" y="39062"/>
                  </a:lnTo>
                  <a:lnTo>
                    <a:pt x="130495" y="35963"/>
                  </a:lnTo>
                  <a:lnTo>
                    <a:pt x="125644" y="28601"/>
                  </a:lnTo>
                  <a:lnTo>
                    <a:pt x="125246" y="28989"/>
                  </a:lnTo>
                  <a:lnTo>
                    <a:pt x="124607" y="34095"/>
                  </a:lnTo>
                  <a:lnTo>
                    <a:pt x="124520" y="36981"/>
                  </a:lnTo>
                  <a:lnTo>
                    <a:pt x="124452" y="77672"/>
                  </a:lnTo>
                  <a:lnTo>
                    <a:pt x="125444" y="83531"/>
                  </a:lnTo>
                  <a:lnTo>
                    <a:pt x="127097" y="89421"/>
                  </a:lnTo>
                  <a:lnTo>
                    <a:pt x="134164" y="109839"/>
                  </a:lnTo>
                  <a:lnTo>
                    <a:pt x="136879" y="117874"/>
                  </a:lnTo>
                  <a:lnTo>
                    <a:pt x="139681" y="125215"/>
                  </a:lnTo>
                  <a:lnTo>
                    <a:pt x="142541" y="132094"/>
                  </a:lnTo>
                  <a:lnTo>
                    <a:pt x="145440" y="138664"/>
                  </a:lnTo>
                  <a:lnTo>
                    <a:pt x="148365" y="144036"/>
                  </a:lnTo>
                  <a:lnTo>
                    <a:pt x="151308" y="148610"/>
                  </a:lnTo>
                  <a:lnTo>
                    <a:pt x="154261" y="152651"/>
                  </a:lnTo>
                  <a:lnTo>
                    <a:pt x="158215" y="156338"/>
                  </a:lnTo>
                  <a:lnTo>
                    <a:pt x="162835" y="159787"/>
                  </a:lnTo>
                  <a:lnTo>
                    <a:pt x="167899" y="163079"/>
                  </a:lnTo>
                  <a:lnTo>
                    <a:pt x="173259" y="166266"/>
                  </a:lnTo>
                  <a:lnTo>
                    <a:pt x="178817" y="169383"/>
                  </a:lnTo>
                  <a:lnTo>
                    <a:pt x="184507" y="172453"/>
                  </a:lnTo>
                  <a:lnTo>
                    <a:pt x="190285" y="173508"/>
                  </a:lnTo>
                  <a:lnTo>
                    <a:pt x="196121" y="173218"/>
                  </a:lnTo>
                  <a:lnTo>
                    <a:pt x="201996" y="172033"/>
                  </a:lnTo>
                  <a:lnTo>
                    <a:pt x="206905" y="170251"/>
                  </a:lnTo>
                  <a:lnTo>
                    <a:pt x="211170" y="168071"/>
                  </a:lnTo>
                  <a:lnTo>
                    <a:pt x="222676" y="1607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SMARTInkAnnotation6"/>
            <p:cNvSpPr/>
            <p:nvPr/>
          </p:nvSpPr>
          <p:spPr>
            <a:xfrm>
              <a:off x="2259211" y="955477"/>
              <a:ext cx="35720" cy="303610"/>
            </a:xfrm>
            <a:custGeom>
              <a:avLst/>
              <a:gdLst/>
              <a:ahLst/>
              <a:cxnLst/>
              <a:rect l="0" t="0" r="0" b="0"/>
              <a:pathLst>
                <a:path w="35720" h="303610">
                  <a:moveTo>
                    <a:pt x="0" y="0"/>
                  </a:moveTo>
                  <a:lnTo>
                    <a:pt x="0" y="106462"/>
                  </a:lnTo>
                  <a:lnTo>
                    <a:pt x="992" y="116615"/>
                  </a:lnTo>
                  <a:lnTo>
                    <a:pt x="2646" y="127353"/>
                  </a:lnTo>
                  <a:lnTo>
                    <a:pt x="4740" y="138480"/>
                  </a:lnTo>
                  <a:lnTo>
                    <a:pt x="6137" y="148874"/>
                  </a:lnTo>
                  <a:lnTo>
                    <a:pt x="7068" y="158781"/>
                  </a:lnTo>
                  <a:lnTo>
                    <a:pt x="7688" y="168361"/>
                  </a:lnTo>
                  <a:lnTo>
                    <a:pt x="9094" y="177725"/>
                  </a:lnTo>
                  <a:lnTo>
                    <a:pt x="11024" y="186944"/>
                  </a:lnTo>
                  <a:lnTo>
                    <a:pt x="13302" y="196067"/>
                  </a:lnTo>
                  <a:lnTo>
                    <a:pt x="15813" y="205125"/>
                  </a:lnTo>
                  <a:lnTo>
                    <a:pt x="21250" y="223127"/>
                  </a:lnTo>
                  <a:lnTo>
                    <a:pt x="23096" y="232095"/>
                  </a:lnTo>
                  <a:lnTo>
                    <a:pt x="24327" y="241050"/>
                  </a:lnTo>
                  <a:lnTo>
                    <a:pt x="25148" y="249997"/>
                  </a:lnTo>
                  <a:lnTo>
                    <a:pt x="26687" y="257946"/>
                  </a:lnTo>
                  <a:lnTo>
                    <a:pt x="28705" y="265229"/>
                  </a:lnTo>
                  <a:lnTo>
                    <a:pt x="31043" y="272069"/>
                  </a:lnTo>
                  <a:lnTo>
                    <a:pt x="32602" y="278614"/>
                  </a:lnTo>
                  <a:lnTo>
                    <a:pt x="33641" y="284961"/>
                  </a:lnTo>
                  <a:lnTo>
                    <a:pt x="35719" y="3036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SMARTInkAnnotation7"/>
            <p:cNvSpPr/>
            <p:nvPr/>
          </p:nvSpPr>
          <p:spPr>
            <a:xfrm>
              <a:off x="2439690" y="1081853"/>
              <a:ext cx="176709" cy="328757"/>
            </a:xfrm>
            <a:custGeom>
              <a:avLst/>
              <a:gdLst/>
              <a:ahLst/>
              <a:cxnLst/>
              <a:rect l="0" t="0" r="0" b="0"/>
              <a:pathLst>
                <a:path w="176709" h="328757">
                  <a:moveTo>
                    <a:pt x="176708" y="34358"/>
                  </a:moveTo>
                  <a:lnTo>
                    <a:pt x="176708" y="29617"/>
                  </a:lnTo>
                  <a:lnTo>
                    <a:pt x="175716" y="28221"/>
                  </a:lnTo>
                  <a:lnTo>
                    <a:pt x="174062" y="27290"/>
                  </a:lnTo>
                  <a:lnTo>
                    <a:pt x="171968" y="26669"/>
                  </a:lnTo>
                  <a:lnTo>
                    <a:pt x="170571" y="25264"/>
                  </a:lnTo>
                  <a:lnTo>
                    <a:pt x="169640" y="23334"/>
                  </a:lnTo>
                  <a:lnTo>
                    <a:pt x="169020" y="21055"/>
                  </a:lnTo>
                  <a:lnTo>
                    <a:pt x="167614" y="19537"/>
                  </a:lnTo>
                  <a:lnTo>
                    <a:pt x="165684" y="18524"/>
                  </a:lnTo>
                  <a:lnTo>
                    <a:pt x="163406" y="17849"/>
                  </a:lnTo>
                  <a:lnTo>
                    <a:pt x="158229" y="14453"/>
                  </a:lnTo>
                  <a:lnTo>
                    <a:pt x="155459" y="12158"/>
                  </a:lnTo>
                  <a:lnTo>
                    <a:pt x="152620" y="10628"/>
                  </a:lnTo>
                  <a:lnTo>
                    <a:pt x="149735" y="9609"/>
                  </a:lnTo>
                  <a:lnTo>
                    <a:pt x="146820" y="8929"/>
                  </a:lnTo>
                  <a:lnTo>
                    <a:pt x="142892" y="7483"/>
                  </a:lnTo>
                  <a:lnTo>
                    <a:pt x="138289" y="5527"/>
                  </a:lnTo>
                  <a:lnTo>
                    <a:pt x="133236" y="3231"/>
                  </a:lnTo>
                  <a:lnTo>
                    <a:pt x="128875" y="1701"/>
                  </a:lnTo>
                  <a:lnTo>
                    <a:pt x="124976" y="680"/>
                  </a:lnTo>
                  <a:lnTo>
                    <a:pt x="121384" y="0"/>
                  </a:lnTo>
                  <a:lnTo>
                    <a:pt x="117005" y="538"/>
                  </a:lnTo>
                  <a:lnTo>
                    <a:pt x="112102" y="1890"/>
                  </a:lnTo>
                  <a:lnTo>
                    <a:pt x="106848" y="3783"/>
                  </a:lnTo>
                  <a:lnTo>
                    <a:pt x="102354" y="5045"/>
                  </a:lnTo>
                  <a:lnTo>
                    <a:pt x="98365" y="5886"/>
                  </a:lnTo>
                  <a:lnTo>
                    <a:pt x="94714" y="6447"/>
                  </a:lnTo>
                  <a:lnTo>
                    <a:pt x="91287" y="7813"/>
                  </a:lnTo>
                  <a:lnTo>
                    <a:pt x="88012" y="9716"/>
                  </a:lnTo>
                  <a:lnTo>
                    <a:pt x="84835" y="11977"/>
                  </a:lnTo>
                  <a:lnTo>
                    <a:pt x="80733" y="15468"/>
                  </a:lnTo>
                  <a:lnTo>
                    <a:pt x="76014" y="19780"/>
                  </a:lnTo>
                  <a:lnTo>
                    <a:pt x="65479" y="29863"/>
                  </a:lnTo>
                  <a:lnTo>
                    <a:pt x="54182" y="40959"/>
                  </a:lnTo>
                  <a:lnTo>
                    <a:pt x="49384" y="46696"/>
                  </a:lnTo>
                  <a:lnTo>
                    <a:pt x="45192" y="52505"/>
                  </a:lnTo>
                  <a:lnTo>
                    <a:pt x="41406" y="58362"/>
                  </a:lnTo>
                  <a:lnTo>
                    <a:pt x="36897" y="64252"/>
                  </a:lnTo>
                  <a:lnTo>
                    <a:pt x="31908" y="70162"/>
                  </a:lnTo>
                  <a:lnTo>
                    <a:pt x="26597" y="76087"/>
                  </a:lnTo>
                  <a:lnTo>
                    <a:pt x="22063" y="82021"/>
                  </a:lnTo>
                  <a:lnTo>
                    <a:pt x="18050" y="87961"/>
                  </a:lnTo>
                  <a:lnTo>
                    <a:pt x="14381" y="93906"/>
                  </a:lnTo>
                  <a:lnTo>
                    <a:pt x="10943" y="98861"/>
                  </a:lnTo>
                  <a:lnTo>
                    <a:pt x="7659" y="103157"/>
                  </a:lnTo>
                  <a:lnTo>
                    <a:pt x="4478" y="107013"/>
                  </a:lnTo>
                  <a:lnTo>
                    <a:pt x="943" y="113943"/>
                  </a:lnTo>
                  <a:lnTo>
                    <a:pt x="0" y="117181"/>
                  </a:lnTo>
                  <a:lnTo>
                    <a:pt x="364" y="120331"/>
                  </a:lnTo>
                  <a:lnTo>
                    <a:pt x="1599" y="123423"/>
                  </a:lnTo>
                  <a:lnTo>
                    <a:pt x="3414" y="126477"/>
                  </a:lnTo>
                  <a:lnTo>
                    <a:pt x="5616" y="128513"/>
                  </a:lnTo>
                  <a:lnTo>
                    <a:pt x="8077" y="129870"/>
                  </a:lnTo>
                  <a:lnTo>
                    <a:pt x="10709" y="130775"/>
                  </a:lnTo>
                  <a:lnTo>
                    <a:pt x="14449" y="131378"/>
                  </a:lnTo>
                  <a:lnTo>
                    <a:pt x="18926" y="131780"/>
                  </a:lnTo>
                  <a:lnTo>
                    <a:pt x="23895" y="132048"/>
                  </a:lnTo>
                  <a:lnTo>
                    <a:pt x="34708" y="132346"/>
                  </a:lnTo>
                  <a:lnTo>
                    <a:pt x="40369" y="132425"/>
                  </a:lnTo>
                  <a:lnTo>
                    <a:pt x="46129" y="131486"/>
                  </a:lnTo>
                  <a:lnTo>
                    <a:pt x="51952" y="129868"/>
                  </a:lnTo>
                  <a:lnTo>
                    <a:pt x="80297" y="120142"/>
                  </a:lnTo>
                  <a:lnTo>
                    <a:pt x="86637" y="116352"/>
                  </a:lnTo>
                  <a:lnTo>
                    <a:pt x="91856" y="111841"/>
                  </a:lnTo>
                  <a:lnTo>
                    <a:pt x="100301" y="102529"/>
                  </a:lnTo>
                  <a:lnTo>
                    <a:pt x="107362" y="95083"/>
                  </a:lnTo>
                  <a:lnTo>
                    <a:pt x="116915" y="85313"/>
                  </a:lnTo>
                  <a:lnTo>
                    <a:pt x="118986" y="82219"/>
                  </a:lnTo>
                  <a:lnTo>
                    <a:pt x="121289" y="76135"/>
                  </a:lnTo>
                  <a:lnTo>
                    <a:pt x="122312" y="67477"/>
                  </a:lnTo>
                  <a:lnTo>
                    <a:pt x="122969" y="55232"/>
                  </a:lnTo>
                  <a:lnTo>
                    <a:pt x="123109" y="45546"/>
                  </a:lnTo>
                  <a:lnTo>
                    <a:pt x="123130" y="43291"/>
                  </a:lnTo>
                  <a:lnTo>
                    <a:pt x="123130" y="52769"/>
                  </a:lnTo>
                  <a:lnTo>
                    <a:pt x="124123" y="56554"/>
                  </a:lnTo>
                  <a:lnTo>
                    <a:pt x="127871" y="63405"/>
                  </a:lnTo>
                  <a:lnTo>
                    <a:pt x="129267" y="68606"/>
                  </a:lnTo>
                  <a:lnTo>
                    <a:pt x="130198" y="75049"/>
                  </a:lnTo>
                  <a:lnTo>
                    <a:pt x="130819" y="82321"/>
                  </a:lnTo>
                  <a:lnTo>
                    <a:pt x="132224" y="89154"/>
                  </a:lnTo>
                  <a:lnTo>
                    <a:pt x="134154" y="95693"/>
                  </a:lnTo>
                  <a:lnTo>
                    <a:pt x="138944" y="109243"/>
                  </a:lnTo>
                  <a:lnTo>
                    <a:pt x="144380" y="125187"/>
                  </a:lnTo>
                  <a:lnTo>
                    <a:pt x="146226" y="134598"/>
                  </a:lnTo>
                  <a:lnTo>
                    <a:pt x="147457" y="144841"/>
                  </a:lnTo>
                  <a:lnTo>
                    <a:pt x="148278" y="155638"/>
                  </a:lnTo>
                  <a:lnTo>
                    <a:pt x="148825" y="165813"/>
                  </a:lnTo>
                  <a:lnTo>
                    <a:pt x="149433" y="185056"/>
                  </a:lnTo>
                  <a:lnTo>
                    <a:pt x="150587" y="194354"/>
                  </a:lnTo>
                  <a:lnTo>
                    <a:pt x="152349" y="203530"/>
                  </a:lnTo>
                  <a:lnTo>
                    <a:pt x="154516" y="212624"/>
                  </a:lnTo>
                  <a:lnTo>
                    <a:pt x="155960" y="221663"/>
                  </a:lnTo>
                  <a:lnTo>
                    <a:pt x="156923" y="230665"/>
                  </a:lnTo>
                  <a:lnTo>
                    <a:pt x="157565" y="239643"/>
                  </a:lnTo>
                  <a:lnTo>
                    <a:pt x="157993" y="248606"/>
                  </a:lnTo>
                  <a:lnTo>
                    <a:pt x="158468" y="266501"/>
                  </a:lnTo>
                  <a:lnTo>
                    <a:pt x="157603" y="274448"/>
                  </a:lnTo>
                  <a:lnTo>
                    <a:pt x="156034" y="281730"/>
                  </a:lnTo>
                  <a:lnTo>
                    <a:pt x="153996" y="288570"/>
                  </a:lnTo>
                  <a:lnTo>
                    <a:pt x="149086" y="298815"/>
                  </a:lnTo>
                  <a:lnTo>
                    <a:pt x="143595" y="307668"/>
                  </a:lnTo>
                  <a:lnTo>
                    <a:pt x="140743" y="312807"/>
                  </a:lnTo>
                  <a:lnTo>
                    <a:pt x="137849" y="318217"/>
                  </a:lnTo>
                  <a:lnTo>
                    <a:pt x="134927" y="321824"/>
                  </a:lnTo>
                  <a:lnTo>
                    <a:pt x="131987" y="324228"/>
                  </a:lnTo>
                  <a:lnTo>
                    <a:pt x="129035" y="325831"/>
                  </a:lnTo>
                  <a:lnTo>
                    <a:pt x="126074" y="326900"/>
                  </a:lnTo>
                  <a:lnTo>
                    <a:pt x="123109" y="327613"/>
                  </a:lnTo>
                  <a:lnTo>
                    <a:pt x="120139" y="328088"/>
                  </a:lnTo>
                  <a:lnTo>
                    <a:pt x="116176" y="328404"/>
                  </a:lnTo>
                  <a:lnTo>
                    <a:pt x="111549" y="328615"/>
                  </a:lnTo>
                  <a:lnTo>
                    <a:pt x="106479" y="328756"/>
                  </a:lnTo>
                  <a:lnTo>
                    <a:pt x="102108" y="327858"/>
                  </a:lnTo>
                  <a:lnTo>
                    <a:pt x="98202" y="326267"/>
                  </a:lnTo>
                  <a:lnTo>
                    <a:pt x="94605" y="324214"/>
                  </a:lnTo>
                  <a:lnTo>
                    <a:pt x="92207" y="321853"/>
                  </a:lnTo>
                  <a:lnTo>
                    <a:pt x="90609" y="319287"/>
                  </a:lnTo>
                  <a:lnTo>
                    <a:pt x="87412" y="3111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SMARTInkAnnotation8"/>
            <p:cNvSpPr/>
            <p:nvPr/>
          </p:nvSpPr>
          <p:spPr>
            <a:xfrm>
              <a:off x="2705695" y="991195"/>
              <a:ext cx="35720" cy="276822"/>
            </a:xfrm>
            <a:custGeom>
              <a:avLst/>
              <a:gdLst/>
              <a:ahLst/>
              <a:cxnLst/>
              <a:rect l="0" t="0" r="0" b="0"/>
              <a:pathLst>
                <a:path w="35720" h="276822">
                  <a:moveTo>
                    <a:pt x="0" y="0"/>
                  </a:moveTo>
                  <a:lnTo>
                    <a:pt x="0" y="7689"/>
                  </a:lnTo>
                  <a:lnTo>
                    <a:pt x="993" y="10087"/>
                  </a:lnTo>
                  <a:lnTo>
                    <a:pt x="2646" y="13670"/>
                  </a:lnTo>
                  <a:lnTo>
                    <a:pt x="4741" y="18043"/>
                  </a:lnTo>
                  <a:lnTo>
                    <a:pt x="6137" y="21951"/>
                  </a:lnTo>
                  <a:lnTo>
                    <a:pt x="7068" y="25548"/>
                  </a:lnTo>
                  <a:lnTo>
                    <a:pt x="7689" y="28938"/>
                  </a:lnTo>
                  <a:lnTo>
                    <a:pt x="9094" y="33183"/>
                  </a:lnTo>
                  <a:lnTo>
                    <a:pt x="11024" y="37997"/>
                  </a:lnTo>
                  <a:lnTo>
                    <a:pt x="13303" y="43191"/>
                  </a:lnTo>
                  <a:lnTo>
                    <a:pt x="14822" y="49630"/>
                  </a:lnTo>
                  <a:lnTo>
                    <a:pt x="15834" y="56899"/>
                  </a:lnTo>
                  <a:lnTo>
                    <a:pt x="16509" y="64722"/>
                  </a:lnTo>
                  <a:lnTo>
                    <a:pt x="16960" y="71922"/>
                  </a:lnTo>
                  <a:lnTo>
                    <a:pt x="17460" y="85213"/>
                  </a:lnTo>
                  <a:lnTo>
                    <a:pt x="17781" y="117043"/>
                  </a:lnTo>
                  <a:lnTo>
                    <a:pt x="17849" y="165601"/>
                  </a:lnTo>
                  <a:lnTo>
                    <a:pt x="18845" y="175885"/>
                  </a:lnTo>
                  <a:lnTo>
                    <a:pt x="20501" y="185718"/>
                  </a:lnTo>
                  <a:lnTo>
                    <a:pt x="22597" y="195249"/>
                  </a:lnTo>
                  <a:lnTo>
                    <a:pt x="23995" y="203588"/>
                  </a:lnTo>
                  <a:lnTo>
                    <a:pt x="24926" y="211132"/>
                  </a:lnTo>
                  <a:lnTo>
                    <a:pt x="25547" y="218145"/>
                  </a:lnTo>
                  <a:lnTo>
                    <a:pt x="25961" y="225797"/>
                  </a:lnTo>
                  <a:lnTo>
                    <a:pt x="26421" y="242237"/>
                  </a:lnTo>
                  <a:lnTo>
                    <a:pt x="27536" y="248804"/>
                  </a:lnTo>
                  <a:lnTo>
                    <a:pt x="29271" y="254174"/>
                  </a:lnTo>
                  <a:lnTo>
                    <a:pt x="31421" y="258746"/>
                  </a:lnTo>
                  <a:lnTo>
                    <a:pt x="32854" y="262787"/>
                  </a:lnTo>
                  <a:lnTo>
                    <a:pt x="33808" y="266473"/>
                  </a:lnTo>
                  <a:lnTo>
                    <a:pt x="35719" y="2768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SMARTInkAnnotation9"/>
            <p:cNvSpPr/>
            <p:nvPr/>
          </p:nvSpPr>
          <p:spPr>
            <a:xfrm>
              <a:off x="2839788" y="1125518"/>
              <a:ext cx="178447" cy="133569"/>
            </a:xfrm>
            <a:custGeom>
              <a:avLst/>
              <a:gdLst/>
              <a:ahLst/>
              <a:cxnLst/>
              <a:rect l="0" t="0" r="0" b="0"/>
              <a:pathLst>
                <a:path w="178447" h="133569">
                  <a:moveTo>
                    <a:pt x="124868" y="17482"/>
                  </a:moveTo>
                  <a:lnTo>
                    <a:pt x="111307" y="3921"/>
                  </a:lnTo>
                  <a:lnTo>
                    <a:pt x="107890" y="2488"/>
                  </a:lnTo>
                  <a:lnTo>
                    <a:pt x="103628" y="1533"/>
                  </a:lnTo>
                  <a:lnTo>
                    <a:pt x="98802" y="896"/>
                  </a:lnTo>
                  <a:lnTo>
                    <a:pt x="94592" y="472"/>
                  </a:lnTo>
                  <a:lnTo>
                    <a:pt x="90793" y="188"/>
                  </a:lnTo>
                  <a:lnTo>
                    <a:pt x="87269" y="0"/>
                  </a:lnTo>
                  <a:lnTo>
                    <a:pt x="82935" y="866"/>
                  </a:lnTo>
                  <a:lnTo>
                    <a:pt x="78061" y="2436"/>
                  </a:lnTo>
                  <a:lnTo>
                    <a:pt x="72827" y="4475"/>
                  </a:lnTo>
                  <a:lnTo>
                    <a:pt x="68346" y="5834"/>
                  </a:lnTo>
                  <a:lnTo>
                    <a:pt x="64367" y="6740"/>
                  </a:lnTo>
                  <a:lnTo>
                    <a:pt x="60721" y="7344"/>
                  </a:lnTo>
                  <a:lnTo>
                    <a:pt x="57299" y="8739"/>
                  </a:lnTo>
                  <a:lnTo>
                    <a:pt x="54025" y="10661"/>
                  </a:lnTo>
                  <a:lnTo>
                    <a:pt x="50851" y="12935"/>
                  </a:lnTo>
                  <a:lnTo>
                    <a:pt x="47742" y="15443"/>
                  </a:lnTo>
                  <a:lnTo>
                    <a:pt x="44677" y="18107"/>
                  </a:lnTo>
                  <a:lnTo>
                    <a:pt x="41642" y="20875"/>
                  </a:lnTo>
                  <a:lnTo>
                    <a:pt x="32978" y="29243"/>
                  </a:lnTo>
                  <a:lnTo>
                    <a:pt x="27889" y="34252"/>
                  </a:lnTo>
                  <a:lnTo>
                    <a:pt x="24497" y="38584"/>
                  </a:lnTo>
                  <a:lnTo>
                    <a:pt x="22235" y="42464"/>
                  </a:lnTo>
                  <a:lnTo>
                    <a:pt x="20727" y="46043"/>
                  </a:lnTo>
                  <a:lnTo>
                    <a:pt x="18730" y="50413"/>
                  </a:lnTo>
                  <a:lnTo>
                    <a:pt x="11178" y="66045"/>
                  </a:lnTo>
                  <a:lnTo>
                    <a:pt x="5548" y="77430"/>
                  </a:lnTo>
                  <a:lnTo>
                    <a:pt x="3649" y="83244"/>
                  </a:lnTo>
                  <a:lnTo>
                    <a:pt x="2383" y="89105"/>
                  </a:lnTo>
                  <a:lnTo>
                    <a:pt x="1540" y="94996"/>
                  </a:lnTo>
                  <a:lnTo>
                    <a:pt x="978" y="99916"/>
                  </a:lnTo>
                  <a:lnTo>
                    <a:pt x="603" y="104188"/>
                  </a:lnTo>
                  <a:lnTo>
                    <a:pt x="353" y="108028"/>
                  </a:lnTo>
                  <a:lnTo>
                    <a:pt x="75" y="114941"/>
                  </a:lnTo>
                  <a:lnTo>
                    <a:pt x="0" y="118173"/>
                  </a:lnTo>
                  <a:lnTo>
                    <a:pt x="943" y="121320"/>
                  </a:lnTo>
                  <a:lnTo>
                    <a:pt x="2564" y="124411"/>
                  </a:lnTo>
                  <a:lnTo>
                    <a:pt x="4637" y="127463"/>
                  </a:lnTo>
                  <a:lnTo>
                    <a:pt x="8003" y="129498"/>
                  </a:lnTo>
                  <a:lnTo>
                    <a:pt x="12232" y="130855"/>
                  </a:lnTo>
                  <a:lnTo>
                    <a:pt x="17035" y="131759"/>
                  </a:lnTo>
                  <a:lnTo>
                    <a:pt x="22222" y="132362"/>
                  </a:lnTo>
                  <a:lnTo>
                    <a:pt x="27664" y="132764"/>
                  </a:lnTo>
                  <a:lnTo>
                    <a:pt x="33276" y="133032"/>
                  </a:lnTo>
                  <a:lnTo>
                    <a:pt x="39994" y="132218"/>
                  </a:lnTo>
                  <a:lnTo>
                    <a:pt x="47450" y="130684"/>
                  </a:lnTo>
                  <a:lnTo>
                    <a:pt x="55397" y="128669"/>
                  </a:lnTo>
                  <a:lnTo>
                    <a:pt x="62679" y="126333"/>
                  </a:lnTo>
                  <a:lnTo>
                    <a:pt x="69518" y="123784"/>
                  </a:lnTo>
                  <a:lnTo>
                    <a:pt x="76062" y="121092"/>
                  </a:lnTo>
                  <a:lnTo>
                    <a:pt x="82409" y="117313"/>
                  </a:lnTo>
                  <a:lnTo>
                    <a:pt x="88624" y="112810"/>
                  </a:lnTo>
                  <a:lnTo>
                    <a:pt x="94752" y="107823"/>
                  </a:lnTo>
                  <a:lnTo>
                    <a:pt x="99830" y="103506"/>
                  </a:lnTo>
                  <a:lnTo>
                    <a:pt x="104207" y="99636"/>
                  </a:lnTo>
                  <a:lnTo>
                    <a:pt x="108118" y="96064"/>
                  </a:lnTo>
                  <a:lnTo>
                    <a:pt x="117755" y="86803"/>
                  </a:lnTo>
                  <a:lnTo>
                    <a:pt x="123102" y="81555"/>
                  </a:lnTo>
                  <a:lnTo>
                    <a:pt x="127660" y="76073"/>
                  </a:lnTo>
                  <a:lnTo>
                    <a:pt x="131690" y="70433"/>
                  </a:lnTo>
                  <a:lnTo>
                    <a:pt x="135369" y="64689"/>
                  </a:lnTo>
                  <a:lnTo>
                    <a:pt x="137822" y="58875"/>
                  </a:lnTo>
                  <a:lnTo>
                    <a:pt x="139457" y="53015"/>
                  </a:lnTo>
                  <a:lnTo>
                    <a:pt x="140547" y="47124"/>
                  </a:lnTo>
                  <a:lnTo>
                    <a:pt x="141274" y="42204"/>
                  </a:lnTo>
                  <a:lnTo>
                    <a:pt x="141758" y="37932"/>
                  </a:lnTo>
                  <a:lnTo>
                    <a:pt x="142082" y="34092"/>
                  </a:lnTo>
                  <a:lnTo>
                    <a:pt x="142297" y="30540"/>
                  </a:lnTo>
                  <a:lnTo>
                    <a:pt x="142711" y="18049"/>
                  </a:lnTo>
                  <a:lnTo>
                    <a:pt x="140074" y="17734"/>
                  </a:lnTo>
                  <a:lnTo>
                    <a:pt x="134165" y="17497"/>
                  </a:lnTo>
                  <a:lnTo>
                    <a:pt x="135035" y="19476"/>
                  </a:lnTo>
                  <a:lnTo>
                    <a:pt x="138647" y="26967"/>
                  </a:lnTo>
                  <a:lnTo>
                    <a:pt x="140007" y="30751"/>
                  </a:lnTo>
                  <a:lnTo>
                    <a:pt x="140914" y="34265"/>
                  </a:lnTo>
                  <a:lnTo>
                    <a:pt x="141518" y="37601"/>
                  </a:lnTo>
                  <a:lnTo>
                    <a:pt x="141921" y="41808"/>
                  </a:lnTo>
                  <a:lnTo>
                    <a:pt x="142190" y="46598"/>
                  </a:lnTo>
                  <a:lnTo>
                    <a:pt x="142489" y="57211"/>
                  </a:lnTo>
                  <a:lnTo>
                    <a:pt x="142696" y="86079"/>
                  </a:lnTo>
                  <a:lnTo>
                    <a:pt x="143699" y="91987"/>
                  </a:lnTo>
                  <a:lnTo>
                    <a:pt x="145359" y="97910"/>
                  </a:lnTo>
                  <a:lnTo>
                    <a:pt x="147459" y="103843"/>
                  </a:lnTo>
                  <a:lnTo>
                    <a:pt x="148858" y="108790"/>
                  </a:lnTo>
                  <a:lnTo>
                    <a:pt x="149791" y="113081"/>
                  </a:lnTo>
                  <a:lnTo>
                    <a:pt x="150413" y="116933"/>
                  </a:lnTo>
                  <a:lnTo>
                    <a:pt x="151820" y="120494"/>
                  </a:lnTo>
                  <a:lnTo>
                    <a:pt x="153750" y="123860"/>
                  </a:lnTo>
                  <a:lnTo>
                    <a:pt x="156029" y="127096"/>
                  </a:lnTo>
                  <a:lnTo>
                    <a:pt x="158541" y="129253"/>
                  </a:lnTo>
                  <a:lnTo>
                    <a:pt x="161207" y="130691"/>
                  </a:lnTo>
                  <a:lnTo>
                    <a:pt x="163977" y="131650"/>
                  </a:lnTo>
                  <a:lnTo>
                    <a:pt x="166816" y="132289"/>
                  </a:lnTo>
                  <a:lnTo>
                    <a:pt x="169701" y="132716"/>
                  </a:lnTo>
                  <a:lnTo>
                    <a:pt x="178446" y="1335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SMARTInkAnnotation10"/>
            <p:cNvSpPr/>
            <p:nvPr/>
          </p:nvSpPr>
          <p:spPr>
            <a:xfrm>
              <a:off x="3080742" y="1098934"/>
              <a:ext cx="276822" cy="176570"/>
            </a:xfrm>
            <a:custGeom>
              <a:avLst/>
              <a:gdLst/>
              <a:ahLst/>
              <a:cxnLst/>
              <a:rect l="0" t="0" r="0" b="0"/>
              <a:pathLst>
                <a:path w="276822" h="176570">
                  <a:moveTo>
                    <a:pt x="0" y="8347"/>
                  </a:moveTo>
                  <a:lnTo>
                    <a:pt x="12429" y="8347"/>
                  </a:lnTo>
                  <a:lnTo>
                    <a:pt x="15231" y="9339"/>
                  </a:lnTo>
                  <a:lnTo>
                    <a:pt x="20991" y="13088"/>
                  </a:lnTo>
                  <a:lnTo>
                    <a:pt x="26858" y="18061"/>
                  </a:lnTo>
                  <a:lnTo>
                    <a:pt x="33765" y="23578"/>
                  </a:lnTo>
                  <a:lnTo>
                    <a:pt x="38385" y="26439"/>
                  </a:lnTo>
                  <a:lnTo>
                    <a:pt x="43449" y="29338"/>
                  </a:lnTo>
                  <a:lnTo>
                    <a:pt x="47818" y="33255"/>
                  </a:lnTo>
                  <a:lnTo>
                    <a:pt x="51723" y="37851"/>
                  </a:lnTo>
                  <a:lnTo>
                    <a:pt x="55318" y="42899"/>
                  </a:lnTo>
                  <a:lnTo>
                    <a:pt x="58706" y="48249"/>
                  </a:lnTo>
                  <a:lnTo>
                    <a:pt x="61958" y="53800"/>
                  </a:lnTo>
                  <a:lnTo>
                    <a:pt x="65118" y="59485"/>
                  </a:lnTo>
                  <a:lnTo>
                    <a:pt x="71275" y="71093"/>
                  </a:lnTo>
                  <a:lnTo>
                    <a:pt x="74306" y="76967"/>
                  </a:lnTo>
                  <a:lnTo>
                    <a:pt x="76326" y="82867"/>
                  </a:lnTo>
                  <a:lnTo>
                    <a:pt x="77673" y="88785"/>
                  </a:lnTo>
                  <a:lnTo>
                    <a:pt x="78571" y="94715"/>
                  </a:lnTo>
                  <a:lnTo>
                    <a:pt x="79170" y="100652"/>
                  </a:lnTo>
                  <a:lnTo>
                    <a:pt x="79569" y="106595"/>
                  </a:lnTo>
                  <a:lnTo>
                    <a:pt x="79835" y="112541"/>
                  </a:lnTo>
                  <a:lnTo>
                    <a:pt x="80131" y="124439"/>
                  </a:lnTo>
                  <a:lnTo>
                    <a:pt x="80363" y="166795"/>
                  </a:lnTo>
                  <a:lnTo>
                    <a:pt x="77720" y="170711"/>
                  </a:lnTo>
                  <a:lnTo>
                    <a:pt x="72679" y="176569"/>
                  </a:lnTo>
                  <a:lnTo>
                    <a:pt x="76546" y="172844"/>
                  </a:lnTo>
                  <a:lnTo>
                    <a:pt x="76827" y="170597"/>
                  </a:lnTo>
                  <a:lnTo>
                    <a:pt x="76023" y="168108"/>
                  </a:lnTo>
                  <a:lnTo>
                    <a:pt x="74494" y="165456"/>
                  </a:lnTo>
                  <a:lnTo>
                    <a:pt x="73476" y="161703"/>
                  </a:lnTo>
                  <a:lnTo>
                    <a:pt x="72797" y="157218"/>
                  </a:lnTo>
                  <a:lnTo>
                    <a:pt x="72343" y="152243"/>
                  </a:lnTo>
                  <a:lnTo>
                    <a:pt x="72041" y="145949"/>
                  </a:lnTo>
                  <a:lnTo>
                    <a:pt x="71706" y="131019"/>
                  </a:lnTo>
                  <a:lnTo>
                    <a:pt x="71517" y="105879"/>
                  </a:lnTo>
                  <a:lnTo>
                    <a:pt x="72483" y="97181"/>
                  </a:lnTo>
                  <a:lnTo>
                    <a:pt x="74119" y="88406"/>
                  </a:lnTo>
                  <a:lnTo>
                    <a:pt x="76201" y="79579"/>
                  </a:lnTo>
                  <a:lnTo>
                    <a:pt x="78582" y="70718"/>
                  </a:lnTo>
                  <a:lnTo>
                    <a:pt x="83874" y="52935"/>
                  </a:lnTo>
                  <a:lnTo>
                    <a:pt x="87666" y="45018"/>
                  </a:lnTo>
                  <a:lnTo>
                    <a:pt x="92178" y="37755"/>
                  </a:lnTo>
                  <a:lnTo>
                    <a:pt x="97171" y="30929"/>
                  </a:lnTo>
                  <a:lnTo>
                    <a:pt x="102484" y="25386"/>
                  </a:lnTo>
                  <a:lnTo>
                    <a:pt x="108010" y="20699"/>
                  </a:lnTo>
                  <a:lnTo>
                    <a:pt x="113679" y="16582"/>
                  </a:lnTo>
                  <a:lnTo>
                    <a:pt x="120434" y="12845"/>
                  </a:lnTo>
                  <a:lnTo>
                    <a:pt x="127914" y="9361"/>
                  </a:lnTo>
                  <a:lnTo>
                    <a:pt x="135878" y="6047"/>
                  </a:lnTo>
                  <a:lnTo>
                    <a:pt x="143171" y="3837"/>
                  </a:lnTo>
                  <a:lnTo>
                    <a:pt x="150018" y="2364"/>
                  </a:lnTo>
                  <a:lnTo>
                    <a:pt x="156567" y="1382"/>
                  </a:lnTo>
                  <a:lnTo>
                    <a:pt x="163909" y="727"/>
                  </a:lnTo>
                  <a:lnTo>
                    <a:pt x="171780" y="291"/>
                  </a:lnTo>
                  <a:lnTo>
                    <a:pt x="180005" y="0"/>
                  </a:lnTo>
                  <a:lnTo>
                    <a:pt x="187472" y="798"/>
                  </a:lnTo>
                  <a:lnTo>
                    <a:pt x="194434" y="2322"/>
                  </a:lnTo>
                  <a:lnTo>
                    <a:pt x="201060" y="4330"/>
                  </a:lnTo>
                  <a:lnTo>
                    <a:pt x="207462" y="6662"/>
                  </a:lnTo>
                  <a:lnTo>
                    <a:pt x="213714" y="9208"/>
                  </a:lnTo>
                  <a:lnTo>
                    <a:pt x="219867" y="11897"/>
                  </a:lnTo>
                  <a:lnTo>
                    <a:pt x="225953" y="15675"/>
                  </a:lnTo>
                  <a:lnTo>
                    <a:pt x="231995" y="20178"/>
                  </a:lnTo>
                  <a:lnTo>
                    <a:pt x="238007" y="25164"/>
                  </a:lnTo>
                  <a:lnTo>
                    <a:pt x="243999" y="29480"/>
                  </a:lnTo>
                  <a:lnTo>
                    <a:pt x="249979" y="33350"/>
                  </a:lnTo>
                  <a:lnTo>
                    <a:pt x="255949" y="36922"/>
                  </a:lnTo>
                  <a:lnTo>
                    <a:pt x="259930" y="41288"/>
                  </a:lnTo>
                  <a:lnTo>
                    <a:pt x="262583" y="46182"/>
                  </a:lnTo>
                  <a:lnTo>
                    <a:pt x="264352" y="51430"/>
                  </a:lnTo>
                  <a:lnTo>
                    <a:pt x="266524" y="56913"/>
                  </a:lnTo>
                  <a:lnTo>
                    <a:pt x="268964" y="62552"/>
                  </a:lnTo>
                  <a:lnTo>
                    <a:pt x="271583" y="68296"/>
                  </a:lnTo>
                  <a:lnTo>
                    <a:pt x="273329" y="74110"/>
                  </a:lnTo>
                  <a:lnTo>
                    <a:pt x="274492" y="79971"/>
                  </a:lnTo>
                  <a:lnTo>
                    <a:pt x="275268" y="85862"/>
                  </a:lnTo>
                  <a:lnTo>
                    <a:pt x="275786" y="91774"/>
                  </a:lnTo>
                  <a:lnTo>
                    <a:pt x="276131" y="97699"/>
                  </a:lnTo>
                  <a:lnTo>
                    <a:pt x="276514" y="109575"/>
                  </a:lnTo>
                  <a:lnTo>
                    <a:pt x="276793" y="138142"/>
                  </a:lnTo>
                  <a:lnTo>
                    <a:pt x="276821" y="1512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SMARTInkAnnotation11"/>
            <p:cNvSpPr/>
            <p:nvPr/>
          </p:nvSpPr>
          <p:spPr>
            <a:xfrm>
              <a:off x="3429526" y="966221"/>
              <a:ext cx="213788" cy="310725"/>
            </a:xfrm>
            <a:custGeom>
              <a:avLst/>
              <a:gdLst/>
              <a:ahLst/>
              <a:cxnLst/>
              <a:rect l="0" t="0" r="0" b="0"/>
              <a:pathLst>
                <a:path w="213788" h="310725">
                  <a:moveTo>
                    <a:pt x="115560" y="149990"/>
                  </a:moveTo>
                  <a:lnTo>
                    <a:pt x="91621" y="149990"/>
                  </a:lnTo>
                  <a:lnTo>
                    <a:pt x="88687" y="150982"/>
                  </a:lnTo>
                  <a:lnTo>
                    <a:pt x="84746" y="152636"/>
                  </a:lnTo>
                  <a:lnTo>
                    <a:pt x="80134" y="154730"/>
                  </a:lnTo>
                  <a:lnTo>
                    <a:pt x="64163" y="162419"/>
                  </a:lnTo>
                  <a:lnTo>
                    <a:pt x="58475" y="166213"/>
                  </a:lnTo>
                  <a:lnTo>
                    <a:pt x="52699" y="170727"/>
                  </a:lnTo>
                  <a:lnTo>
                    <a:pt x="46863" y="175721"/>
                  </a:lnTo>
                  <a:lnTo>
                    <a:pt x="41981" y="181035"/>
                  </a:lnTo>
                  <a:lnTo>
                    <a:pt x="37733" y="186562"/>
                  </a:lnTo>
                  <a:lnTo>
                    <a:pt x="33910" y="192230"/>
                  </a:lnTo>
                  <a:lnTo>
                    <a:pt x="30369" y="197994"/>
                  </a:lnTo>
                  <a:lnTo>
                    <a:pt x="27016" y="203821"/>
                  </a:lnTo>
                  <a:lnTo>
                    <a:pt x="23788" y="209690"/>
                  </a:lnTo>
                  <a:lnTo>
                    <a:pt x="20644" y="216579"/>
                  </a:lnTo>
                  <a:lnTo>
                    <a:pt x="17557" y="224148"/>
                  </a:lnTo>
                  <a:lnTo>
                    <a:pt x="14505" y="232171"/>
                  </a:lnTo>
                  <a:lnTo>
                    <a:pt x="11479" y="239504"/>
                  </a:lnTo>
                  <a:lnTo>
                    <a:pt x="8470" y="246377"/>
                  </a:lnTo>
                  <a:lnTo>
                    <a:pt x="5471" y="252943"/>
                  </a:lnTo>
                  <a:lnTo>
                    <a:pt x="3472" y="259305"/>
                  </a:lnTo>
                  <a:lnTo>
                    <a:pt x="2139" y="265531"/>
                  </a:lnTo>
                  <a:lnTo>
                    <a:pt x="1251" y="271665"/>
                  </a:lnTo>
                  <a:lnTo>
                    <a:pt x="659" y="277740"/>
                  </a:lnTo>
                  <a:lnTo>
                    <a:pt x="264" y="283774"/>
                  </a:lnTo>
                  <a:lnTo>
                    <a:pt x="0" y="289781"/>
                  </a:lnTo>
                  <a:lnTo>
                    <a:pt x="817" y="294778"/>
                  </a:lnTo>
                  <a:lnTo>
                    <a:pt x="4371" y="302975"/>
                  </a:lnTo>
                  <a:lnTo>
                    <a:pt x="6707" y="305558"/>
                  </a:lnTo>
                  <a:lnTo>
                    <a:pt x="9257" y="307280"/>
                  </a:lnTo>
                  <a:lnTo>
                    <a:pt x="11949" y="308428"/>
                  </a:lnTo>
                  <a:lnTo>
                    <a:pt x="15728" y="309194"/>
                  </a:lnTo>
                  <a:lnTo>
                    <a:pt x="20232" y="309704"/>
                  </a:lnTo>
                  <a:lnTo>
                    <a:pt x="25219" y="310044"/>
                  </a:lnTo>
                  <a:lnTo>
                    <a:pt x="30528" y="308286"/>
                  </a:lnTo>
                  <a:lnTo>
                    <a:pt x="36051" y="305130"/>
                  </a:lnTo>
                  <a:lnTo>
                    <a:pt x="41718" y="301042"/>
                  </a:lnTo>
                  <a:lnTo>
                    <a:pt x="63915" y="285807"/>
                  </a:lnTo>
                  <a:lnTo>
                    <a:pt x="89344" y="268725"/>
                  </a:lnTo>
                  <a:lnTo>
                    <a:pt x="98083" y="260897"/>
                  </a:lnTo>
                  <a:lnTo>
                    <a:pt x="106885" y="251709"/>
                  </a:lnTo>
                  <a:lnTo>
                    <a:pt x="115729" y="241615"/>
                  </a:lnTo>
                  <a:lnTo>
                    <a:pt x="123611" y="231909"/>
                  </a:lnTo>
                  <a:lnTo>
                    <a:pt x="130849" y="222462"/>
                  </a:lnTo>
                  <a:lnTo>
                    <a:pt x="137659" y="213188"/>
                  </a:lnTo>
                  <a:lnTo>
                    <a:pt x="144183" y="203036"/>
                  </a:lnTo>
                  <a:lnTo>
                    <a:pt x="150517" y="192299"/>
                  </a:lnTo>
                  <a:lnTo>
                    <a:pt x="156724" y="181173"/>
                  </a:lnTo>
                  <a:lnTo>
                    <a:pt x="161854" y="168794"/>
                  </a:lnTo>
                  <a:lnTo>
                    <a:pt x="166267" y="155581"/>
                  </a:lnTo>
                  <a:lnTo>
                    <a:pt x="170200" y="141811"/>
                  </a:lnTo>
                  <a:lnTo>
                    <a:pt x="172823" y="129654"/>
                  </a:lnTo>
                  <a:lnTo>
                    <a:pt x="174571" y="118574"/>
                  </a:lnTo>
                  <a:lnTo>
                    <a:pt x="175737" y="108210"/>
                  </a:lnTo>
                  <a:lnTo>
                    <a:pt x="176514" y="98324"/>
                  </a:lnTo>
                  <a:lnTo>
                    <a:pt x="177031" y="88757"/>
                  </a:lnTo>
                  <a:lnTo>
                    <a:pt x="177607" y="71182"/>
                  </a:lnTo>
                  <a:lnTo>
                    <a:pt x="177863" y="56756"/>
                  </a:lnTo>
                  <a:lnTo>
                    <a:pt x="176939" y="50131"/>
                  </a:lnTo>
                  <a:lnTo>
                    <a:pt x="175331" y="43730"/>
                  </a:lnTo>
                  <a:lnTo>
                    <a:pt x="173267" y="37478"/>
                  </a:lnTo>
                  <a:lnTo>
                    <a:pt x="168327" y="27886"/>
                  </a:lnTo>
                  <a:lnTo>
                    <a:pt x="162824" y="20315"/>
                  </a:lnTo>
                  <a:lnTo>
                    <a:pt x="157071" y="13643"/>
                  </a:lnTo>
                  <a:lnTo>
                    <a:pt x="155140" y="10475"/>
                  </a:lnTo>
                  <a:lnTo>
                    <a:pt x="152041" y="907"/>
                  </a:lnTo>
                  <a:lnTo>
                    <a:pt x="151787" y="0"/>
                  </a:lnTo>
                  <a:lnTo>
                    <a:pt x="151618" y="387"/>
                  </a:lnTo>
                  <a:lnTo>
                    <a:pt x="151345" y="8138"/>
                  </a:lnTo>
                  <a:lnTo>
                    <a:pt x="151292" y="23964"/>
                  </a:lnTo>
                  <a:lnTo>
                    <a:pt x="152279" y="31246"/>
                  </a:lnTo>
                  <a:lnTo>
                    <a:pt x="153930" y="40069"/>
                  </a:lnTo>
                  <a:lnTo>
                    <a:pt x="158410" y="60457"/>
                  </a:lnTo>
                  <a:lnTo>
                    <a:pt x="172270" y="117609"/>
                  </a:lnTo>
                  <a:lnTo>
                    <a:pt x="174202" y="130387"/>
                  </a:lnTo>
                  <a:lnTo>
                    <a:pt x="175491" y="143866"/>
                  </a:lnTo>
                  <a:lnTo>
                    <a:pt x="176350" y="157814"/>
                  </a:lnTo>
                  <a:lnTo>
                    <a:pt x="177915" y="171081"/>
                  </a:lnTo>
                  <a:lnTo>
                    <a:pt x="179950" y="183894"/>
                  </a:lnTo>
                  <a:lnTo>
                    <a:pt x="190346" y="237716"/>
                  </a:lnTo>
                  <a:lnTo>
                    <a:pt x="193198" y="250146"/>
                  </a:lnTo>
                  <a:lnTo>
                    <a:pt x="196092" y="261409"/>
                  </a:lnTo>
                  <a:lnTo>
                    <a:pt x="199014" y="271894"/>
                  </a:lnTo>
                  <a:lnTo>
                    <a:pt x="201954" y="280869"/>
                  </a:lnTo>
                  <a:lnTo>
                    <a:pt x="204906" y="288836"/>
                  </a:lnTo>
                  <a:lnTo>
                    <a:pt x="213787" y="3107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24" name="SMARTInkAnnotation12"/>
            <p:cNvSpPr/>
            <p:nvPr/>
          </p:nvSpPr>
          <p:spPr>
            <a:xfrm>
              <a:off x="5259586" y="1223479"/>
              <a:ext cx="758915" cy="829982"/>
            </a:xfrm>
            <a:custGeom>
              <a:avLst/>
              <a:gdLst/>
              <a:ahLst/>
              <a:cxnLst/>
              <a:rect l="0" t="0" r="0" b="0"/>
              <a:pathLst>
                <a:path w="758915" h="829982">
                  <a:moveTo>
                    <a:pt x="410766" y="80255"/>
                  </a:moveTo>
                  <a:lnTo>
                    <a:pt x="388543" y="58033"/>
                  </a:lnTo>
                  <a:lnTo>
                    <a:pt x="386028" y="56511"/>
                  </a:lnTo>
                  <a:lnTo>
                    <a:pt x="380589" y="54819"/>
                  </a:lnTo>
                  <a:lnTo>
                    <a:pt x="378741" y="53376"/>
                  </a:lnTo>
                  <a:lnTo>
                    <a:pt x="377509" y="51422"/>
                  </a:lnTo>
                  <a:lnTo>
                    <a:pt x="376689" y="49127"/>
                  </a:lnTo>
                  <a:lnTo>
                    <a:pt x="373131" y="43931"/>
                  </a:lnTo>
                  <a:lnTo>
                    <a:pt x="370793" y="41156"/>
                  </a:lnTo>
                  <a:lnTo>
                    <a:pt x="368242" y="39306"/>
                  </a:lnTo>
                  <a:lnTo>
                    <a:pt x="359911" y="35711"/>
                  </a:lnTo>
                  <a:lnTo>
                    <a:pt x="351160" y="29795"/>
                  </a:lnTo>
                  <a:lnTo>
                    <a:pt x="327231" y="20814"/>
                  </a:lnTo>
                  <a:lnTo>
                    <a:pt x="310444" y="15707"/>
                  </a:lnTo>
                  <a:lnTo>
                    <a:pt x="300693" y="11880"/>
                  </a:lnTo>
                  <a:lnTo>
                    <a:pt x="293053" y="10179"/>
                  </a:lnTo>
                  <a:lnTo>
                    <a:pt x="272934" y="8094"/>
                  </a:lnTo>
                  <a:lnTo>
                    <a:pt x="249851" y="1803"/>
                  </a:lnTo>
                  <a:lnTo>
                    <a:pt x="226183" y="266"/>
                  </a:lnTo>
                  <a:lnTo>
                    <a:pt x="213089" y="0"/>
                  </a:lnTo>
                  <a:lnTo>
                    <a:pt x="203516" y="2584"/>
                  </a:lnTo>
                  <a:lnTo>
                    <a:pt x="189616" y="6971"/>
                  </a:lnTo>
                  <a:lnTo>
                    <a:pt x="166779" y="9567"/>
                  </a:lnTo>
                  <a:lnTo>
                    <a:pt x="154698" y="14883"/>
                  </a:lnTo>
                  <a:lnTo>
                    <a:pt x="139984" y="17891"/>
                  </a:lnTo>
                  <a:lnTo>
                    <a:pt x="132329" y="22111"/>
                  </a:lnTo>
                  <a:lnTo>
                    <a:pt x="122442" y="30064"/>
                  </a:lnTo>
                  <a:lnTo>
                    <a:pt x="118339" y="31912"/>
                  </a:lnTo>
                  <a:lnTo>
                    <a:pt x="104075" y="35504"/>
                  </a:lnTo>
                  <a:lnTo>
                    <a:pt x="96526" y="39861"/>
                  </a:lnTo>
                  <a:lnTo>
                    <a:pt x="74488" y="59494"/>
                  </a:lnTo>
                  <a:lnTo>
                    <a:pt x="68494" y="65406"/>
                  </a:lnTo>
                  <a:lnTo>
                    <a:pt x="66498" y="68371"/>
                  </a:lnTo>
                  <a:lnTo>
                    <a:pt x="62698" y="77285"/>
                  </a:lnTo>
                  <a:lnTo>
                    <a:pt x="53027" y="89186"/>
                  </a:lnTo>
                  <a:lnTo>
                    <a:pt x="41563" y="101091"/>
                  </a:lnTo>
                  <a:lnTo>
                    <a:pt x="39615" y="104068"/>
                  </a:lnTo>
                  <a:lnTo>
                    <a:pt x="35881" y="112998"/>
                  </a:lnTo>
                  <a:lnTo>
                    <a:pt x="26233" y="124904"/>
                  </a:lnTo>
                  <a:lnTo>
                    <a:pt x="23442" y="127880"/>
                  </a:lnTo>
                  <a:lnTo>
                    <a:pt x="21581" y="130857"/>
                  </a:lnTo>
                  <a:lnTo>
                    <a:pt x="12050" y="154853"/>
                  </a:lnTo>
                  <a:lnTo>
                    <a:pt x="9854" y="165748"/>
                  </a:lnTo>
                  <a:lnTo>
                    <a:pt x="9340" y="172161"/>
                  </a:lnTo>
                  <a:lnTo>
                    <a:pt x="8211" y="175260"/>
                  </a:lnTo>
                  <a:lnTo>
                    <a:pt x="2874" y="184362"/>
                  </a:lnTo>
                  <a:lnTo>
                    <a:pt x="1277" y="190356"/>
                  </a:lnTo>
                  <a:lnTo>
                    <a:pt x="112" y="215933"/>
                  </a:lnTo>
                  <a:lnTo>
                    <a:pt x="0" y="270754"/>
                  </a:lnTo>
                  <a:lnTo>
                    <a:pt x="992" y="273731"/>
                  </a:lnTo>
                  <a:lnTo>
                    <a:pt x="6137" y="282661"/>
                  </a:lnTo>
                  <a:lnTo>
                    <a:pt x="7689" y="288615"/>
                  </a:lnTo>
                  <a:lnTo>
                    <a:pt x="8562" y="297544"/>
                  </a:lnTo>
                  <a:lnTo>
                    <a:pt x="9676" y="300521"/>
                  </a:lnTo>
                  <a:lnTo>
                    <a:pt x="14994" y="309451"/>
                  </a:lnTo>
                  <a:lnTo>
                    <a:pt x="18003" y="318380"/>
                  </a:lnTo>
                  <a:lnTo>
                    <a:pt x="24737" y="327310"/>
                  </a:lnTo>
                  <a:lnTo>
                    <a:pt x="30176" y="333263"/>
                  </a:lnTo>
                  <a:lnTo>
                    <a:pt x="32024" y="336240"/>
                  </a:lnTo>
                  <a:lnTo>
                    <a:pt x="35616" y="345169"/>
                  </a:lnTo>
                  <a:lnTo>
                    <a:pt x="45216" y="357076"/>
                  </a:lnTo>
                  <a:lnTo>
                    <a:pt x="48003" y="360052"/>
                  </a:lnTo>
                  <a:lnTo>
                    <a:pt x="49862" y="363029"/>
                  </a:lnTo>
                  <a:lnTo>
                    <a:pt x="53469" y="371959"/>
                  </a:lnTo>
                  <a:lnTo>
                    <a:pt x="63074" y="383865"/>
                  </a:lnTo>
                  <a:lnTo>
                    <a:pt x="86342" y="407677"/>
                  </a:lnTo>
                  <a:lnTo>
                    <a:pt x="105174" y="425537"/>
                  </a:lnTo>
                  <a:lnTo>
                    <a:pt x="125800" y="437443"/>
                  </a:lnTo>
                  <a:lnTo>
                    <a:pt x="140462" y="446373"/>
                  </a:lnTo>
                  <a:lnTo>
                    <a:pt x="153735" y="455302"/>
                  </a:lnTo>
                  <a:lnTo>
                    <a:pt x="175999" y="467209"/>
                  </a:lnTo>
                  <a:lnTo>
                    <a:pt x="198365" y="482091"/>
                  </a:lnTo>
                  <a:lnTo>
                    <a:pt x="212233" y="491021"/>
                  </a:lnTo>
                  <a:lnTo>
                    <a:pt x="225271" y="499951"/>
                  </a:lnTo>
                  <a:lnTo>
                    <a:pt x="239057" y="508880"/>
                  </a:lnTo>
                  <a:lnTo>
                    <a:pt x="242715" y="511857"/>
                  </a:lnTo>
                  <a:lnTo>
                    <a:pt x="249426" y="515164"/>
                  </a:lnTo>
                  <a:lnTo>
                    <a:pt x="252604" y="516046"/>
                  </a:lnTo>
                  <a:lnTo>
                    <a:pt x="258781" y="519672"/>
                  </a:lnTo>
                  <a:lnTo>
                    <a:pt x="279786" y="538755"/>
                  </a:lnTo>
                  <a:lnTo>
                    <a:pt x="315147" y="574000"/>
                  </a:lnTo>
                  <a:lnTo>
                    <a:pt x="337418" y="589199"/>
                  </a:lnTo>
                  <a:lnTo>
                    <a:pt x="341031" y="592192"/>
                  </a:lnTo>
                  <a:lnTo>
                    <a:pt x="343440" y="596171"/>
                  </a:lnTo>
                  <a:lnTo>
                    <a:pt x="347822" y="610261"/>
                  </a:lnTo>
                  <a:lnTo>
                    <a:pt x="353971" y="621160"/>
                  </a:lnTo>
                  <a:lnTo>
                    <a:pt x="355758" y="627574"/>
                  </a:lnTo>
                  <a:lnTo>
                    <a:pt x="357132" y="651741"/>
                  </a:lnTo>
                  <a:lnTo>
                    <a:pt x="357187" y="707942"/>
                  </a:lnTo>
                  <a:lnTo>
                    <a:pt x="356195" y="711041"/>
                  </a:lnTo>
                  <a:lnTo>
                    <a:pt x="351050" y="720144"/>
                  </a:lnTo>
                  <a:lnTo>
                    <a:pt x="349499" y="726137"/>
                  </a:lnTo>
                  <a:lnTo>
                    <a:pt x="348290" y="748217"/>
                  </a:lnTo>
                  <a:lnTo>
                    <a:pt x="345626" y="751843"/>
                  </a:lnTo>
                  <a:lnTo>
                    <a:pt x="343527" y="754199"/>
                  </a:lnTo>
                  <a:lnTo>
                    <a:pt x="342128" y="756762"/>
                  </a:lnTo>
                  <a:lnTo>
                    <a:pt x="340572" y="762256"/>
                  </a:lnTo>
                  <a:lnTo>
                    <a:pt x="339343" y="786257"/>
                  </a:lnTo>
                  <a:lnTo>
                    <a:pt x="339338" y="789048"/>
                  </a:lnTo>
                  <a:lnTo>
                    <a:pt x="340326" y="790909"/>
                  </a:lnTo>
                  <a:lnTo>
                    <a:pt x="341978" y="792149"/>
                  </a:lnTo>
                  <a:lnTo>
                    <a:pt x="344072" y="792976"/>
                  </a:lnTo>
                  <a:lnTo>
                    <a:pt x="345467" y="794520"/>
                  </a:lnTo>
                  <a:lnTo>
                    <a:pt x="346397" y="796541"/>
                  </a:lnTo>
                  <a:lnTo>
                    <a:pt x="347431" y="801433"/>
                  </a:lnTo>
                  <a:lnTo>
                    <a:pt x="347890" y="806914"/>
                  </a:lnTo>
                  <a:lnTo>
                    <a:pt x="349005" y="808772"/>
                  </a:lnTo>
                  <a:lnTo>
                    <a:pt x="350741" y="810012"/>
                  </a:lnTo>
                  <a:lnTo>
                    <a:pt x="355314" y="811388"/>
                  </a:lnTo>
                  <a:lnTo>
                    <a:pt x="360654" y="812000"/>
                  </a:lnTo>
                  <a:lnTo>
                    <a:pt x="362475" y="813156"/>
                  </a:lnTo>
                  <a:lnTo>
                    <a:pt x="363689" y="814918"/>
                  </a:lnTo>
                  <a:lnTo>
                    <a:pt x="364498" y="817085"/>
                  </a:lnTo>
                  <a:lnTo>
                    <a:pt x="366030" y="818530"/>
                  </a:lnTo>
                  <a:lnTo>
                    <a:pt x="368043" y="819493"/>
                  </a:lnTo>
                  <a:lnTo>
                    <a:pt x="372926" y="820563"/>
                  </a:lnTo>
                  <a:lnTo>
                    <a:pt x="394783" y="821405"/>
                  </a:lnTo>
                  <a:lnTo>
                    <a:pt x="397134" y="821410"/>
                  </a:lnTo>
                  <a:lnTo>
                    <a:pt x="399693" y="822405"/>
                  </a:lnTo>
                  <a:lnTo>
                    <a:pt x="409111" y="829107"/>
                  </a:lnTo>
                  <a:lnTo>
                    <a:pt x="412676" y="829797"/>
                  </a:lnTo>
                  <a:lnTo>
                    <a:pt x="415016" y="829981"/>
                  </a:lnTo>
                  <a:lnTo>
                    <a:pt x="417568" y="829112"/>
                  </a:lnTo>
                  <a:lnTo>
                    <a:pt x="423049" y="825499"/>
                  </a:lnTo>
                  <a:lnTo>
                    <a:pt x="431439" y="823233"/>
                  </a:lnTo>
                  <a:lnTo>
                    <a:pt x="452993" y="821778"/>
                  </a:lnTo>
                  <a:lnTo>
                    <a:pt x="457769" y="820666"/>
                  </a:lnTo>
                  <a:lnTo>
                    <a:pt x="470223" y="815353"/>
                  </a:lnTo>
                  <a:lnTo>
                    <a:pt x="491706" y="813055"/>
                  </a:lnTo>
                  <a:lnTo>
                    <a:pt x="497468" y="812867"/>
                  </a:lnTo>
                  <a:lnTo>
                    <a:pt x="509162" y="810011"/>
                  </a:lnTo>
                  <a:lnTo>
                    <a:pt x="524256" y="805472"/>
                  </a:lnTo>
                  <a:lnTo>
                    <a:pt x="542384" y="802820"/>
                  </a:lnTo>
                  <a:lnTo>
                    <a:pt x="552276" y="798931"/>
                  </a:lnTo>
                  <a:lnTo>
                    <a:pt x="570928" y="788129"/>
                  </a:lnTo>
                  <a:lnTo>
                    <a:pt x="574095" y="787320"/>
                  </a:lnTo>
                  <a:lnTo>
                    <a:pt x="580260" y="783774"/>
                  </a:lnTo>
                  <a:lnTo>
                    <a:pt x="600920" y="767672"/>
                  </a:lnTo>
                  <a:lnTo>
                    <a:pt x="622620" y="755902"/>
                  </a:lnTo>
                  <a:lnTo>
                    <a:pt x="639879" y="745014"/>
                  </a:lnTo>
                  <a:lnTo>
                    <a:pt x="661368" y="739189"/>
                  </a:lnTo>
                  <a:lnTo>
                    <a:pt x="671965" y="734271"/>
                  </a:lnTo>
                  <a:lnTo>
                    <a:pt x="694814" y="720107"/>
                  </a:lnTo>
                  <a:lnTo>
                    <a:pt x="711775" y="711254"/>
                  </a:lnTo>
                  <a:lnTo>
                    <a:pt x="720826" y="702673"/>
                  </a:lnTo>
                  <a:lnTo>
                    <a:pt x="727164" y="693237"/>
                  </a:lnTo>
                  <a:lnTo>
                    <a:pt x="736307" y="671194"/>
                  </a:lnTo>
                  <a:lnTo>
                    <a:pt x="739005" y="662710"/>
                  </a:lnTo>
                  <a:lnTo>
                    <a:pt x="741197" y="654640"/>
                  </a:lnTo>
                  <a:lnTo>
                    <a:pt x="748042" y="635936"/>
                  </a:lnTo>
                  <a:lnTo>
                    <a:pt x="749688" y="617652"/>
                  </a:lnTo>
                  <a:lnTo>
                    <a:pt x="750013" y="595924"/>
                  </a:lnTo>
                  <a:lnTo>
                    <a:pt x="750058" y="587915"/>
                  </a:lnTo>
                  <a:lnTo>
                    <a:pt x="752723" y="578403"/>
                  </a:lnTo>
                  <a:lnTo>
                    <a:pt x="756224" y="567561"/>
                  </a:lnTo>
                  <a:lnTo>
                    <a:pt x="758470" y="544431"/>
                  </a:lnTo>
                  <a:lnTo>
                    <a:pt x="758914" y="520753"/>
                  </a:lnTo>
                  <a:lnTo>
                    <a:pt x="756329" y="508865"/>
                  </a:lnTo>
                  <a:lnTo>
                    <a:pt x="746584" y="485065"/>
                  </a:lnTo>
                  <a:lnTo>
                    <a:pt x="743573" y="473160"/>
                  </a:lnTo>
                  <a:lnTo>
                    <a:pt x="742770" y="467208"/>
                  </a:lnTo>
                  <a:lnTo>
                    <a:pt x="740250" y="461255"/>
                  </a:lnTo>
                  <a:lnTo>
                    <a:pt x="724594" y="437443"/>
                  </a:lnTo>
                  <a:lnTo>
                    <a:pt x="711653" y="413630"/>
                  </a:lnTo>
                  <a:lnTo>
                    <a:pt x="702544" y="391030"/>
                  </a:lnTo>
                  <a:lnTo>
                    <a:pt x="693562" y="370223"/>
                  </a:lnTo>
                  <a:lnTo>
                    <a:pt x="681637" y="345414"/>
                  </a:lnTo>
                  <a:lnTo>
                    <a:pt x="666751" y="315436"/>
                  </a:lnTo>
                  <a:lnTo>
                    <a:pt x="657820" y="292814"/>
                  </a:lnTo>
                  <a:lnTo>
                    <a:pt x="648891" y="271999"/>
                  </a:lnTo>
                  <a:lnTo>
                    <a:pt x="630847" y="247188"/>
                  </a:lnTo>
                  <a:lnTo>
                    <a:pt x="608799" y="212469"/>
                  </a:lnTo>
                  <a:lnTo>
                    <a:pt x="591922" y="191639"/>
                  </a:lnTo>
                  <a:lnTo>
                    <a:pt x="568442" y="160686"/>
                  </a:lnTo>
                  <a:lnTo>
                    <a:pt x="550639" y="140687"/>
                  </a:lnTo>
                  <a:lnTo>
                    <a:pt x="532798" y="122194"/>
                  </a:lnTo>
                  <a:lnTo>
                    <a:pt x="514943" y="105139"/>
                  </a:lnTo>
                  <a:lnTo>
                    <a:pt x="496093" y="92369"/>
                  </a:lnTo>
                  <a:lnTo>
                    <a:pt x="480438" y="82001"/>
                  </a:lnTo>
                  <a:lnTo>
                    <a:pt x="463560" y="73424"/>
                  </a:lnTo>
                  <a:lnTo>
                    <a:pt x="447128" y="67297"/>
                  </a:lnTo>
                  <a:lnTo>
                    <a:pt x="425729" y="62856"/>
                  </a:lnTo>
                  <a:lnTo>
                    <a:pt x="409478" y="58301"/>
                  </a:lnTo>
                  <a:lnTo>
                    <a:pt x="389688" y="55615"/>
                  </a:lnTo>
                  <a:lnTo>
                    <a:pt x="357187" y="534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25" name="SMARTInkAnnotation13"/>
            <p:cNvSpPr/>
            <p:nvPr/>
          </p:nvSpPr>
          <p:spPr>
            <a:xfrm>
              <a:off x="848320" y="1651992"/>
              <a:ext cx="169665" cy="223186"/>
            </a:xfrm>
            <a:custGeom>
              <a:avLst/>
              <a:gdLst/>
              <a:ahLst/>
              <a:cxnLst/>
              <a:rect l="0" t="0" r="0" b="0"/>
              <a:pathLst>
                <a:path w="169665" h="223186">
                  <a:moveTo>
                    <a:pt x="0" y="53578"/>
                  </a:moveTo>
                  <a:lnTo>
                    <a:pt x="7689" y="61267"/>
                  </a:lnTo>
                  <a:lnTo>
                    <a:pt x="11024" y="67248"/>
                  </a:lnTo>
                  <a:lnTo>
                    <a:pt x="13303" y="71621"/>
                  </a:lnTo>
                  <a:lnTo>
                    <a:pt x="14822" y="75529"/>
                  </a:lnTo>
                  <a:lnTo>
                    <a:pt x="15834" y="79126"/>
                  </a:lnTo>
                  <a:lnTo>
                    <a:pt x="16509" y="82516"/>
                  </a:lnTo>
                  <a:lnTo>
                    <a:pt x="17952" y="86761"/>
                  </a:lnTo>
                  <a:lnTo>
                    <a:pt x="19905" y="91575"/>
                  </a:lnTo>
                  <a:lnTo>
                    <a:pt x="22200" y="96769"/>
                  </a:lnTo>
                  <a:lnTo>
                    <a:pt x="27395" y="107831"/>
                  </a:lnTo>
                  <a:lnTo>
                    <a:pt x="38815" y="131102"/>
                  </a:lnTo>
                  <a:lnTo>
                    <a:pt x="41752" y="138003"/>
                  </a:lnTo>
                  <a:lnTo>
                    <a:pt x="44702" y="145580"/>
                  </a:lnTo>
                  <a:lnTo>
                    <a:pt x="47661" y="153608"/>
                  </a:lnTo>
                  <a:lnTo>
                    <a:pt x="50626" y="160944"/>
                  </a:lnTo>
                  <a:lnTo>
                    <a:pt x="53594" y="167820"/>
                  </a:lnTo>
                  <a:lnTo>
                    <a:pt x="56566" y="174388"/>
                  </a:lnTo>
                  <a:lnTo>
                    <a:pt x="58546" y="179759"/>
                  </a:lnTo>
                  <a:lnTo>
                    <a:pt x="59867" y="184331"/>
                  </a:lnTo>
                  <a:lnTo>
                    <a:pt x="60747" y="188372"/>
                  </a:lnTo>
                  <a:lnTo>
                    <a:pt x="62327" y="193050"/>
                  </a:lnTo>
                  <a:lnTo>
                    <a:pt x="64371" y="198153"/>
                  </a:lnTo>
                  <a:lnTo>
                    <a:pt x="66727" y="203540"/>
                  </a:lnTo>
                  <a:lnTo>
                    <a:pt x="69289" y="208123"/>
                  </a:lnTo>
                  <a:lnTo>
                    <a:pt x="71990" y="212170"/>
                  </a:lnTo>
                  <a:lnTo>
                    <a:pt x="80324" y="223185"/>
                  </a:lnTo>
                  <a:lnTo>
                    <a:pt x="80362" y="210875"/>
                  </a:lnTo>
                  <a:lnTo>
                    <a:pt x="80368" y="88037"/>
                  </a:lnTo>
                  <a:lnTo>
                    <a:pt x="81360" y="80519"/>
                  </a:lnTo>
                  <a:lnTo>
                    <a:pt x="83013" y="73523"/>
                  </a:lnTo>
                  <a:lnTo>
                    <a:pt x="85108" y="66875"/>
                  </a:lnTo>
                  <a:lnTo>
                    <a:pt x="87497" y="61451"/>
                  </a:lnTo>
                  <a:lnTo>
                    <a:pt x="90081" y="56842"/>
                  </a:lnTo>
                  <a:lnTo>
                    <a:pt x="92796" y="52778"/>
                  </a:lnTo>
                  <a:lnTo>
                    <a:pt x="95599" y="48083"/>
                  </a:lnTo>
                  <a:lnTo>
                    <a:pt x="98459" y="42970"/>
                  </a:lnTo>
                  <a:lnTo>
                    <a:pt x="101358" y="37576"/>
                  </a:lnTo>
                  <a:lnTo>
                    <a:pt x="104283" y="32988"/>
                  </a:lnTo>
                  <a:lnTo>
                    <a:pt x="107225" y="28938"/>
                  </a:lnTo>
                  <a:lnTo>
                    <a:pt x="110179" y="25245"/>
                  </a:lnTo>
                  <a:lnTo>
                    <a:pt x="113140" y="21791"/>
                  </a:lnTo>
                  <a:lnTo>
                    <a:pt x="116107" y="18496"/>
                  </a:lnTo>
                  <a:lnTo>
                    <a:pt x="119076" y="15307"/>
                  </a:lnTo>
                  <a:lnTo>
                    <a:pt x="123041" y="13182"/>
                  </a:lnTo>
                  <a:lnTo>
                    <a:pt x="127668" y="11764"/>
                  </a:lnTo>
                  <a:lnTo>
                    <a:pt x="132737" y="10819"/>
                  </a:lnTo>
                  <a:lnTo>
                    <a:pt x="139093" y="9197"/>
                  </a:lnTo>
                  <a:lnTo>
                    <a:pt x="146307" y="7124"/>
                  </a:lnTo>
                  <a:lnTo>
                    <a:pt x="16966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27" name="SMARTInkAnnotation14"/>
            <p:cNvSpPr/>
            <p:nvPr/>
          </p:nvSpPr>
          <p:spPr>
            <a:xfrm>
              <a:off x="1116211" y="1714500"/>
              <a:ext cx="53579" cy="107157"/>
            </a:xfrm>
            <a:custGeom>
              <a:avLst/>
              <a:gdLst/>
              <a:ahLst/>
              <a:cxnLst/>
              <a:rect l="0" t="0" r="0" b="0"/>
              <a:pathLst>
                <a:path w="53579" h="107157">
                  <a:moveTo>
                    <a:pt x="0" y="0"/>
                  </a:moveTo>
                  <a:lnTo>
                    <a:pt x="0" y="4740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4740" y="7688"/>
                  </a:lnTo>
                  <a:lnTo>
                    <a:pt x="6137" y="9094"/>
                  </a:lnTo>
                  <a:lnTo>
                    <a:pt x="7068" y="11024"/>
                  </a:lnTo>
                  <a:lnTo>
                    <a:pt x="7688" y="13302"/>
                  </a:lnTo>
                  <a:lnTo>
                    <a:pt x="9094" y="15813"/>
                  </a:lnTo>
                  <a:lnTo>
                    <a:pt x="11024" y="18480"/>
                  </a:lnTo>
                  <a:lnTo>
                    <a:pt x="13302" y="21250"/>
                  </a:lnTo>
                  <a:lnTo>
                    <a:pt x="15814" y="25080"/>
                  </a:lnTo>
                  <a:lnTo>
                    <a:pt x="18480" y="29619"/>
                  </a:lnTo>
                  <a:lnTo>
                    <a:pt x="21250" y="34629"/>
                  </a:lnTo>
                  <a:lnTo>
                    <a:pt x="24088" y="38961"/>
                  </a:lnTo>
                  <a:lnTo>
                    <a:pt x="26973" y="42841"/>
                  </a:lnTo>
                  <a:lnTo>
                    <a:pt x="29888" y="46420"/>
                  </a:lnTo>
                  <a:lnTo>
                    <a:pt x="31832" y="50791"/>
                  </a:lnTo>
                  <a:lnTo>
                    <a:pt x="33127" y="55688"/>
                  </a:lnTo>
                  <a:lnTo>
                    <a:pt x="33991" y="60938"/>
                  </a:lnTo>
                  <a:lnTo>
                    <a:pt x="35559" y="66422"/>
                  </a:lnTo>
                  <a:lnTo>
                    <a:pt x="37597" y="72063"/>
                  </a:lnTo>
                  <a:lnTo>
                    <a:pt x="39947" y="77807"/>
                  </a:lnTo>
                  <a:lnTo>
                    <a:pt x="41514" y="82629"/>
                  </a:lnTo>
                  <a:lnTo>
                    <a:pt x="42559" y="86836"/>
                  </a:lnTo>
                  <a:lnTo>
                    <a:pt x="43255" y="90633"/>
                  </a:lnTo>
                  <a:lnTo>
                    <a:pt x="44712" y="94156"/>
                  </a:lnTo>
                  <a:lnTo>
                    <a:pt x="46675" y="97497"/>
                  </a:lnTo>
                  <a:lnTo>
                    <a:pt x="53578" y="1071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28" name="SMARTInkAnnotation15"/>
            <p:cNvSpPr/>
            <p:nvPr/>
          </p:nvSpPr>
          <p:spPr>
            <a:xfrm>
              <a:off x="1134070" y="1625203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89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29" name="SMARTInkAnnotation16"/>
            <p:cNvSpPr/>
            <p:nvPr/>
          </p:nvSpPr>
          <p:spPr>
            <a:xfrm>
              <a:off x="1285998" y="1660922"/>
              <a:ext cx="177917" cy="312540"/>
            </a:xfrm>
            <a:custGeom>
              <a:avLst/>
              <a:gdLst/>
              <a:ahLst/>
              <a:cxnLst/>
              <a:rect l="0" t="0" r="0" b="0"/>
              <a:pathLst>
                <a:path w="177917" h="312540">
                  <a:moveTo>
                    <a:pt x="80244" y="0"/>
                  </a:moveTo>
                  <a:lnTo>
                    <a:pt x="72556" y="7688"/>
                  </a:lnTo>
                  <a:lnTo>
                    <a:pt x="70158" y="9094"/>
                  </a:lnTo>
                  <a:lnTo>
                    <a:pt x="62201" y="13302"/>
                  </a:lnTo>
                  <a:lnTo>
                    <a:pt x="58294" y="15813"/>
                  </a:lnTo>
                  <a:lnTo>
                    <a:pt x="54696" y="18480"/>
                  </a:lnTo>
                  <a:lnTo>
                    <a:pt x="51306" y="21250"/>
                  </a:lnTo>
                  <a:lnTo>
                    <a:pt x="47062" y="24088"/>
                  </a:lnTo>
                  <a:lnTo>
                    <a:pt x="42247" y="26973"/>
                  </a:lnTo>
                  <a:lnTo>
                    <a:pt x="37054" y="29888"/>
                  </a:lnTo>
                  <a:lnTo>
                    <a:pt x="32599" y="32824"/>
                  </a:lnTo>
                  <a:lnTo>
                    <a:pt x="28637" y="35773"/>
                  </a:lnTo>
                  <a:lnTo>
                    <a:pt x="25003" y="38731"/>
                  </a:lnTo>
                  <a:lnTo>
                    <a:pt x="21589" y="41696"/>
                  </a:lnTo>
                  <a:lnTo>
                    <a:pt x="18320" y="44664"/>
                  </a:lnTo>
                  <a:lnTo>
                    <a:pt x="15149" y="47636"/>
                  </a:lnTo>
                  <a:lnTo>
                    <a:pt x="13035" y="51601"/>
                  </a:lnTo>
                  <a:lnTo>
                    <a:pt x="10686" y="61298"/>
                  </a:lnTo>
                  <a:lnTo>
                    <a:pt x="6996" y="69577"/>
                  </a:lnTo>
                  <a:lnTo>
                    <a:pt x="3041" y="76564"/>
                  </a:lnTo>
                  <a:lnTo>
                    <a:pt x="1283" y="82976"/>
                  </a:lnTo>
                  <a:lnTo>
                    <a:pt x="294" y="92164"/>
                  </a:lnTo>
                  <a:lnTo>
                    <a:pt x="0" y="101171"/>
                  </a:lnTo>
                  <a:lnTo>
                    <a:pt x="1944" y="103166"/>
                  </a:lnTo>
                  <a:lnTo>
                    <a:pt x="5224" y="104496"/>
                  </a:lnTo>
                  <a:lnTo>
                    <a:pt x="9395" y="105383"/>
                  </a:lnTo>
                  <a:lnTo>
                    <a:pt x="14159" y="105974"/>
                  </a:lnTo>
                  <a:lnTo>
                    <a:pt x="19321" y="106368"/>
                  </a:lnTo>
                  <a:lnTo>
                    <a:pt x="24746" y="106631"/>
                  </a:lnTo>
                  <a:lnTo>
                    <a:pt x="38711" y="106922"/>
                  </a:lnTo>
                  <a:lnTo>
                    <a:pt x="46602" y="107000"/>
                  </a:lnTo>
                  <a:lnTo>
                    <a:pt x="54840" y="106060"/>
                  </a:lnTo>
                  <a:lnTo>
                    <a:pt x="63308" y="104441"/>
                  </a:lnTo>
                  <a:lnTo>
                    <a:pt x="71930" y="102369"/>
                  </a:lnTo>
                  <a:lnTo>
                    <a:pt x="80654" y="99004"/>
                  </a:lnTo>
                  <a:lnTo>
                    <a:pt x="89447" y="94776"/>
                  </a:lnTo>
                  <a:lnTo>
                    <a:pt x="98286" y="89973"/>
                  </a:lnTo>
                  <a:lnTo>
                    <a:pt x="105170" y="85779"/>
                  </a:lnTo>
                  <a:lnTo>
                    <a:pt x="110752" y="81991"/>
                  </a:lnTo>
                  <a:lnTo>
                    <a:pt x="115466" y="78473"/>
                  </a:lnTo>
                  <a:lnTo>
                    <a:pt x="120592" y="74143"/>
                  </a:lnTo>
                  <a:lnTo>
                    <a:pt x="125994" y="69273"/>
                  </a:lnTo>
                  <a:lnTo>
                    <a:pt x="131580" y="64041"/>
                  </a:lnTo>
                  <a:lnTo>
                    <a:pt x="135304" y="59561"/>
                  </a:lnTo>
                  <a:lnTo>
                    <a:pt x="139442" y="51938"/>
                  </a:lnTo>
                  <a:lnTo>
                    <a:pt x="141281" y="45242"/>
                  </a:lnTo>
                  <a:lnTo>
                    <a:pt x="141771" y="42068"/>
                  </a:lnTo>
                  <a:lnTo>
                    <a:pt x="141106" y="38959"/>
                  </a:lnTo>
                  <a:lnTo>
                    <a:pt x="136421" y="29844"/>
                  </a:lnTo>
                  <a:lnTo>
                    <a:pt x="134977" y="23847"/>
                  </a:lnTo>
                  <a:lnTo>
                    <a:pt x="131690" y="17875"/>
                  </a:lnTo>
                  <a:lnTo>
                    <a:pt x="129424" y="14893"/>
                  </a:lnTo>
                  <a:lnTo>
                    <a:pt x="126921" y="12905"/>
                  </a:lnTo>
                  <a:lnTo>
                    <a:pt x="124261" y="11580"/>
                  </a:lnTo>
                  <a:lnTo>
                    <a:pt x="117602" y="9453"/>
                  </a:lnTo>
                  <a:lnTo>
                    <a:pt x="114046" y="9162"/>
                  </a:lnTo>
                  <a:lnTo>
                    <a:pt x="111708" y="9084"/>
                  </a:lnTo>
                  <a:lnTo>
                    <a:pt x="110150" y="10025"/>
                  </a:lnTo>
                  <a:lnTo>
                    <a:pt x="109111" y="11644"/>
                  </a:lnTo>
                  <a:lnTo>
                    <a:pt x="108418" y="13716"/>
                  </a:lnTo>
                  <a:lnTo>
                    <a:pt x="107649" y="21310"/>
                  </a:lnTo>
                  <a:lnTo>
                    <a:pt x="107444" y="26113"/>
                  </a:lnTo>
                  <a:lnTo>
                    <a:pt x="108299" y="31299"/>
                  </a:lnTo>
                  <a:lnTo>
                    <a:pt x="109861" y="36741"/>
                  </a:lnTo>
                  <a:lnTo>
                    <a:pt x="114243" y="49071"/>
                  </a:lnTo>
                  <a:lnTo>
                    <a:pt x="119498" y="64473"/>
                  </a:lnTo>
                  <a:lnTo>
                    <a:pt x="122288" y="71756"/>
                  </a:lnTo>
                  <a:lnTo>
                    <a:pt x="125141" y="78595"/>
                  </a:lnTo>
                  <a:lnTo>
                    <a:pt x="128035" y="85139"/>
                  </a:lnTo>
                  <a:lnTo>
                    <a:pt x="130956" y="92478"/>
                  </a:lnTo>
                  <a:lnTo>
                    <a:pt x="136848" y="108570"/>
                  </a:lnTo>
                  <a:lnTo>
                    <a:pt x="140800" y="116036"/>
                  </a:lnTo>
                  <a:lnTo>
                    <a:pt x="145419" y="122998"/>
                  </a:lnTo>
                  <a:lnTo>
                    <a:pt x="150483" y="129624"/>
                  </a:lnTo>
                  <a:lnTo>
                    <a:pt x="154852" y="137017"/>
                  </a:lnTo>
                  <a:lnTo>
                    <a:pt x="158756" y="144923"/>
                  </a:lnTo>
                  <a:lnTo>
                    <a:pt x="162351" y="153170"/>
                  </a:lnTo>
                  <a:lnTo>
                    <a:pt x="168991" y="167625"/>
                  </a:lnTo>
                  <a:lnTo>
                    <a:pt x="172151" y="174258"/>
                  </a:lnTo>
                  <a:lnTo>
                    <a:pt x="174258" y="180664"/>
                  </a:lnTo>
                  <a:lnTo>
                    <a:pt x="175662" y="186919"/>
                  </a:lnTo>
                  <a:lnTo>
                    <a:pt x="176598" y="193074"/>
                  </a:lnTo>
                  <a:lnTo>
                    <a:pt x="177222" y="199161"/>
                  </a:lnTo>
                  <a:lnTo>
                    <a:pt x="177638" y="205204"/>
                  </a:lnTo>
                  <a:lnTo>
                    <a:pt x="177916" y="211217"/>
                  </a:lnTo>
                  <a:lnTo>
                    <a:pt x="176116" y="217209"/>
                  </a:lnTo>
                  <a:lnTo>
                    <a:pt x="172932" y="223189"/>
                  </a:lnTo>
                  <a:lnTo>
                    <a:pt x="168825" y="229160"/>
                  </a:lnTo>
                  <a:lnTo>
                    <a:pt x="164103" y="235125"/>
                  </a:lnTo>
                  <a:lnTo>
                    <a:pt x="158970" y="241086"/>
                  </a:lnTo>
                  <a:lnTo>
                    <a:pt x="153564" y="247044"/>
                  </a:lnTo>
                  <a:lnTo>
                    <a:pt x="142265" y="258956"/>
                  </a:lnTo>
                  <a:lnTo>
                    <a:pt x="136475" y="264911"/>
                  </a:lnTo>
                  <a:lnTo>
                    <a:pt x="129637" y="270865"/>
                  </a:lnTo>
                  <a:lnTo>
                    <a:pt x="122102" y="276819"/>
                  </a:lnTo>
                  <a:lnTo>
                    <a:pt x="114103" y="282772"/>
                  </a:lnTo>
                  <a:lnTo>
                    <a:pt x="105793" y="287734"/>
                  </a:lnTo>
                  <a:lnTo>
                    <a:pt x="97277" y="292033"/>
                  </a:lnTo>
                  <a:lnTo>
                    <a:pt x="88623" y="295892"/>
                  </a:lnTo>
                  <a:lnTo>
                    <a:pt x="81861" y="299457"/>
                  </a:lnTo>
                  <a:lnTo>
                    <a:pt x="76361" y="302825"/>
                  </a:lnTo>
                  <a:lnTo>
                    <a:pt x="71702" y="306063"/>
                  </a:lnTo>
                  <a:lnTo>
                    <a:pt x="66612" y="308222"/>
                  </a:lnTo>
                  <a:lnTo>
                    <a:pt x="61234" y="309661"/>
                  </a:lnTo>
                  <a:lnTo>
                    <a:pt x="44525" y="3125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0" name="SMARTInkAnnotation17"/>
            <p:cNvSpPr/>
            <p:nvPr/>
          </p:nvSpPr>
          <p:spPr>
            <a:xfrm>
              <a:off x="1544836" y="1562695"/>
              <a:ext cx="223243" cy="267892"/>
            </a:xfrm>
            <a:custGeom>
              <a:avLst/>
              <a:gdLst/>
              <a:ahLst/>
              <a:cxnLst/>
              <a:rect l="0" t="0" r="0" b="0"/>
              <a:pathLst>
                <a:path w="223243" h="267892">
                  <a:moveTo>
                    <a:pt x="0" y="0"/>
                  </a:moveTo>
                  <a:lnTo>
                    <a:pt x="0" y="55878"/>
                  </a:lnTo>
                  <a:lnTo>
                    <a:pt x="992" y="64042"/>
                  </a:lnTo>
                  <a:lnTo>
                    <a:pt x="2646" y="72460"/>
                  </a:lnTo>
                  <a:lnTo>
                    <a:pt x="4740" y="81049"/>
                  </a:lnTo>
                  <a:lnTo>
                    <a:pt x="6137" y="89752"/>
                  </a:lnTo>
                  <a:lnTo>
                    <a:pt x="7068" y="98530"/>
                  </a:lnTo>
                  <a:lnTo>
                    <a:pt x="7688" y="107358"/>
                  </a:lnTo>
                  <a:lnTo>
                    <a:pt x="9094" y="116221"/>
                  </a:lnTo>
                  <a:lnTo>
                    <a:pt x="11024" y="125106"/>
                  </a:lnTo>
                  <a:lnTo>
                    <a:pt x="13302" y="134006"/>
                  </a:lnTo>
                  <a:lnTo>
                    <a:pt x="14821" y="142915"/>
                  </a:lnTo>
                  <a:lnTo>
                    <a:pt x="15834" y="151832"/>
                  </a:lnTo>
                  <a:lnTo>
                    <a:pt x="16509" y="160752"/>
                  </a:lnTo>
                  <a:lnTo>
                    <a:pt x="17951" y="168684"/>
                  </a:lnTo>
                  <a:lnTo>
                    <a:pt x="19905" y="175956"/>
                  </a:lnTo>
                  <a:lnTo>
                    <a:pt x="22200" y="182789"/>
                  </a:lnTo>
                  <a:lnTo>
                    <a:pt x="23729" y="189328"/>
                  </a:lnTo>
                  <a:lnTo>
                    <a:pt x="24749" y="195672"/>
                  </a:lnTo>
                  <a:lnTo>
                    <a:pt x="25429" y="201886"/>
                  </a:lnTo>
                  <a:lnTo>
                    <a:pt x="26875" y="208012"/>
                  </a:lnTo>
                  <a:lnTo>
                    <a:pt x="28830" y="214081"/>
                  </a:lnTo>
                  <a:lnTo>
                    <a:pt x="31126" y="220111"/>
                  </a:lnTo>
                  <a:lnTo>
                    <a:pt x="32657" y="226116"/>
                  </a:lnTo>
                  <a:lnTo>
                    <a:pt x="33678" y="232103"/>
                  </a:lnTo>
                  <a:lnTo>
                    <a:pt x="34358" y="238080"/>
                  </a:lnTo>
                  <a:lnTo>
                    <a:pt x="34811" y="243056"/>
                  </a:lnTo>
                  <a:lnTo>
                    <a:pt x="35316" y="251231"/>
                  </a:lnTo>
                  <a:lnTo>
                    <a:pt x="35708" y="258760"/>
                  </a:lnTo>
                  <a:lnTo>
                    <a:pt x="35719" y="182752"/>
                  </a:lnTo>
                  <a:lnTo>
                    <a:pt x="36711" y="176405"/>
                  </a:lnTo>
                  <a:lnTo>
                    <a:pt x="38365" y="170189"/>
                  </a:lnTo>
                  <a:lnTo>
                    <a:pt x="40459" y="164061"/>
                  </a:lnTo>
                  <a:lnTo>
                    <a:pt x="43840" y="157991"/>
                  </a:lnTo>
                  <a:lnTo>
                    <a:pt x="48078" y="151960"/>
                  </a:lnTo>
                  <a:lnTo>
                    <a:pt x="52888" y="145955"/>
                  </a:lnTo>
                  <a:lnTo>
                    <a:pt x="57087" y="140960"/>
                  </a:lnTo>
                  <a:lnTo>
                    <a:pt x="60878" y="136637"/>
                  </a:lnTo>
                  <a:lnTo>
                    <a:pt x="64398" y="132764"/>
                  </a:lnTo>
                  <a:lnTo>
                    <a:pt x="69721" y="130181"/>
                  </a:lnTo>
                  <a:lnTo>
                    <a:pt x="76246" y="128460"/>
                  </a:lnTo>
                  <a:lnTo>
                    <a:pt x="83573" y="127312"/>
                  </a:lnTo>
                  <a:lnTo>
                    <a:pt x="90442" y="126546"/>
                  </a:lnTo>
                  <a:lnTo>
                    <a:pt x="97005" y="126036"/>
                  </a:lnTo>
                  <a:lnTo>
                    <a:pt x="103366" y="125696"/>
                  </a:lnTo>
                  <a:lnTo>
                    <a:pt x="115724" y="125318"/>
                  </a:lnTo>
                  <a:lnTo>
                    <a:pt x="121798" y="125217"/>
                  </a:lnTo>
                  <a:lnTo>
                    <a:pt x="127831" y="126142"/>
                  </a:lnTo>
                  <a:lnTo>
                    <a:pt x="133838" y="127751"/>
                  </a:lnTo>
                  <a:lnTo>
                    <a:pt x="139827" y="129816"/>
                  </a:lnTo>
                  <a:lnTo>
                    <a:pt x="145804" y="132185"/>
                  </a:lnTo>
                  <a:lnTo>
                    <a:pt x="151773" y="134756"/>
                  </a:lnTo>
                  <a:lnTo>
                    <a:pt x="157737" y="137462"/>
                  </a:lnTo>
                  <a:lnTo>
                    <a:pt x="163697" y="141251"/>
                  </a:lnTo>
                  <a:lnTo>
                    <a:pt x="169655" y="145761"/>
                  </a:lnTo>
                  <a:lnTo>
                    <a:pt x="175611" y="150752"/>
                  </a:lnTo>
                  <a:lnTo>
                    <a:pt x="180574" y="156064"/>
                  </a:lnTo>
                  <a:lnTo>
                    <a:pt x="184875" y="161590"/>
                  </a:lnTo>
                  <a:lnTo>
                    <a:pt x="188734" y="167258"/>
                  </a:lnTo>
                  <a:lnTo>
                    <a:pt x="192299" y="174013"/>
                  </a:lnTo>
                  <a:lnTo>
                    <a:pt x="195668" y="181493"/>
                  </a:lnTo>
                  <a:lnTo>
                    <a:pt x="198906" y="189457"/>
                  </a:lnTo>
                  <a:lnTo>
                    <a:pt x="201065" y="196750"/>
                  </a:lnTo>
                  <a:lnTo>
                    <a:pt x="202504" y="203596"/>
                  </a:lnTo>
                  <a:lnTo>
                    <a:pt x="203464" y="210145"/>
                  </a:lnTo>
                  <a:lnTo>
                    <a:pt x="204103" y="216495"/>
                  </a:lnTo>
                  <a:lnTo>
                    <a:pt x="204530" y="222713"/>
                  </a:lnTo>
                  <a:lnTo>
                    <a:pt x="204814" y="228843"/>
                  </a:lnTo>
                  <a:lnTo>
                    <a:pt x="205996" y="234913"/>
                  </a:lnTo>
                  <a:lnTo>
                    <a:pt x="207776" y="240945"/>
                  </a:lnTo>
                  <a:lnTo>
                    <a:pt x="209955" y="246950"/>
                  </a:lnTo>
                  <a:lnTo>
                    <a:pt x="212399" y="251946"/>
                  </a:lnTo>
                  <a:lnTo>
                    <a:pt x="217762" y="260143"/>
                  </a:lnTo>
                  <a:lnTo>
                    <a:pt x="223242" y="2678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1" name="SMARTInkAnnotation18"/>
            <p:cNvSpPr/>
            <p:nvPr/>
          </p:nvSpPr>
          <p:spPr>
            <a:xfrm>
              <a:off x="1812727" y="1526977"/>
              <a:ext cx="80368" cy="330399"/>
            </a:xfrm>
            <a:custGeom>
              <a:avLst/>
              <a:gdLst/>
              <a:ahLst/>
              <a:cxnLst/>
              <a:rect l="0" t="0" r="0" b="0"/>
              <a:pathLst>
                <a:path w="80368" h="330399">
                  <a:moveTo>
                    <a:pt x="0" y="0"/>
                  </a:moveTo>
                  <a:lnTo>
                    <a:pt x="4740" y="0"/>
                  </a:lnTo>
                  <a:lnTo>
                    <a:pt x="6136" y="992"/>
                  </a:lnTo>
                  <a:lnTo>
                    <a:pt x="7067" y="2645"/>
                  </a:lnTo>
                  <a:lnTo>
                    <a:pt x="7688" y="4740"/>
                  </a:lnTo>
                  <a:lnTo>
                    <a:pt x="9094" y="7129"/>
                  </a:lnTo>
                  <a:lnTo>
                    <a:pt x="11023" y="9713"/>
                  </a:lnTo>
                  <a:lnTo>
                    <a:pt x="13302" y="12428"/>
                  </a:lnTo>
                  <a:lnTo>
                    <a:pt x="15813" y="16223"/>
                  </a:lnTo>
                  <a:lnTo>
                    <a:pt x="18479" y="20737"/>
                  </a:lnTo>
                  <a:lnTo>
                    <a:pt x="21249" y="25731"/>
                  </a:lnTo>
                  <a:lnTo>
                    <a:pt x="23096" y="32036"/>
                  </a:lnTo>
                  <a:lnTo>
                    <a:pt x="24327" y="39217"/>
                  </a:lnTo>
                  <a:lnTo>
                    <a:pt x="25147" y="46980"/>
                  </a:lnTo>
                  <a:lnTo>
                    <a:pt x="26686" y="55133"/>
                  </a:lnTo>
                  <a:lnTo>
                    <a:pt x="28705" y="63544"/>
                  </a:lnTo>
                  <a:lnTo>
                    <a:pt x="31043" y="72128"/>
                  </a:lnTo>
                  <a:lnTo>
                    <a:pt x="32601" y="81820"/>
                  </a:lnTo>
                  <a:lnTo>
                    <a:pt x="33640" y="92249"/>
                  </a:lnTo>
                  <a:lnTo>
                    <a:pt x="34333" y="103171"/>
                  </a:lnTo>
                  <a:lnTo>
                    <a:pt x="35787" y="113429"/>
                  </a:lnTo>
                  <a:lnTo>
                    <a:pt x="37749" y="123244"/>
                  </a:lnTo>
                  <a:lnTo>
                    <a:pt x="48026" y="165125"/>
                  </a:lnTo>
                  <a:lnTo>
                    <a:pt x="49876" y="176559"/>
                  </a:lnTo>
                  <a:lnTo>
                    <a:pt x="51110" y="188151"/>
                  </a:lnTo>
                  <a:lnTo>
                    <a:pt x="51933" y="199848"/>
                  </a:lnTo>
                  <a:lnTo>
                    <a:pt x="53473" y="211615"/>
                  </a:lnTo>
                  <a:lnTo>
                    <a:pt x="55492" y="223428"/>
                  </a:lnTo>
                  <a:lnTo>
                    <a:pt x="57831" y="235272"/>
                  </a:lnTo>
                  <a:lnTo>
                    <a:pt x="60382" y="246145"/>
                  </a:lnTo>
                  <a:lnTo>
                    <a:pt x="63075" y="256370"/>
                  </a:lnTo>
                  <a:lnTo>
                    <a:pt x="65862" y="266163"/>
                  </a:lnTo>
                  <a:lnTo>
                    <a:pt x="67720" y="275669"/>
                  </a:lnTo>
                  <a:lnTo>
                    <a:pt x="68959" y="284982"/>
                  </a:lnTo>
                  <a:lnTo>
                    <a:pt x="69785" y="294167"/>
                  </a:lnTo>
                  <a:lnTo>
                    <a:pt x="71328" y="302275"/>
                  </a:lnTo>
                  <a:lnTo>
                    <a:pt x="73349" y="309665"/>
                  </a:lnTo>
                  <a:lnTo>
                    <a:pt x="80367" y="3303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2" name="SMARTInkAnnotation19"/>
            <p:cNvSpPr/>
            <p:nvPr/>
          </p:nvSpPr>
          <p:spPr>
            <a:xfrm>
              <a:off x="1759148" y="1696641"/>
              <a:ext cx="267892" cy="35719"/>
            </a:xfrm>
            <a:custGeom>
              <a:avLst/>
              <a:gdLst/>
              <a:ahLst/>
              <a:cxnLst/>
              <a:rect l="0" t="0" r="0" b="0"/>
              <a:pathLst>
                <a:path w="267892" h="35719">
                  <a:moveTo>
                    <a:pt x="0" y="35718"/>
                  </a:moveTo>
                  <a:lnTo>
                    <a:pt x="4741" y="35718"/>
                  </a:lnTo>
                  <a:lnTo>
                    <a:pt x="8122" y="34726"/>
                  </a:lnTo>
                  <a:lnTo>
                    <a:pt x="12360" y="33072"/>
                  </a:lnTo>
                  <a:lnTo>
                    <a:pt x="17170" y="30978"/>
                  </a:lnTo>
                  <a:lnTo>
                    <a:pt x="23353" y="28589"/>
                  </a:lnTo>
                  <a:lnTo>
                    <a:pt x="38161" y="23289"/>
                  </a:lnTo>
                  <a:lnTo>
                    <a:pt x="48261" y="21479"/>
                  </a:lnTo>
                  <a:lnTo>
                    <a:pt x="59955" y="20273"/>
                  </a:lnTo>
                  <a:lnTo>
                    <a:pt x="72712" y="19468"/>
                  </a:lnTo>
                  <a:lnTo>
                    <a:pt x="86178" y="18932"/>
                  </a:lnTo>
                  <a:lnTo>
                    <a:pt x="114369" y="18336"/>
                  </a:lnTo>
                  <a:lnTo>
                    <a:pt x="129825" y="17185"/>
                  </a:lnTo>
                  <a:lnTo>
                    <a:pt x="146081" y="15425"/>
                  </a:lnTo>
                  <a:lnTo>
                    <a:pt x="162872" y="13260"/>
                  </a:lnTo>
                  <a:lnTo>
                    <a:pt x="179027" y="11816"/>
                  </a:lnTo>
                  <a:lnTo>
                    <a:pt x="194758" y="10854"/>
                  </a:lnTo>
                  <a:lnTo>
                    <a:pt x="210206" y="10213"/>
                  </a:lnTo>
                  <a:lnTo>
                    <a:pt x="223481" y="8792"/>
                  </a:lnTo>
                  <a:lnTo>
                    <a:pt x="235308" y="6854"/>
                  </a:lnTo>
                  <a:lnTo>
                    <a:pt x="26789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3" name="SMARTInkAnnotation20"/>
            <p:cNvSpPr/>
            <p:nvPr/>
          </p:nvSpPr>
          <p:spPr>
            <a:xfrm>
              <a:off x="2241352" y="1553766"/>
              <a:ext cx="53579" cy="285145"/>
            </a:xfrm>
            <a:custGeom>
              <a:avLst/>
              <a:gdLst/>
              <a:ahLst/>
              <a:cxnLst/>
              <a:rect l="0" t="0" r="0" b="0"/>
              <a:pathLst>
                <a:path w="53579" h="285145">
                  <a:moveTo>
                    <a:pt x="0" y="0"/>
                  </a:moveTo>
                  <a:lnTo>
                    <a:pt x="0" y="33419"/>
                  </a:lnTo>
                  <a:lnTo>
                    <a:pt x="992" y="40139"/>
                  </a:lnTo>
                  <a:lnTo>
                    <a:pt x="2646" y="47595"/>
                  </a:lnTo>
                  <a:lnTo>
                    <a:pt x="4740" y="55542"/>
                  </a:lnTo>
                  <a:lnTo>
                    <a:pt x="6136" y="63817"/>
                  </a:lnTo>
                  <a:lnTo>
                    <a:pt x="7067" y="72310"/>
                  </a:lnTo>
                  <a:lnTo>
                    <a:pt x="7688" y="80949"/>
                  </a:lnTo>
                  <a:lnTo>
                    <a:pt x="9094" y="90677"/>
                  </a:lnTo>
                  <a:lnTo>
                    <a:pt x="11023" y="101131"/>
                  </a:lnTo>
                  <a:lnTo>
                    <a:pt x="13302" y="112069"/>
                  </a:lnTo>
                  <a:lnTo>
                    <a:pt x="15813" y="122337"/>
                  </a:lnTo>
                  <a:lnTo>
                    <a:pt x="18479" y="132160"/>
                  </a:lnTo>
                  <a:lnTo>
                    <a:pt x="21249" y="141684"/>
                  </a:lnTo>
                  <a:lnTo>
                    <a:pt x="23096" y="152003"/>
                  </a:lnTo>
                  <a:lnTo>
                    <a:pt x="24327" y="162851"/>
                  </a:lnTo>
                  <a:lnTo>
                    <a:pt x="25147" y="174052"/>
                  </a:lnTo>
                  <a:lnTo>
                    <a:pt x="26686" y="184495"/>
                  </a:lnTo>
                  <a:lnTo>
                    <a:pt x="28705" y="194434"/>
                  </a:lnTo>
                  <a:lnTo>
                    <a:pt x="31043" y="204037"/>
                  </a:lnTo>
                  <a:lnTo>
                    <a:pt x="33593" y="212423"/>
                  </a:lnTo>
                  <a:lnTo>
                    <a:pt x="36286" y="219998"/>
                  </a:lnTo>
                  <a:lnTo>
                    <a:pt x="39073" y="227032"/>
                  </a:lnTo>
                  <a:lnTo>
                    <a:pt x="40932" y="234698"/>
                  </a:lnTo>
                  <a:lnTo>
                    <a:pt x="42170" y="242786"/>
                  </a:lnTo>
                  <a:lnTo>
                    <a:pt x="42996" y="251154"/>
                  </a:lnTo>
                  <a:lnTo>
                    <a:pt x="43547" y="257725"/>
                  </a:lnTo>
                  <a:lnTo>
                    <a:pt x="43914" y="263098"/>
                  </a:lnTo>
                  <a:lnTo>
                    <a:pt x="44158" y="267672"/>
                  </a:lnTo>
                  <a:lnTo>
                    <a:pt x="45314" y="271713"/>
                  </a:lnTo>
                  <a:lnTo>
                    <a:pt x="47076" y="275400"/>
                  </a:lnTo>
                  <a:lnTo>
                    <a:pt x="53197" y="285144"/>
                  </a:lnTo>
                  <a:lnTo>
                    <a:pt x="53578" y="276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4" name="SMARTInkAnnotation21"/>
            <p:cNvSpPr/>
            <p:nvPr/>
          </p:nvSpPr>
          <p:spPr>
            <a:xfrm>
              <a:off x="2313466" y="1625203"/>
              <a:ext cx="204707" cy="209322"/>
            </a:xfrm>
            <a:custGeom>
              <a:avLst/>
              <a:gdLst/>
              <a:ahLst/>
              <a:cxnLst/>
              <a:rect l="0" t="0" r="0" b="0"/>
              <a:pathLst>
                <a:path w="204707" h="209322">
                  <a:moveTo>
                    <a:pt x="106479" y="0"/>
                  </a:moveTo>
                  <a:lnTo>
                    <a:pt x="106479" y="4741"/>
                  </a:lnTo>
                  <a:lnTo>
                    <a:pt x="105487" y="7129"/>
                  </a:lnTo>
                  <a:lnTo>
                    <a:pt x="101739" y="12429"/>
                  </a:lnTo>
                  <a:lnTo>
                    <a:pt x="100342" y="16224"/>
                  </a:lnTo>
                  <a:lnTo>
                    <a:pt x="99411" y="20737"/>
                  </a:lnTo>
                  <a:lnTo>
                    <a:pt x="98791" y="25731"/>
                  </a:lnTo>
                  <a:lnTo>
                    <a:pt x="96393" y="32037"/>
                  </a:lnTo>
                  <a:lnTo>
                    <a:pt x="92809" y="39217"/>
                  </a:lnTo>
                  <a:lnTo>
                    <a:pt x="88436" y="46981"/>
                  </a:lnTo>
                  <a:lnTo>
                    <a:pt x="83537" y="54141"/>
                  </a:lnTo>
                  <a:lnTo>
                    <a:pt x="78286" y="60899"/>
                  </a:lnTo>
                  <a:lnTo>
                    <a:pt x="72801" y="67388"/>
                  </a:lnTo>
                  <a:lnTo>
                    <a:pt x="67160" y="74691"/>
                  </a:lnTo>
                  <a:lnTo>
                    <a:pt x="61415" y="82536"/>
                  </a:lnTo>
                  <a:lnTo>
                    <a:pt x="55600" y="90743"/>
                  </a:lnTo>
                  <a:lnTo>
                    <a:pt x="49740" y="98199"/>
                  </a:lnTo>
                  <a:lnTo>
                    <a:pt x="43848" y="105153"/>
                  </a:lnTo>
                  <a:lnTo>
                    <a:pt x="37936" y="111774"/>
                  </a:lnTo>
                  <a:lnTo>
                    <a:pt x="26076" y="124422"/>
                  </a:lnTo>
                  <a:lnTo>
                    <a:pt x="20134" y="130573"/>
                  </a:lnTo>
                  <a:lnTo>
                    <a:pt x="15182" y="136658"/>
                  </a:lnTo>
                  <a:lnTo>
                    <a:pt x="10888" y="142699"/>
                  </a:lnTo>
                  <a:lnTo>
                    <a:pt x="7033" y="148711"/>
                  </a:lnTo>
                  <a:lnTo>
                    <a:pt x="4463" y="154703"/>
                  </a:lnTo>
                  <a:lnTo>
                    <a:pt x="2749" y="160682"/>
                  </a:lnTo>
                  <a:lnTo>
                    <a:pt x="1607" y="166653"/>
                  </a:lnTo>
                  <a:lnTo>
                    <a:pt x="846" y="171626"/>
                  </a:lnTo>
                  <a:lnTo>
                    <a:pt x="338" y="175932"/>
                  </a:lnTo>
                  <a:lnTo>
                    <a:pt x="0" y="179796"/>
                  </a:lnTo>
                  <a:lnTo>
                    <a:pt x="1758" y="183364"/>
                  </a:lnTo>
                  <a:lnTo>
                    <a:pt x="4916" y="186735"/>
                  </a:lnTo>
                  <a:lnTo>
                    <a:pt x="9004" y="189975"/>
                  </a:lnTo>
                  <a:lnTo>
                    <a:pt x="13714" y="193126"/>
                  </a:lnTo>
                  <a:lnTo>
                    <a:pt x="18839" y="196220"/>
                  </a:lnTo>
                  <a:lnTo>
                    <a:pt x="24240" y="199274"/>
                  </a:lnTo>
                  <a:lnTo>
                    <a:pt x="30817" y="202303"/>
                  </a:lnTo>
                  <a:lnTo>
                    <a:pt x="38179" y="205314"/>
                  </a:lnTo>
                  <a:lnTo>
                    <a:pt x="46063" y="208313"/>
                  </a:lnTo>
                  <a:lnTo>
                    <a:pt x="55287" y="209321"/>
                  </a:lnTo>
                  <a:lnTo>
                    <a:pt x="65406" y="209000"/>
                  </a:lnTo>
                  <a:lnTo>
                    <a:pt x="76121" y="207795"/>
                  </a:lnTo>
                  <a:lnTo>
                    <a:pt x="87232" y="206991"/>
                  </a:lnTo>
                  <a:lnTo>
                    <a:pt x="98609" y="206455"/>
                  </a:lnTo>
                  <a:lnTo>
                    <a:pt x="110162" y="206097"/>
                  </a:lnTo>
                  <a:lnTo>
                    <a:pt x="121833" y="204867"/>
                  </a:lnTo>
                  <a:lnTo>
                    <a:pt x="133582" y="203055"/>
                  </a:lnTo>
                  <a:lnTo>
                    <a:pt x="145384" y="200854"/>
                  </a:lnTo>
                  <a:lnTo>
                    <a:pt x="155236" y="198395"/>
                  </a:lnTo>
                  <a:lnTo>
                    <a:pt x="163789" y="195763"/>
                  </a:lnTo>
                  <a:lnTo>
                    <a:pt x="171474" y="193017"/>
                  </a:lnTo>
                  <a:lnTo>
                    <a:pt x="178583" y="191186"/>
                  </a:lnTo>
                  <a:lnTo>
                    <a:pt x="185306" y="189965"/>
                  </a:lnTo>
                  <a:lnTo>
                    <a:pt x="204706" y="1875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5" name="SMARTInkAnnotation22"/>
            <p:cNvSpPr/>
            <p:nvPr/>
          </p:nvSpPr>
          <p:spPr>
            <a:xfrm>
              <a:off x="2544961" y="1732359"/>
              <a:ext cx="53579" cy="89298"/>
            </a:xfrm>
            <a:custGeom>
              <a:avLst/>
              <a:gdLst/>
              <a:ahLst/>
              <a:cxnLst/>
              <a:rect l="0" t="0" r="0" b="0"/>
              <a:pathLst>
                <a:path w="53579" h="89298">
                  <a:moveTo>
                    <a:pt x="0" y="0"/>
                  </a:moveTo>
                  <a:lnTo>
                    <a:pt x="0" y="4741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4740" y="7689"/>
                  </a:lnTo>
                  <a:lnTo>
                    <a:pt x="6137" y="9095"/>
                  </a:lnTo>
                  <a:lnTo>
                    <a:pt x="7068" y="11024"/>
                  </a:lnTo>
                  <a:lnTo>
                    <a:pt x="7688" y="13303"/>
                  </a:lnTo>
                  <a:lnTo>
                    <a:pt x="9094" y="16806"/>
                  </a:lnTo>
                  <a:lnTo>
                    <a:pt x="11024" y="21126"/>
                  </a:lnTo>
                  <a:lnTo>
                    <a:pt x="13302" y="25990"/>
                  </a:lnTo>
                  <a:lnTo>
                    <a:pt x="16806" y="30225"/>
                  </a:lnTo>
                  <a:lnTo>
                    <a:pt x="21125" y="34041"/>
                  </a:lnTo>
                  <a:lnTo>
                    <a:pt x="25990" y="37577"/>
                  </a:lnTo>
                  <a:lnTo>
                    <a:pt x="30225" y="41919"/>
                  </a:lnTo>
                  <a:lnTo>
                    <a:pt x="34041" y="46798"/>
                  </a:lnTo>
                  <a:lnTo>
                    <a:pt x="37577" y="52034"/>
                  </a:lnTo>
                  <a:lnTo>
                    <a:pt x="40926" y="56518"/>
                  </a:lnTo>
                  <a:lnTo>
                    <a:pt x="44151" y="60499"/>
                  </a:lnTo>
                  <a:lnTo>
                    <a:pt x="47293" y="64145"/>
                  </a:lnTo>
                  <a:lnTo>
                    <a:pt x="49388" y="67568"/>
                  </a:lnTo>
                  <a:lnTo>
                    <a:pt x="50785" y="70843"/>
                  </a:lnTo>
                  <a:lnTo>
                    <a:pt x="53026" y="78486"/>
                  </a:lnTo>
                  <a:lnTo>
                    <a:pt x="53210" y="80105"/>
                  </a:lnTo>
                  <a:lnTo>
                    <a:pt x="53333" y="82177"/>
                  </a:lnTo>
                  <a:lnTo>
                    <a:pt x="53578" y="892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6" name="SMARTInkAnnotation23"/>
            <p:cNvSpPr/>
            <p:nvPr/>
          </p:nvSpPr>
          <p:spPr>
            <a:xfrm>
              <a:off x="2580680" y="1616641"/>
              <a:ext cx="44649" cy="8563"/>
            </a:xfrm>
            <a:custGeom>
              <a:avLst/>
              <a:gdLst/>
              <a:ahLst/>
              <a:cxnLst/>
              <a:rect l="0" t="0" r="0" b="0"/>
              <a:pathLst>
                <a:path w="44649" h="8563">
                  <a:moveTo>
                    <a:pt x="0" y="8562"/>
                  </a:moveTo>
                  <a:lnTo>
                    <a:pt x="0" y="874"/>
                  </a:lnTo>
                  <a:lnTo>
                    <a:pt x="992" y="460"/>
                  </a:lnTo>
                  <a:lnTo>
                    <a:pt x="2646" y="184"/>
                  </a:lnTo>
                  <a:lnTo>
                    <a:pt x="4740" y="0"/>
                  </a:lnTo>
                  <a:lnTo>
                    <a:pt x="7129" y="870"/>
                  </a:lnTo>
                  <a:lnTo>
                    <a:pt x="9713" y="2442"/>
                  </a:lnTo>
                  <a:lnTo>
                    <a:pt x="12428" y="4482"/>
                  </a:lnTo>
                  <a:lnTo>
                    <a:pt x="16223" y="5842"/>
                  </a:lnTo>
                  <a:lnTo>
                    <a:pt x="20737" y="6749"/>
                  </a:lnTo>
                  <a:lnTo>
                    <a:pt x="25731" y="7353"/>
                  </a:lnTo>
                  <a:lnTo>
                    <a:pt x="30052" y="7756"/>
                  </a:lnTo>
                  <a:lnTo>
                    <a:pt x="33925" y="8025"/>
                  </a:lnTo>
                  <a:lnTo>
                    <a:pt x="44648" y="85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7" name="SMARTInkAnnotation24"/>
            <p:cNvSpPr/>
            <p:nvPr/>
          </p:nvSpPr>
          <p:spPr>
            <a:xfrm>
              <a:off x="2689357" y="1495434"/>
              <a:ext cx="186003" cy="297515"/>
            </a:xfrm>
            <a:custGeom>
              <a:avLst/>
              <a:gdLst/>
              <a:ahLst/>
              <a:cxnLst/>
              <a:rect l="0" t="0" r="0" b="0"/>
              <a:pathLst>
                <a:path w="186003" h="297515">
                  <a:moveTo>
                    <a:pt x="114565" y="120839"/>
                  </a:moveTo>
                  <a:lnTo>
                    <a:pt x="101262" y="120839"/>
                  </a:lnTo>
                  <a:lnTo>
                    <a:pt x="97759" y="121832"/>
                  </a:lnTo>
                  <a:lnTo>
                    <a:pt x="93439" y="123485"/>
                  </a:lnTo>
                  <a:lnTo>
                    <a:pt x="88575" y="125580"/>
                  </a:lnTo>
                  <a:lnTo>
                    <a:pt x="82355" y="127969"/>
                  </a:lnTo>
                  <a:lnTo>
                    <a:pt x="67507" y="133268"/>
                  </a:lnTo>
                  <a:lnTo>
                    <a:pt x="60373" y="137063"/>
                  </a:lnTo>
                  <a:lnTo>
                    <a:pt x="53632" y="141577"/>
                  </a:lnTo>
                  <a:lnTo>
                    <a:pt x="47154" y="146571"/>
                  </a:lnTo>
                  <a:lnTo>
                    <a:pt x="41843" y="150892"/>
                  </a:lnTo>
                  <a:lnTo>
                    <a:pt x="37310" y="154765"/>
                  </a:lnTo>
                  <a:lnTo>
                    <a:pt x="33296" y="158339"/>
                  </a:lnTo>
                  <a:lnTo>
                    <a:pt x="28636" y="163699"/>
                  </a:lnTo>
                  <a:lnTo>
                    <a:pt x="23545" y="170248"/>
                  </a:lnTo>
                  <a:lnTo>
                    <a:pt x="18166" y="177591"/>
                  </a:lnTo>
                  <a:lnTo>
                    <a:pt x="14580" y="184471"/>
                  </a:lnTo>
                  <a:lnTo>
                    <a:pt x="12190" y="191042"/>
                  </a:lnTo>
                  <a:lnTo>
                    <a:pt x="10596" y="197406"/>
                  </a:lnTo>
                  <a:lnTo>
                    <a:pt x="8541" y="203634"/>
                  </a:lnTo>
                  <a:lnTo>
                    <a:pt x="6179" y="209770"/>
                  </a:lnTo>
                  <a:lnTo>
                    <a:pt x="3613" y="215845"/>
                  </a:lnTo>
                  <a:lnTo>
                    <a:pt x="1902" y="221880"/>
                  </a:lnTo>
                  <a:lnTo>
                    <a:pt x="760" y="227887"/>
                  </a:lnTo>
                  <a:lnTo>
                    <a:pt x="0" y="233877"/>
                  </a:lnTo>
                  <a:lnTo>
                    <a:pt x="485" y="239854"/>
                  </a:lnTo>
                  <a:lnTo>
                    <a:pt x="1800" y="245823"/>
                  </a:lnTo>
                  <a:lnTo>
                    <a:pt x="3670" y="251787"/>
                  </a:lnTo>
                  <a:lnTo>
                    <a:pt x="5909" y="257747"/>
                  </a:lnTo>
                  <a:lnTo>
                    <a:pt x="8393" y="263705"/>
                  </a:lnTo>
                  <a:lnTo>
                    <a:pt x="11041" y="269661"/>
                  </a:lnTo>
                  <a:lnTo>
                    <a:pt x="16630" y="278925"/>
                  </a:lnTo>
                  <a:lnTo>
                    <a:pt x="19509" y="282784"/>
                  </a:lnTo>
                  <a:lnTo>
                    <a:pt x="24405" y="286350"/>
                  </a:lnTo>
                  <a:lnTo>
                    <a:pt x="30646" y="289719"/>
                  </a:lnTo>
                  <a:lnTo>
                    <a:pt x="37783" y="292957"/>
                  </a:lnTo>
                  <a:lnTo>
                    <a:pt x="44526" y="295116"/>
                  </a:lnTo>
                  <a:lnTo>
                    <a:pt x="51005" y="296555"/>
                  </a:lnTo>
                  <a:lnTo>
                    <a:pt x="57309" y="297514"/>
                  </a:lnTo>
                  <a:lnTo>
                    <a:pt x="64488" y="297162"/>
                  </a:lnTo>
                  <a:lnTo>
                    <a:pt x="72251" y="295934"/>
                  </a:lnTo>
                  <a:lnTo>
                    <a:pt x="80402" y="294124"/>
                  </a:lnTo>
                  <a:lnTo>
                    <a:pt x="87821" y="290933"/>
                  </a:lnTo>
                  <a:lnTo>
                    <a:pt x="94751" y="286821"/>
                  </a:lnTo>
                  <a:lnTo>
                    <a:pt x="101355" y="282095"/>
                  </a:lnTo>
                  <a:lnTo>
                    <a:pt x="106751" y="275968"/>
                  </a:lnTo>
                  <a:lnTo>
                    <a:pt x="111340" y="268907"/>
                  </a:lnTo>
                  <a:lnTo>
                    <a:pt x="115391" y="261223"/>
                  </a:lnTo>
                  <a:lnTo>
                    <a:pt x="119085" y="253124"/>
                  </a:lnTo>
                  <a:lnTo>
                    <a:pt x="122539" y="244748"/>
                  </a:lnTo>
                  <a:lnTo>
                    <a:pt x="125834" y="236187"/>
                  </a:lnTo>
                  <a:lnTo>
                    <a:pt x="129023" y="226511"/>
                  </a:lnTo>
                  <a:lnTo>
                    <a:pt x="132141" y="216092"/>
                  </a:lnTo>
                  <a:lnTo>
                    <a:pt x="135212" y="205177"/>
                  </a:lnTo>
                  <a:lnTo>
                    <a:pt x="137259" y="192939"/>
                  </a:lnTo>
                  <a:lnTo>
                    <a:pt x="138624" y="179820"/>
                  </a:lnTo>
                  <a:lnTo>
                    <a:pt x="139534" y="166113"/>
                  </a:lnTo>
                  <a:lnTo>
                    <a:pt x="140141" y="153006"/>
                  </a:lnTo>
                  <a:lnTo>
                    <a:pt x="140815" y="127860"/>
                  </a:lnTo>
                  <a:lnTo>
                    <a:pt x="140002" y="115598"/>
                  </a:lnTo>
                  <a:lnTo>
                    <a:pt x="138469" y="103454"/>
                  </a:lnTo>
                  <a:lnTo>
                    <a:pt x="136453" y="91390"/>
                  </a:lnTo>
                  <a:lnTo>
                    <a:pt x="135111" y="80371"/>
                  </a:lnTo>
                  <a:lnTo>
                    <a:pt x="134215" y="70048"/>
                  </a:lnTo>
                  <a:lnTo>
                    <a:pt x="133618" y="60189"/>
                  </a:lnTo>
                  <a:lnTo>
                    <a:pt x="132228" y="51633"/>
                  </a:lnTo>
                  <a:lnTo>
                    <a:pt x="130309" y="43944"/>
                  </a:lnTo>
                  <a:lnTo>
                    <a:pt x="128038" y="36833"/>
                  </a:lnTo>
                  <a:lnTo>
                    <a:pt x="126523" y="31101"/>
                  </a:lnTo>
                  <a:lnTo>
                    <a:pt x="124840" y="22086"/>
                  </a:lnTo>
                  <a:lnTo>
                    <a:pt x="121447" y="14772"/>
                  </a:lnTo>
                  <a:lnTo>
                    <a:pt x="115924" y="6733"/>
                  </a:lnTo>
                  <a:lnTo>
                    <a:pt x="115169" y="2987"/>
                  </a:lnTo>
                  <a:lnTo>
                    <a:pt x="114833" y="0"/>
                  </a:lnTo>
                  <a:lnTo>
                    <a:pt x="114684" y="1979"/>
                  </a:lnTo>
                  <a:lnTo>
                    <a:pt x="113652" y="2904"/>
                  </a:lnTo>
                  <a:lnTo>
                    <a:pt x="111972" y="3521"/>
                  </a:lnTo>
                  <a:lnTo>
                    <a:pt x="109860" y="3932"/>
                  </a:lnTo>
                  <a:lnTo>
                    <a:pt x="108451" y="5198"/>
                  </a:lnTo>
                  <a:lnTo>
                    <a:pt x="107513" y="7034"/>
                  </a:lnTo>
                  <a:lnTo>
                    <a:pt x="106887" y="9250"/>
                  </a:lnTo>
                  <a:lnTo>
                    <a:pt x="106192" y="17005"/>
                  </a:lnTo>
                  <a:lnTo>
                    <a:pt x="106006" y="21851"/>
                  </a:lnTo>
                  <a:lnTo>
                    <a:pt x="105745" y="42892"/>
                  </a:lnTo>
                  <a:lnTo>
                    <a:pt x="106701" y="51015"/>
                  </a:lnTo>
                  <a:lnTo>
                    <a:pt x="108330" y="59407"/>
                  </a:lnTo>
                  <a:lnTo>
                    <a:pt x="118074" y="99003"/>
                  </a:lnTo>
                  <a:lnTo>
                    <a:pt x="121865" y="109258"/>
                  </a:lnTo>
                  <a:lnTo>
                    <a:pt x="126377" y="119072"/>
                  </a:lnTo>
                  <a:lnTo>
                    <a:pt x="131369" y="128591"/>
                  </a:lnTo>
                  <a:lnTo>
                    <a:pt x="135690" y="138906"/>
                  </a:lnTo>
                  <a:lnTo>
                    <a:pt x="139562" y="149750"/>
                  </a:lnTo>
                  <a:lnTo>
                    <a:pt x="143136" y="160949"/>
                  </a:lnTo>
                  <a:lnTo>
                    <a:pt x="147503" y="171392"/>
                  </a:lnTo>
                  <a:lnTo>
                    <a:pt x="152398" y="181330"/>
                  </a:lnTo>
                  <a:lnTo>
                    <a:pt x="162137" y="199318"/>
                  </a:lnTo>
                  <a:lnTo>
                    <a:pt x="176474" y="227035"/>
                  </a:lnTo>
                  <a:lnTo>
                    <a:pt x="186002" y="2458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8" name="SMARTInkAnnotation25"/>
            <p:cNvSpPr/>
            <p:nvPr/>
          </p:nvSpPr>
          <p:spPr>
            <a:xfrm>
              <a:off x="2937867" y="1607344"/>
              <a:ext cx="294681" cy="165500"/>
            </a:xfrm>
            <a:custGeom>
              <a:avLst/>
              <a:gdLst/>
              <a:ahLst/>
              <a:cxnLst/>
              <a:rect l="0" t="0" r="0" b="0"/>
              <a:pathLst>
                <a:path w="294681" h="165500">
                  <a:moveTo>
                    <a:pt x="0" y="0"/>
                  </a:moveTo>
                  <a:lnTo>
                    <a:pt x="4741" y="0"/>
                  </a:lnTo>
                  <a:lnTo>
                    <a:pt x="7129" y="992"/>
                  </a:lnTo>
                  <a:lnTo>
                    <a:pt x="12429" y="4740"/>
                  </a:lnTo>
                  <a:lnTo>
                    <a:pt x="15231" y="8121"/>
                  </a:lnTo>
                  <a:lnTo>
                    <a:pt x="18092" y="12359"/>
                  </a:lnTo>
                  <a:lnTo>
                    <a:pt x="20991" y="17169"/>
                  </a:lnTo>
                  <a:lnTo>
                    <a:pt x="23916" y="22360"/>
                  </a:lnTo>
                  <a:lnTo>
                    <a:pt x="29811" y="33419"/>
                  </a:lnTo>
                  <a:lnTo>
                    <a:pt x="33765" y="39147"/>
                  </a:lnTo>
                  <a:lnTo>
                    <a:pt x="38385" y="44949"/>
                  </a:lnTo>
                  <a:lnTo>
                    <a:pt x="43449" y="50802"/>
                  </a:lnTo>
                  <a:lnTo>
                    <a:pt x="47818" y="57680"/>
                  </a:lnTo>
                  <a:lnTo>
                    <a:pt x="51723" y="65242"/>
                  </a:lnTo>
                  <a:lnTo>
                    <a:pt x="58706" y="80590"/>
                  </a:lnTo>
                  <a:lnTo>
                    <a:pt x="68217" y="100387"/>
                  </a:lnTo>
                  <a:lnTo>
                    <a:pt x="74306" y="112747"/>
                  </a:lnTo>
                  <a:lnTo>
                    <a:pt x="76326" y="118821"/>
                  </a:lnTo>
                  <a:lnTo>
                    <a:pt x="77673" y="124854"/>
                  </a:lnTo>
                  <a:lnTo>
                    <a:pt x="78571" y="130861"/>
                  </a:lnTo>
                  <a:lnTo>
                    <a:pt x="80162" y="135858"/>
                  </a:lnTo>
                  <a:lnTo>
                    <a:pt x="82215" y="140181"/>
                  </a:lnTo>
                  <a:lnTo>
                    <a:pt x="84575" y="144056"/>
                  </a:lnTo>
                  <a:lnTo>
                    <a:pt x="86150" y="147631"/>
                  </a:lnTo>
                  <a:lnTo>
                    <a:pt x="87199" y="151006"/>
                  </a:lnTo>
                  <a:lnTo>
                    <a:pt x="88883" y="158812"/>
                  </a:lnTo>
                  <a:lnTo>
                    <a:pt x="89113" y="162526"/>
                  </a:lnTo>
                  <a:lnTo>
                    <a:pt x="89215" y="165499"/>
                  </a:lnTo>
                  <a:lnTo>
                    <a:pt x="89273" y="161595"/>
                  </a:lnTo>
                  <a:lnTo>
                    <a:pt x="89294" y="143809"/>
                  </a:lnTo>
                  <a:lnTo>
                    <a:pt x="90287" y="138536"/>
                  </a:lnTo>
                  <a:lnTo>
                    <a:pt x="91942" y="133037"/>
                  </a:lnTo>
                  <a:lnTo>
                    <a:pt x="94037" y="127387"/>
                  </a:lnTo>
                  <a:lnTo>
                    <a:pt x="101726" y="105213"/>
                  </a:lnTo>
                  <a:lnTo>
                    <a:pt x="105520" y="97923"/>
                  </a:lnTo>
                  <a:lnTo>
                    <a:pt x="110034" y="91079"/>
                  </a:lnTo>
                  <a:lnTo>
                    <a:pt x="115028" y="84532"/>
                  </a:lnTo>
                  <a:lnTo>
                    <a:pt x="119350" y="78182"/>
                  </a:lnTo>
                  <a:lnTo>
                    <a:pt x="123223" y="71965"/>
                  </a:lnTo>
                  <a:lnTo>
                    <a:pt x="126797" y="65836"/>
                  </a:lnTo>
                  <a:lnTo>
                    <a:pt x="131164" y="60758"/>
                  </a:lnTo>
                  <a:lnTo>
                    <a:pt x="136060" y="56380"/>
                  </a:lnTo>
                  <a:lnTo>
                    <a:pt x="141308" y="52469"/>
                  </a:lnTo>
                  <a:lnTo>
                    <a:pt x="146792" y="48870"/>
                  </a:lnTo>
                  <a:lnTo>
                    <a:pt x="152431" y="45478"/>
                  </a:lnTo>
                  <a:lnTo>
                    <a:pt x="158176" y="42225"/>
                  </a:lnTo>
                  <a:lnTo>
                    <a:pt x="164982" y="40056"/>
                  </a:lnTo>
                  <a:lnTo>
                    <a:pt x="172496" y="38610"/>
                  </a:lnTo>
                  <a:lnTo>
                    <a:pt x="180482" y="37646"/>
                  </a:lnTo>
                  <a:lnTo>
                    <a:pt x="187790" y="37003"/>
                  </a:lnTo>
                  <a:lnTo>
                    <a:pt x="194647" y="36575"/>
                  </a:lnTo>
                  <a:lnTo>
                    <a:pt x="201202" y="36290"/>
                  </a:lnTo>
                  <a:lnTo>
                    <a:pt x="207557" y="37091"/>
                  </a:lnTo>
                  <a:lnTo>
                    <a:pt x="213777" y="38618"/>
                  </a:lnTo>
                  <a:lnTo>
                    <a:pt x="219909" y="40628"/>
                  </a:lnTo>
                  <a:lnTo>
                    <a:pt x="225981" y="43953"/>
                  </a:lnTo>
                  <a:lnTo>
                    <a:pt x="232013" y="48153"/>
                  </a:lnTo>
                  <a:lnTo>
                    <a:pt x="238019" y="52938"/>
                  </a:lnTo>
                  <a:lnTo>
                    <a:pt x="244008" y="58112"/>
                  </a:lnTo>
                  <a:lnTo>
                    <a:pt x="249984" y="63546"/>
                  </a:lnTo>
                  <a:lnTo>
                    <a:pt x="255953" y="69153"/>
                  </a:lnTo>
                  <a:lnTo>
                    <a:pt x="260925" y="74875"/>
                  </a:lnTo>
                  <a:lnTo>
                    <a:pt x="265231" y="80675"/>
                  </a:lnTo>
                  <a:lnTo>
                    <a:pt x="269094" y="86525"/>
                  </a:lnTo>
                  <a:lnTo>
                    <a:pt x="272662" y="92410"/>
                  </a:lnTo>
                  <a:lnTo>
                    <a:pt x="276032" y="98317"/>
                  </a:lnTo>
                  <a:lnTo>
                    <a:pt x="282423" y="110173"/>
                  </a:lnTo>
                  <a:lnTo>
                    <a:pt x="288571" y="122057"/>
                  </a:lnTo>
                  <a:lnTo>
                    <a:pt x="290607" y="127012"/>
                  </a:lnTo>
                  <a:lnTo>
                    <a:pt x="291965" y="131307"/>
                  </a:lnTo>
                  <a:lnTo>
                    <a:pt x="292870" y="135163"/>
                  </a:lnTo>
                  <a:lnTo>
                    <a:pt x="293473" y="138726"/>
                  </a:lnTo>
                  <a:lnTo>
                    <a:pt x="293875" y="142093"/>
                  </a:lnTo>
                  <a:lnTo>
                    <a:pt x="294680" y="1518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9" name="SMARTInkAnnotation26"/>
            <p:cNvSpPr/>
            <p:nvPr/>
          </p:nvSpPr>
          <p:spPr>
            <a:xfrm>
              <a:off x="3241477" y="1532113"/>
              <a:ext cx="165256" cy="218107"/>
            </a:xfrm>
            <a:custGeom>
              <a:avLst/>
              <a:gdLst/>
              <a:ahLst/>
              <a:cxnLst/>
              <a:rect l="0" t="0" r="0" b="0"/>
              <a:pathLst>
                <a:path w="165256" h="218107">
                  <a:moveTo>
                    <a:pt x="0" y="102020"/>
                  </a:moveTo>
                  <a:lnTo>
                    <a:pt x="4740" y="102020"/>
                  </a:lnTo>
                  <a:lnTo>
                    <a:pt x="7129" y="103012"/>
                  </a:lnTo>
                  <a:lnTo>
                    <a:pt x="9713" y="104666"/>
                  </a:lnTo>
                  <a:lnTo>
                    <a:pt x="12428" y="106760"/>
                  </a:lnTo>
                  <a:lnTo>
                    <a:pt x="15231" y="109149"/>
                  </a:lnTo>
                  <a:lnTo>
                    <a:pt x="18091" y="111734"/>
                  </a:lnTo>
                  <a:lnTo>
                    <a:pt x="20990" y="114449"/>
                  </a:lnTo>
                  <a:lnTo>
                    <a:pt x="24907" y="117251"/>
                  </a:lnTo>
                  <a:lnTo>
                    <a:pt x="29504" y="120112"/>
                  </a:lnTo>
                  <a:lnTo>
                    <a:pt x="34552" y="123011"/>
                  </a:lnTo>
                  <a:lnTo>
                    <a:pt x="39901" y="124943"/>
                  </a:lnTo>
                  <a:lnTo>
                    <a:pt x="45453" y="126232"/>
                  </a:lnTo>
                  <a:lnTo>
                    <a:pt x="51137" y="127091"/>
                  </a:lnTo>
                  <a:lnTo>
                    <a:pt x="56912" y="127663"/>
                  </a:lnTo>
                  <a:lnTo>
                    <a:pt x="62746" y="128045"/>
                  </a:lnTo>
                  <a:lnTo>
                    <a:pt x="68619" y="128300"/>
                  </a:lnTo>
                  <a:lnTo>
                    <a:pt x="80438" y="128583"/>
                  </a:lnTo>
                  <a:lnTo>
                    <a:pt x="104194" y="128764"/>
                  </a:lnTo>
                  <a:lnTo>
                    <a:pt x="110142" y="126795"/>
                  </a:lnTo>
                  <a:lnTo>
                    <a:pt x="116092" y="123497"/>
                  </a:lnTo>
                  <a:lnTo>
                    <a:pt x="122043" y="119315"/>
                  </a:lnTo>
                  <a:lnTo>
                    <a:pt x="127002" y="115534"/>
                  </a:lnTo>
                  <a:lnTo>
                    <a:pt x="131301" y="112022"/>
                  </a:lnTo>
                  <a:lnTo>
                    <a:pt x="135159" y="108688"/>
                  </a:lnTo>
                  <a:lnTo>
                    <a:pt x="139715" y="104481"/>
                  </a:lnTo>
                  <a:lnTo>
                    <a:pt x="150069" y="94514"/>
                  </a:lnTo>
                  <a:lnTo>
                    <a:pt x="153624" y="89079"/>
                  </a:lnTo>
                  <a:lnTo>
                    <a:pt x="155994" y="83471"/>
                  </a:lnTo>
                  <a:lnTo>
                    <a:pt x="157574" y="77747"/>
                  </a:lnTo>
                  <a:lnTo>
                    <a:pt x="159620" y="71948"/>
                  </a:lnTo>
                  <a:lnTo>
                    <a:pt x="161976" y="66097"/>
                  </a:lnTo>
                  <a:lnTo>
                    <a:pt x="164538" y="60212"/>
                  </a:lnTo>
                  <a:lnTo>
                    <a:pt x="165255" y="53312"/>
                  </a:lnTo>
                  <a:lnTo>
                    <a:pt x="164740" y="45735"/>
                  </a:lnTo>
                  <a:lnTo>
                    <a:pt x="163405" y="37708"/>
                  </a:lnTo>
                  <a:lnTo>
                    <a:pt x="161522" y="31364"/>
                  </a:lnTo>
                  <a:lnTo>
                    <a:pt x="159275" y="26142"/>
                  </a:lnTo>
                  <a:lnTo>
                    <a:pt x="156785" y="21669"/>
                  </a:lnTo>
                  <a:lnTo>
                    <a:pt x="153140" y="17695"/>
                  </a:lnTo>
                  <a:lnTo>
                    <a:pt x="148726" y="14053"/>
                  </a:lnTo>
                  <a:lnTo>
                    <a:pt x="143799" y="10633"/>
                  </a:lnTo>
                  <a:lnTo>
                    <a:pt x="138530" y="7361"/>
                  </a:lnTo>
                  <a:lnTo>
                    <a:pt x="133033" y="4188"/>
                  </a:lnTo>
                  <a:lnTo>
                    <a:pt x="127384" y="1080"/>
                  </a:lnTo>
                  <a:lnTo>
                    <a:pt x="121634" y="0"/>
                  </a:lnTo>
                  <a:lnTo>
                    <a:pt x="115815" y="272"/>
                  </a:lnTo>
                  <a:lnTo>
                    <a:pt x="109952" y="1446"/>
                  </a:lnTo>
                  <a:lnTo>
                    <a:pt x="103067" y="3221"/>
                  </a:lnTo>
                  <a:lnTo>
                    <a:pt x="95500" y="5396"/>
                  </a:lnTo>
                  <a:lnTo>
                    <a:pt x="87479" y="7838"/>
                  </a:lnTo>
                  <a:lnTo>
                    <a:pt x="80147" y="10459"/>
                  </a:lnTo>
                  <a:lnTo>
                    <a:pt x="73275" y="13198"/>
                  </a:lnTo>
                  <a:lnTo>
                    <a:pt x="66709" y="16016"/>
                  </a:lnTo>
                  <a:lnTo>
                    <a:pt x="61340" y="19879"/>
                  </a:lnTo>
                  <a:lnTo>
                    <a:pt x="56768" y="24439"/>
                  </a:lnTo>
                  <a:lnTo>
                    <a:pt x="52728" y="29463"/>
                  </a:lnTo>
                  <a:lnTo>
                    <a:pt x="49043" y="35790"/>
                  </a:lnTo>
                  <a:lnTo>
                    <a:pt x="45593" y="42983"/>
                  </a:lnTo>
                  <a:lnTo>
                    <a:pt x="42302" y="50756"/>
                  </a:lnTo>
                  <a:lnTo>
                    <a:pt x="35999" y="64684"/>
                  </a:lnTo>
                  <a:lnTo>
                    <a:pt x="32928" y="71176"/>
                  </a:lnTo>
                  <a:lnTo>
                    <a:pt x="30882" y="78481"/>
                  </a:lnTo>
                  <a:lnTo>
                    <a:pt x="29518" y="86327"/>
                  </a:lnTo>
                  <a:lnTo>
                    <a:pt x="28608" y="94535"/>
                  </a:lnTo>
                  <a:lnTo>
                    <a:pt x="28001" y="101991"/>
                  </a:lnTo>
                  <a:lnTo>
                    <a:pt x="27597" y="108946"/>
                  </a:lnTo>
                  <a:lnTo>
                    <a:pt x="27328" y="115567"/>
                  </a:lnTo>
                  <a:lnTo>
                    <a:pt x="28140" y="122957"/>
                  </a:lnTo>
                  <a:lnTo>
                    <a:pt x="29674" y="130861"/>
                  </a:lnTo>
                  <a:lnTo>
                    <a:pt x="31689" y="139107"/>
                  </a:lnTo>
                  <a:lnTo>
                    <a:pt x="35016" y="147580"/>
                  </a:lnTo>
                  <a:lnTo>
                    <a:pt x="39219" y="156206"/>
                  </a:lnTo>
                  <a:lnTo>
                    <a:pt x="44005" y="164933"/>
                  </a:lnTo>
                  <a:lnTo>
                    <a:pt x="49180" y="172735"/>
                  </a:lnTo>
                  <a:lnTo>
                    <a:pt x="54615" y="179921"/>
                  </a:lnTo>
                  <a:lnTo>
                    <a:pt x="60223" y="186696"/>
                  </a:lnTo>
                  <a:lnTo>
                    <a:pt x="65945" y="192205"/>
                  </a:lnTo>
                  <a:lnTo>
                    <a:pt x="71744" y="196870"/>
                  </a:lnTo>
                  <a:lnTo>
                    <a:pt x="77595" y="200972"/>
                  </a:lnTo>
                  <a:lnTo>
                    <a:pt x="82488" y="204699"/>
                  </a:lnTo>
                  <a:lnTo>
                    <a:pt x="86742" y="208176"/>
                  </a:lnTo>
                  <a:lnTo>
                    <a:pt x="98226" y="2181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0" name="SMARTInkAnnotation27"/>
            <p:cNvSpPr/>
            <p:nvPr/>
          </p:nvSpPr>
          <p:spPr>
            <a:xfrm>
              <a:off x="3446859" y="1589685"/>
              <a:ext cx="250018" cy="321269"/>
            </a:xfrm>
            <a:custGeom>
              <a:avLst/>
              <a:gdLst/>
              <a:ahLst/>
              <a:cxnLst/>
              <a:rect l="0" t="0" r="0" b="0"/>
              <a:pathLst>
                <a:path w="250018" h="321269">
                  <a:moveTo>
                    <a:pt x="0" y="35518"/>
                  </a:moveTo>
                  <a:lnTo>
                    <a:pt x="8563" y="35518"/>
                  </a:lnTo>
                  <a:lnTo>
                    <a:pt x="8881" y="45232"/>
                  </a:lnTo>
                  <a:lnTo>
                    <a:pt x="8898" y="47947"/>
                  </a:lnTo>
                  <a:lnTo>
                    <a:pt x="11562" y="56256"/>
                  </a:lnTo>
                  <a:lnTo>
                    <a:pt x="16052" y="65571"/>
                  </a:lnTo>
                  <a:lnTo>
                    <a:pt x="21356" y="73018"/>
                  </a:lnTo>
                  <a:lnTo>
                    <a:pt x="26144" y="76393"/>
                  </a:lnTo>
                  <a:lnTo>
                    <a:pt x="32312" y="79635"/>
                  </a:lnTo>
                  <a:lnTo>
                    <a:pt x="39401" y="82789"/>
                  </a:lnTo>
                  <a:lnTo>
                    <a:pt x="47103" y="85883"/>
                  </a:lnTo>
                  <a:lnTo>
                    <a:pt x="63599" y="91968"/>
                  </a:lnTo>
                  <a:lnTo>
                    <a:pt x="89620" y="100971"/>
                  </a:lnTo>
                  <a:lnTo>
                    <a:pt x="99434" y="102966"/>
                  </a:lnTo>
                  <a:lnTo>
                    <a:pt x="109946" y="104296"/>
                  </a:lnTo>
                  <a:lnTo>
                    <a:pt x="120922" y="105182"/>
                  </a:lnTo>
                  <a:lnTo>
                    <a:pt x="131216" y="105774"/>
                  </a:lnTo>
                  <a:lnTo>
                    <a:pt x="150592" y="106430"/>
                  </a:lnTo>
                  <a:lnTo>
                    <a:pt x="178234" y="106800"/>
                  </a:lnTo>
                  <a:lnTo>
                    <a:pt x="186292" y="105860"/>
                  </a:lnTo>
                  <a:lnTo>
                    <a:pt x="193648" y="104240"/>
                  </a:lnTo>
                  <a:lnTo>
                    <a:pt x="200536" y="102169"/>
                  </a:lnTo>
                  <a:lnTo>
                    <a:pt x="207113" y="98803"/>
                  </a:lnTo>
                  <a:lnTo>
                    <a:pt x="213481" y="94576"/>
                  </a:lnTo>
                  <a:lnTo>
                    <a:pt x="219712" y="89773"/>
                  </a:lnTo>
                  <a:lnTo>
                    <a:pt x="224857" y="84586"/>
                  </a:lnTo>
                  <a:lnTo>
                    <a:pt x="229280" y="79144"/>
                  </a:lnTo>
                  <a:lnTo>
                    <a:pt x="233220" y="73532"/>
                  </a:lnTo>
                  <a:lnTo>
                    <a:pt x="236839" y="67806"/>
                  </a:lnTo>
                  <a:lnTo>
                    <a:pt x="240244" y="62004"/>
                  </a:lnTo>
                  <a:lnTo>
                    <a:pt x="243507" y="56152"/>
                  </a:lnTo>
                  <a:lnTo>
                    <a:pt x="245682" y="50266"/>
                  </a:lnTo>
                  <a:lnTo>
                    <a:pt x="247131" y="44358"/>
                  </a:lnTo>
                  <a:lnTo>
                    <a:pt x="248098" y="38435"/>
                  </a:lnTo>
                  <a:lnTo>
                    <a:pt x="248743" y="32502"/>
                  </a:lnTo>
                  <a:lnTo>
                    <a:pt x="249172" y="26562"/>
                  </a:lnTo>
                  <a:lnTo>
                    <a:pt x="249649" y="15663"/>
                  </a:lnTo>
                  <a:lnTo>
                    <a:pt x="250017" y="476"/>
                  </a:lnTo>
                  <a:lnTo>
                    <a:pt x="247379" y="100"/>
                  </a:lnTo>
                  <a:lnTo>
                    <a:pt x="245287" y="0"/>
                  </a:lnTo>
                  <a:lnTo>
                    <a:pt x="242899" y="1917"/>
                  </a:lnTo>
                  <a:lnTo>
                    <a:pt x="237601" y="9340"/>
                  </a:lnTo>
                  <a:lnTo>
                    <a:pt x="235791" y="15089"/>
                  </a:lnTo>
                  <a:lnTo>
                    <a:pt x="234585" y="21899"/>
                  </a:lnTo>
                  <a:lnTo>
                    <a:pt x="233781" y="29415"/>
                  </a:lnTo>
                  <a:lnTo>
                    <a:pt x="231260" y="37403"/>
                  </a:lnTo>
                  <a:lnTo>
                    <a:pt x="227595" y="45704"/>
                  </a:lnTo>
                  <a:lnTo>
                    <a:pt x="223168" y="54215"/>
                  </a:lnTo>
                  <a:lnTo>
                    <a:pt x="219224" y="64850"/>
                  </a:lnTo>
                  <a:lnTo>
                    <a:pt x="215602" y="76901"/>
                  </a:lnTo>
                  <a:lnTo>
                    <a:pt x="212196" y="89896"/>
                  </a:lnTo>
                  <a:lnTo>
                    <a:pt x="205765" y="117563"/>
                  </a:lnTo>
                  <a:lnTo>
                    <a:pt x="202661" y="131887"/>
                  </a:lnTo>
                  <a:lnTo>
                    <a:pt x="200592" y="147389"/>
                  </a:lnTo>
                  <a:lnTo>
                    <a:pt x="199212" y="163677"/>
                  </a:lnTo>
                  <a:lnTo>
                    <a:pt x="198293" y="180489"/>
                  </a:lnTo>
                  <a:lnTo>
                    <a:pt x="196687" y="196657"/>
                  </a:lnTo>
                  <a:lnTo>
                    <a:pt x="194625" y="212397"/>
                  </a:lnTo>
                  <a:lnTo>
                    <a:pt x="192258" y="227852"/>
                  </a:lnTo>
                  <a:lnTo>
                    <a:pt x="190680" y="245100"/>
                  </a:lnTo>
                  <a:lnTo>
                    <a:pt x="189628" y="263544"/>
                  </a:lnTo>
                  <a:lnTo>
                    <a:pt x="187524" y="3212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1" name="SMARTInkAnnotation28"/>
            <p:cNvSpPr/>
            <p:nvPr/>
          </p:nvSpPr>
          <p:spPr>
            <a:xfrm>
              <a:off x="919899" y="4045148"/>
              <a:ext cx="44508" cy="285027"/>
            </a:xfrm>
            <a:custGeom>
              <a:avLst/>
              <a:gdLst/>
              <a:ahLst/>
              <a:cxnLst/>
              <a:rect l="0" t="0" r="0" b="0"/>
              <a:pathLst>
                <a:path w="44508" h="285027">
                  <a:moveTo>
                    <a:pt x="26648" y="0"/>
                  </a:moveTo>
                  <a:lnTo>
                    <a:pt x="21908" y="0"/>
                  </a:lnTo>
                  <a:lnTo>
                    <a:pt x="20511" y="993"/>
                  </a:lnTo>
                  <a:lnTo>
                    <a:pt x="19580" y="2646"/>
                  </a:lnTo>
                  <a:lnTo>
                    <a:pt x="18959" y="4741"/>
                  </a:lnTo>
                  <a:lnTo>
                    <a:pt x="18270" y="12360"/>
                  </a:lnTo>
                  <a:lnTo>
                    <a:pt x="18086" y="17170"/>
                  </a:lnTo>
                  <a:lnTo>
                    <a:pt x="17827" y="38161"/>
                  </a:lnTo>
                  <a:lnTo>
                    <a:pt x="17751" y="63231"/>
                  </a:lnTo>
                  <a:lnTo>
                    <a:pt x="16748" y="71920"/>
                  </a:lnTo>
                  <a:lnTo>
                    <a:pt x="15087" y="80689"/>
                  </a:lnTo>
                  <a:lnTo>
                    <a:pt x="5292" y="120890"/>
                  </a:lnTo>
                  <a:lnTo>
                    <a:pt x="3481" y="132188"/>
                  </a:lnTo>
                  <a:lnTo>
                    <a:pt x="2274" y="143687"/>
                  </a:lnTo>
                  <a:lnTo>
                    <a:pt x="1469" y="155323"/>
                  </a:lnTo>
                  <a:lnTo>
                    <a:pt x="932" y="166057"/>
                  </a:lnTo>
                  <a:lnTo>
                    <a:pt x="336" y="185920"/>
                  </a:lnTo>
                  <a:lnTo>
                    <a:pt x="0" y="213838"/>
                  </a:lnTo>
                  <a:lnTo>
                    <a:pt x="945" y="222926"/>
                  </a:lnTo>
                  <a:lnTo>
                    <a:pt x="2568" y="231961"/>
                  </a:lnTo>
                  <a:lnTo>
                    <a:pt x="4641" y="240961"/>
                  </a:lnTo>
                  <a:lnTo>
                    <a:pt x="6024" y="248946"/>
                  </a:lnTo>
                  <a:lnTo>
                    <a:pt x="6945" y="256253"/>
                  </a:lnTo>
                  <a:lnTo>
                    <a:pt x="7560" y="263108"/>
                  </a:lnTo>
                  <a:lnTo>
                    <a:pt x="8962" y="268672"/>
                  </a:lnTo>
                  <a:lnTo>
                    <a:pt x="10888" y="273372"/>
                  </a:lnTo>
                  <a:lnTo>
                    <a:pt x="13165" y="277498"/>
                  </a:lnTo>
                  <a:lnTo>
                    <a:pt x="15675" y="280249"/>
                  </a:lnTo>
                  <a:lnTo>
                    <a:pt x="18341" y="282083"/>
                  </a:lnTo>
                  <a:lnTo>
                    <a:pt x="21110" y="283305"/>
                  </a:lnTo>
                  <a:lnTo>
                    <a:pt x="23948" y="284120"/>
                  </a:lnTo>
                  <a:lnTo>
                    <a:pt x="26832" y="284664"/>
                  </a:lnTo>
                  <a:lnTo>
                    <a:pt x="29747" y="285026"/>
                  </a:lnTo>
                  <a:lnTo>
                    <a:pt x="31691" y="284275"/>
                  </a:lnTo>
                  <a:lnTo>
                    <a:pt x="32986" y="282783"/>
                  </a:lnTo>
                  <a:lnTo>
                    <a:pt x="33850" y="280795"/>
                  </a:lnTo>
                  <a:lnTo>
                    <a:pt x="35418" y="278478"/>
                  </a:lnTo>
                  <a:lnTo>
                    <a:pt x="37456" y="275941"/>
                  </a:lnTo>
                  <a:lnTo>
                    <a:pt x="44507" y="2678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2" name="SMARTInkAnnotation29"/>
            <p:cNvSpPr/>
            <p:nvPr/>
          </p:nvSpPr>
          <p:spPr>
            <a:xfrm>
              <a:off x="991205" y="4139434"/>
              <a:ext cx="223234" cy="200395"/>
            </a:xfrm>
            <a:custGeom>
              <a:avLst/>
              <a:gdLst/>
              <a:ahLst/>
              <a:cxnLst/>
              <a:rect l="0" t="0" r="0" b="0"/>
              <a:pathLst>
                <a:path w="223234" h="200395">
                  <a:moveTo>
                    <a:pt x="8920" y="93238"/>
                  </a:moveTo>
                  <a:lnTo>
                    <a:pt x="358" y="93238"/>
                  </a:lnTo>
                  <a:lnTo>
                    <a:pt x="63" y="87101"/>
                  </a:lnTo>
                  <a:lnTo>
                    <a:pt x="0" y="84676"/>
                  </a:lnTo>
                  <a:lnTo>
                    <a:pt x="4734" y="84417"/>
                  </a:lnTo>
                  <a:lnTo>
                    <a:pt x="6129" y="85373"/>
                  </a:lnTo>
                  <a:lnTo>
                    <a:pt x="7060" y="87002"/>
                  </a:lnTo>
                  <a:lnTo>
                    <a:pt x="7680" y="89081"/>
                  </a:lnTo>
                  <a:lnTo>
                    <a:pt x="9085" y="90466"/>
                  </a:lnTo>
                  <a:lnTo>
                    <a:pt x="11015" y="91390"/>
                  </a:lnTo>
                  <a:lnTo>
                    <a:pt x="15804" y="92416"/>
                  </a:lnTo>
                  <a:lnTo>
                    <a:pt x="21240" y="92873"/>
                  </a:lnTo>
                  <a:lnTo>
                    <a:pt x="25071" y="93987"/>
                  </a:lnTo>
                  <a:lnTo>
                    <a:pt x="29609" y="95722"/>
                  </a:lnTo>
                  <a:lnTo>
                    <a:pt x="34619" y="97870"/>
                  </a:lnTo>
                  <a:lnTo>
                    <a:pt x="39943" y="99303"/>
                  </a:lnTo>
                  <a:lnTo>
                    <a:pt x="45477" y="100258"/>
                  </a:lnTo>
                  <a:lnTo>
                    <a:pt x="51151" y="100894"/>
                  </a:lnTo>
                  <a:lnTo>
                    <a:pt x="57910" y="101318"/>
                  </a:lnTo>
                  <a:lnTo>
                    <a:pt x="65393" y="101602"/>
                  </a:lnTo>
                  <a:lnTo>
                    <a:pt x="73357" y="101790"/>
                  </a:lnTo>
                  <a:lnTo>
                    <a:pt x="81644" y="100923"/>
                  </a:lnTo>
                  <a:lnTo>
                    <a:pt x="90145" y="99354"/>
                  </a:lnTo>
                  <a:lnTo>
                    <a:pt x="98789" y="97315"/>
                  </a:lnTo>
                  <a:lnTo>
                    <a:pt x="107528" y="95956"/>
                  </a:lnTo>
                  <a:lnTo>
                    <a:pt x="116330" y="95050"/>
                  </a:lnTo>
                  <a:lnTo>
                    <a:pt x="125176" y="94446"/>
                  </a:lnTo>
                  <a:lnTo>
                    <a:pt x="134049" y="92059"/>
                  </a:lnTo>
                  <a:lnTo>
                    <a:pt x="142941" y="88483"/>
                  </a:lnTo>
                  <a:lnTo>
                    <a:pt x="173859" y="73226"/>
                  </a:lnTo>
                  <a:lnTo>
                    <a:pt x="179402" y="68983"/>
                  </a:lnTo>
                  <a:lnTo>
                    <a:pt x="184091" y="64169"/>
                  </a:lnTo>
                  <a:lnTo>
                    <a:pt x="188208" y="58976"/>
                  </a:lnTo>
                  <a:lnTo>
                    <a:pt x="191946" y="53529"/>
                  </a:lnTo>
                  <a:lnTo>
                    <a:pt x="195429" y="47914"/>
                  </a:lnTo>
                  <a:lnTo>
                    <a:pt x="198744" y="42186"/>
                  </a:lnTo>
                  <a:lnTo>
                    <a:pt x="200954" y="37375"/>
                  </a:lnTo>
                  <a:lnTo>
                    <a:pt x="202427" y="33176"/>
                  </a:lnTo>
                  <a:lnTo>
                    <a:pt x="203409" y="29384"/>
                  </a:lnTo>
                  <a:lnTo>
                    <a:pt x="204064" y="25864"/>
                  </a:lnTo>
                  <a:lnTo>
                    <a:pt x="204500" y="22525"/>
                  </a:lnTo>
                  <a:lnTo>
                    <a:pt x="204791" y="19307"/>
                  </a:lnTo>
                  <a:lnTo>
                    <a:pt x="203993" y="16169"/>
                  </a:lnTo>
                  <a:lnTo>
                    <a:pt x="200460" y="10037"/>
                  </a:lnTo>
                  <a:lnTo>
                    <a:pt x="195583" y="4004"/>
                  </a:lnTo>
                  <a:lnTo>
                    <a:pt x="192893" y="1007"/>
                  </a:lnTo>
                  <a:lnTo>
                    <a:pt x="189116" y="0"/>
                  </a:lnTo>
                  <a:lnTo>
                    <a:pt x="184613" y="321"/>
                  </a:lnTo>
                  <a:lnTo>
                    <a:pt x="179627" y="1528"/>
                  </a:lnTo>
                  <a:lnTo>
                    <a:pt x="174318" y="3324"/>
                  </a:lnTo>
                  <a:lnTo>
                    <a:pt x="168795" y="5514"/>
                  </a:lnTo>
                  <a:lnTo>
                    <a:pt x="163128" y="7966"/>
                  </a:lnTo>
                  <a:lnTo>
                    <a:pt x="151540" y="13337"/>
                  </a:lnTo>
                  <a:lnTo>
                    <a:pt x="145672" y="16158"/>
                  </a:lnTo>
                  <a:lnTo>
                    <a:pt x="139776" y="20023"/>
                  </a:lnTo>
                  <a:lnTo>
                    <a:pt x="133860" y="24584"/>
                  </a:lnTo>
                  <a:lnTo>
                    <a:pt x="127932" y="29609"/>
                  </a:lnTo>
                  <a:lnTo>
                    <a:pt x="121996" y="35936"/>
                  </a:lnTo>
                  <a:lnTo>
                    <a:pt x="116054" y="43130"/>
                  </a:lnTo>
                  <a:lnTo>
                    <a:pt x="110108" y="50903"/>
                  </a:lnTo>
                  <a:lnTo>
                    <a:pt x="105152" y="59061"/>
                  </a:lnTo>
                  <a:lnTo>
                    <a:pt x="100856" y="67477"/>
                  </a:lnTo>
                  <a:lnTo>
                    <a:pt x="97000" y="76064"/>
                  </a:lnTo>
                  <a:lnTo>
                    <a:pt x="93437" y="84765"/>
                  </a:lnTo>
                  <a:lnTo>
                    <a:pt x="90069" y="93543"/>
                  </a:lnTo>
                  <a:lnTo>
                    <a:pt x="86832" y="102370"/>
                  </a:lnTo>
                  <a:lnTo>
                    <a:pt x="85666" y="111233"/>
                  </a:lnTo>
                  <a:lnTo>
                    <a:pt x="85881" y="120117"/>
                  </a:lnTo>
                  <a:lnTo>
                    <a:pt x="87016" y="129017"/>
                  </a:lnTo>
                  <a:lnTo>
                    <a:pt x="88766" y="137926"/>
                  </a:lnTo>
                  <a:lnTo>
                    <a:pt x="90924" y="146842"/>
                  </a:lnTo>
                  <a:lnTo>
                    <a:pt x="93355" y="155764"/>
                  </a:lnTo>
                  <a:lnTo>
                    <a:pt x="96960" y="163695"/>
                  </a:lnTo>
                  <a:lnTo>
                    <a:pt x="101348" y="170967"/>
                  </a:lnTo>
                  <a:lnTo>
                    <a:pt x="106257" y="177800"/>
                  </a:lnTo>
                  <a:lnTo>
                    <a:pt x="113499" y="183347"/>
                  </a:lnTo>
                  <a:lnTo>
                    <a:pt x="122296" y="188037"/>
                  </a:lnTo>
                  <a:lnTo>
                    <a:pt x="132129" y="192155"/>
                  </a:lnTo>
                  <a:lnTo>
                    <a:pt x="141661" y="194902"/>
                  </a:lnTo>
                  <a:lnTo>
                    <a:pt x="150992" y="196732"/>
                  </a:lnTo>
                  <a:lnTo>
                    <a:pt x="160189" y="197953"/>
                  </a:lnTo>
                  <a:lnTo>
                    <a:pt x="169298" y="198767"/>
                  </a:lnTo>
                  <a:lnTo>
                    <a:pt x="178346" y="199310"/>
                  </a:lnTo>
                  <a:lnTo>
                    <a:pt x="195345" y="199912"/>
                  </a:lnTo>
                  <a:lnTo>
                    <a:pt x="223233" y="2003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3" name="SMARTInkAnnotation30"/>
            <p:cNvSpPr/>
            <p:nvPr/>
          </p:nvSpPr>
          <p:spPr>
            <a:xfrm>
              <a:off x="1314050" y="4081407"/>
              <a:ext cx="150420" cy="257887"/>
            </a:xfrm>
            <a:custGeom>
              <a:avLst/>
              <a:gdLst/>
              <a:ahLst/>
              <a:cxnLst/>
              <a:rect l="0" t="0" r="0" b="0"/>
              <a:pathLst>
                <a:path w="150420" h="257887">
                  <a:moveTo>
                    <a:pt x="25403" y="151265"/>
                  </a:moveTo>
                  <a:lnTo>
                    <a:pt x="16841" y="151265"/>
                  </a:lnTo>
                  <a:lnTo>
                    <a:pt x="16546" y="158394"/>
                  </a:lnTo>
                  <a:lnTo>
                    <a:pt x="16506" y="163694"/>
                  </a:lnTo>
                  <a:lnTo>
                    <a:pt x="17487" y="167488"/>
                  </a:lnTo>
                  <a:lnTo>
                    <a:pt x="19134" y="172002"/>
                  </a:lnTo>
                  <a:lnTo>
                    <a:pt x="21224" y="176996"/>
                  </a:lnTo>
                  <a:lnTo>
                    <a:pt x="22617" y="181317"/>
                  </a:lnTo>
                  <a:lnTo>
                    <a:pt x="24165" y="188765"/>
                  </a:lnTo>
                  <a:lnTo>
                    <a:pt x="25570" y="193132"/>
                  </a:lnTo>
                  <a:lnTo>
                    <a:pt x="27499" y="198028"/>
                  </a:lnTo>
                  <a:lnTo>
                    <a:pt x="29777" y="203276"/>
                  </a:lnTo>
                  <a:lnTo>
                    <a:pt x="31296" y="208759"/>
                  </a:lnTo>
                  <a:lnTo>
                    <a:pt x="32308" y="214399"/>
                  </a:lnTo>
                  <a:lnTo>
                    <a:pt x="32983" y="220144"/>
                  </a:lnTo>
                  <a:lnTo>
                    <a:pt x="33433" y="224965"/>
                  </a:lnTo>
                  <a:lnTo>
                    <a:pt x="33933" y="232968"/>
                  </a:lnTo>
                  <a:lnTo>
                    <a:pt x="34155" y="239832"/>
                  </a:lnTo>
                  <a:lnTo>
                    <a:pt x="34323" y="256614"/>
                  </a:lnTo>
                  <a:lnTo>
                    <a:pt x="35318" y="257217"/>
                  </a:lnTo>
                  <a:lnTo>
                    <a:pt x="39070" y="257886"/>
                  </a:lnTo>
                  <a:lnTo>
                    <a:pt x="39476" y="257072"/>
                  </a:lnTo>
                  <a:lnTo>
                    <a:pt x="38754" y="255538"/>
                  </a:lnTo>
                  <a:lnTo>
                    <a:pt x="37280" y="253522"/>
                  </a:lnTo>
                  <a:lnTo>
                    <a:pt x="35643" y="248637"/>
                  </a:lnTo>
                  <a:lnTo>
                    <a:pt x="34915" y="242166"/>
                  </a:lnTo>
                  <a:lnTo>
                    <a:pt x="34721" y="237662"/>
                  </a:lnTo>
                  <a:lnTo>
                    <a:pt x="34505" y="226375"/>
                  </a:lnTo>
                  <a:lnTo>
                    <a:pt x="34410" y="211436"/>
                  </a:lnTo>
                  <a:lnTo>
                    <a:pt x="33392" y="202293"/>
                  </a:lnTo>
                  <a:lnTo>
                    <a:pt x="31721" y="192229"/>
                  </a:lnTo>
                  <a:lnTo>
                    <a:pt x="29615" y="181551"/>
                  </a:lnTo>
                  <a:lnTo>
                    <a:pt x="28211" y="171456"/>
                  </a:lnTo>
                  <a:lnTo>
                    <a:pt x="27275" y="161749"/>
                  </a:lnTo>
                  <a:lnTo>
                    <a:pt x="26651" y="152300"/>
                  </a:lnTo>
                  <a:lnTo>
                    <a:pt x="25243" y="142034"/>
                  </a:lnTo>
                  <a:lnTo>
                    <a:pt x="23312" y="131220"/>
                  </a:lnTo>
                  <a:lnTo>
                    <a:pt x="21033" y="120042"/>
                  </a:lnTo>
                  <a:lnTo>
                    <a:pt x="18521" y="109614"/>
                  </a:lnTo>
                  <a:lnTo>
                    <a:pt x="15854" y="99685"/>
                  </a:lnTo>
                  <a:lnTo>
                    <a:pt x="13084" y="90089"/>
                  </a:lnTo>
                  <a:lnTo>
                    <a:pt x="11237" y="80715"/>
                  </a:lnTo>
                  <a:lnTo>
                    <a:pt x="10006" y="71490"/>
                  </a:lnTo>
                  <a:lnTo>
                    <a:pt x="9186" y="62363"/>
                  </a:lnTo>
                  <a:lnTo>
                    <a:pt x="7646" y="54294"/>
                  </a:lnTo>
                  <a:lnTo>
                    <a:pt x="5628" y="46929"/>
                  </a:lnTo>
                  <a:lnTo>
                    <a:pt x="3290" y="40036"/>
                  </a:lnTo>
                  <a:lnTo>
                    <a:pt x="1731" y="34448"/>
                  </a:lnTo>
                  <a:lnTo>
                    <a:pt x="692" y="29731"/>
                  </a:lnTo>
                  <a:lnTo>
                    <a:pt x="0" y="25594"/>
                  </a:lnTo>
                  <a:lnTo>
                    <a:pt x="530" y="21843"/>
                  </a:lnTo>
                  <a:lnTo>
                    <a:pt x="1876" y="18351"/>
                  </a:lnTo>
                  <a:lnTo>
                    <a:pt x="6017" y="11825"/>
                  </a:lnTo>
                  <a:lnTo>
                    <a:pt x="8510" y="8695"/>
                  </a:lnTo>
                  <a:lnTo>
                    <a:pt x="11165" y="5617"/>
                  </a:lnTo>
                  <a:lnTo>
                    <a:pt x="13927" y="3565"/>
                  </a:lnTo>
                  <a:lnTo>
                    <a:pt x="16760" y="2196"/>
                  </a:lnTo>
                  <a:lnTo>
                    <a:pt x="19641" y="1284"/>
                  </a:lnTo>
                  <a:lnTo>
                    <a:pt x="23546" y="676"/>
                  </a:lnTo>
                  <a:lnTo>
                    <a:pt x="28134" y="271"/>
                  </a:lnTo>
                  <a:lnTo>
                    <a:pt x="33177" y="0"/>
                  </a:lnTo>
                  <a:lnTo>
                    <a:pt x="38523" y="813"/>
                  </a:lnTo>
                  <a:lnTo>
                    <a:pt x="44072" y="2346"/>
                  </a:lnTo>
                  <a:lnTo>
                    <a:pt x="64008" y="9245"/>
                  </a:lnTo>
                  <a:lnTo>
                    <a:pt x="97411" y="20465"/>
                  </a:lnTo>
                  <a:lnTo>
                    <a:pt x="105158" y="23385"/>
                  </a:lnTo>
                  <a:lnTo>
                    <a:pt x="112308" y="26324"/>
                  </a:lnTo>
                  <a:lnTo>
                    <a:pt x="119058" y="29275"/>
                  </a:lnTo>
                  <a:lnTo>
                    <a:pt x="125543" y="31244"/>
                  </a:lnTo>
                  <a:lnTo>
                    <a:pt x="131851" y="32555"/>
                  </a:lnTo>
                  <a:lnTo>
                    <a:pt x="138040" y="33430"/>
                  </a:lnTo>
                  <a:lnTo>
                    <a:pt x="142166" y="35005"/>
                  </a:lnTo>
                  <a:lnTo>
                    <a:pt x="144917" y="37047"/>
                  </a:lnTo>
                  <a:lnTo>
                    <a:pt x="150419" y="441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4" name="SMARTInkAnnotation31"/>
            <p:cNvSpPr/>
            <p:nvPr/>
          </p:nvSpPr>
          <p:spPr>
            <a:xfrm>
              <a:off x="1259086" y="4196953"/>
              <a:ext cx="214313" cy="34370"/>
            </a:xfrm>
            <a:custGeom>
              <a:avLst/>
              <a:gdLst/>
              <a:ahLst/>
              <a:cxnLst/>
              <a:rect l="0" t="0" r="0" b="0"/>
              <a:pathLst>
                <a:path w="214313" h="34370">
                  <a:moveTo>
                    <a:pt x="0" y="17860"/>
                  </a:moveTo>
                  <a:lnTo>
                    <a:pt x="0" y="22600"/>
                  </a:lnTo>
                  <a:lnTo>
                    <a:pt x="1984" y="23996"/>
                  </a:lnTo>
                  <a:lnTo>
                    <a:pt x="5292" y="24927"/>
                  </a:lnTo>
                  <a:lnTo>
                    <a:pt x="9481" y="25548"/>
                  </a:lnTo>
                  <a:lnTo>
                    <a:pt x="14258" y="26954"/>
                  </a:lnTo>
                  <a:lnTo>
                    <a:pt x="19427" y="28883"/>
                  </a:lnTo>
                  <a:lnTo>
                    <a:pt x="24858" y="31162"/>
                  </a:lnTo>
                  <a:lnTo>
                    <a:pt x="31454" y="32681"/>
                  </a:lnTo>
                  <a:lnTo>
                    <a:pt x="38829" y="33693"/>
                  </a:lnTo>
                  <a:lnTo>
                    <a:pt x="46722" y="34369"/>
                  </a:lnTo>
                  <a:lnTo>
                    <a:pt x="55953" y="33826"/>
                  </a:lnTo>
                  <a:lnTo>
                    <a:pt x="66075" y="32473"/>
                  </a:lnTo>
                  <a:lnTo>
                    <a:pt x="76792" y="30578"/>
                  </a:lnTo>
                  <a:lnTo>
                    <a:pt x="87906" y="29315"/>
                  </a:lnTo>
                  <a:lnTo>
                    <a:pt x="99284" y="28473"/>
                  </a:lnTo>
                  <a:lnTo>
                    <a:pt x="110837" y="27912"/>
                  </a:lnTo>
                  <a:lnTo>
                    <a:pt x="122509" y="26545"/>
                  </a:lnTo>
                  <a:lnTo>
                    <a:pt x="134259" y="24642"/>
                  </a:lnTo>
                  <a:lnTo>
                    <a:pt x="146060" y="22381"/>
                  </a:lnTo>
                  <a:lnTo>
                    <a:pt x="156905" y="19882"/>
                  </a:lnTo>
                  <a:lnTo>
                    <a:pt x="167111" y="17223"/>
                  </a:lnTo>
                  <a:lnTo>
                    <a:pt x="176892" y="14459"/>
                  </a:lnTo>
                  <a:lnTo>
                    <a:pt x="185397" y="11623"/>
                  </a:lnTo>
                  <a:lnTo>
                    <a:pt x="193051" y="8741"/>
                  </a:lnTo>
                  <a:lnTo>
                    <a:pt x="2143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5" name="SMARTInkAnnotation32"/>
            <p:cNvSpPr/>
            <p:nvPr/>
          </p:nvSpPr>
          <p:spPr>
            <a:xfrm>
              <a:off x="1571734" y="4125516"/>
              <a:ext cx="17751" cy="223243"/>
            </a:xfrm>
            <a:custGeom>
              <a:avLst/>
              <a:gdLst/>
              <a:ahLst/>
              <a:cxnLst/>
              <a:rect l="0" t="0" r="0" b="0"/>
              <a:pathLst>
                <a:path w="17751" h="223243">
                  <a:moveTo>
                    <a:pt x="8821" y="0"/>
                  </a:moveTo>
                  <a:lnTo>
                    <a:pt x="8821" y="4740"/>
                  </a:lnTo>
                  <a:lnTo>
                    <a:pt x="7829" y="7129"/>
                  </a:lnTo>
                  <a:lnTo>
                    <a:pt x="6175" y="9713"/>
                  </a:lnTo>
                  <a:lnTo>
                    <a:pt x="1132" y="16250"/>
                  </a:lnTo>
                  <a:lnTo>
                    <a:pt x="719" y="18771"/>
                  </a:lnTo>
                  <a:lnTo>
                    <a:pt x="443" y="22436"/>
                  </a:lnTo>
                  <a:lnTo>
                    <a:pt x="259" y="26863"/>
                  </a:lnTo>
                  <a:lnTo>
                    <a:pt x="0" y="47316"/>
                  </a:lnTo>
                  <a:lnTo>
                    <a:pt x="956" y="54364"/>
                  </a:lnTo>
                  <a:lnTo>
                    <a:pt x="2585" y="61047"/>
                  </a:lnTo>
                  <a:lnTo>
                    <a:pt x="4664" y="67487"/>
                  </a:lnTo>
                  <a:lnTo>
                    <a:pt x="6049" y="74757"/>
                  </a:lnTo>
                  <a:lnTo>
                    <a:pt x="6973" y="82580"/>
                  </a:lnTo>
                  <a:lnTo>
                    <a:pt x="7589" y="90772"/>
                  </a:lnTo>
                  <a:lnTo>
                    <a:pt x="8992" y="100202"/>
                  </a:lnTo>
                  <a:lnTo>
                    <a:pt x="10919" y="110458"/>
                  </a:lnTo>
                  <a:lnTo>
                    <a:pt x="13196" y="121263"/>
                  </a:lnTo>
                  <a:lnTo>
                    <a:pt x="14714" y="131444"/>
                  </a:lnTo>
                  <a:lnTo>
                    <a:pt x="15726" y="141207"/>
                  </a:lnTo>
                  <a:lnTo>
                    <a:pt x="16401" y="150693"/>
                  </a:lnTo>
                  <a:lnTo>
                    <a:pt x="16851" y="159993"/>
                  </a:lnTo>
                  <a:lnTo>
                    <a:pt x="17350" y="178264"/>
                  </a:lnTo>
                  <a:lnTo>
                    <a:pt x="17750" y="2232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6" name="SMARTInkAnnotation33"/>
            <p:cNvSpPr/>
            <p:nvPr/>
          </p:nvSpPr>
          <p:spPr>
            <a:xfrm>
              <a:off x="1530762" y="4259461"/>
              <a:ext cx="94442" cy="1"/>
            </a:xfrm>
            <a:custGeom>
              <a:avLst/>
              <a:gdLst/>
              <a:ahLst/>
              <a:cxnLst/>
              <a:rect l="0" t="0" r="0" b="0"/>
              <a:pathLst>
                <a:path w="94442" h="1">
                  <a:moveTo>
                    <a:pt x="5144" y="0"/>
                  </a:moveTo>
                  <a:lnTo>
                    <a:pt x="0" y="0"/>
                  </a:lnTo>
                  <a:lnTo>
                    <a:pt x="9444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7" name="SMARTInkAnnotation34"/>
            <p:cNvSpPr/>
            <p:nvPr/>
          </p:nvSpPr>
          <p:spPr>
            <a:xfrm>
              <a:off x="1839516" y="4054078"/>
              <a:ext cx="53579" cy="303611"/>
            </a:xfrm>
            <a:custGeom>
              <a:avLst/>
              <a:gdLst/>
              <a:ahLst/>
              <a:cxnLst/>
              <a:rect l="0" t="0" r="0" b="0"/>
              <a:pathLst>
                <a:path w="53579" h="303611">
                  <a:moveTo>
                    <a:pt x="0" y="0"/>
                  </a:moveTo>
                  <a:lnTo>
                    <a:pt x="0" y="12429"/>
                  </a:lnTo>
                  <a:lnTo>
                    <a:pt x="992" y="15231"/>
                  </a:lnTo>
                  <a:lnTo>
                    <a:pt x="2646" y="18092"/>
                  </a:lnTo>
                  <a:lnTo>
                    <a:pt x="4740" y="20991"/>
                  </a:lnTo>
                  <a:lnTo>
                    <a:pt x="6136" y="24908"/>
                  </a:lnTo>
                  <a:lnTo>
                    <a:pt x="7067" y="29503"/>
                  </a:lnTo>
                  <a:lnTo>
                    <a:pt x="7688" y="34552"/>
                  </a:lnTo>
                  <a:lnTo>
                    <a:pt x="8102" y="39902"/>
                  </a:lnTo>
                  <a:lnTo>
                    <a:pt x="8378" y="45453"/>
                  </a:lnTo>
                  <a:lnTo>
                    <a:pt x="8562" y="51138"/>
                  </a:lnTo>
                  <a:lnTo>
                    <a:pt x="9676" y="57904"/>
                  </a:lnTo>
                  <a:lnTo>
                    <a:pt x="11412" y="65392"/>
                  </a:lnTo>
                  <a:lnTo>
                    <a:pt x="13561" y="73360"/>
                  </a:lnTo>
                  <a:lnTo>
                    <a:pt x="14994" y="82641"/>
                  </a:lnTo>
                  <a:lnTo>
                    <a:pt x="15949" y="92797"/>
                  </a:lnTo>
                  <a:lnTo>
                    <a:pt x="16585" y="103536"/>
                  </a:lnTo>
                  <a:lnTo>
                    <a:pt x="17293" y="123407"/>
                  </a:lnTo>
                  <a:lnTo>
                    <a:pt x="17691" y="156620"/>
                  </a:lnTo>
                  <a:lnTo>
                    <a:pt x="17826" y="202806"/>
                  </a:lnTo>
                  <a:lnTo>
                    <a:pt x="18829" y="213587"/>
                  </a:lnTo>
                  <a:lnTo>
                    <a:pt x="20490" y="224743"/>
                  </a:lnTo>
                  <a:lnTo>
                    <a:pt x="22590" y="236149"/>
                  </a:lnTo>
                  <a:lnTo>
                    <a:pt x="23989" y="246729"/>
                  </a:lnTo>
                  <a:lnTo>
                    <a:pt x="24922" y="256760"/>
                  </a:lnTo>
                  <a:lnTo>
                    <a:pt x="25545" y="266423"/>
                  </a:lnTo>
                  <a:lnTo>
                    <a:pt x="26951" y="273858"/>
                  </a:lnTo>
                  <a:lnTo>
                    <a:pt x="28882" y="279806"/>
                  </a:lnTo>
                  <a:lnTo>
                    <a:pt x="31161" y="284764"/>
                  </a:lnTo>
                  <a:lnTo>
                    <a:pt x="33672" y="289062"/>
                  </a:lnTo>
                  <a:lnTo>
                    <a:pt x="36338" y="292919"/>
                  </a:lnTo>
                  <a:lnTo>
                    <a:pt x="43007" y="301498"/>
                  </a:lnTo>
                  <a:lnTo>
                    <a:pt x="44546" y="302201"/>
                  </a:lnTo>
                  <a:lnTo>
                    <a:pt x="46564" y="302671"/>
                  </a:lnTo>
                  <a:lnTo>
                    <a:pt x="53578" y="3036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8" name="SMARTInkAnnotation35"/>
            <p:cNvSpPr/>
            <p:nvPr/>
          </p:nvSpPr>
          <p:spPr>
            <a:xfrm>
              <a:off x="1885973" y="4098727"/>
              <a:ext cx="257153" cy="223243"/>
            </a:xfrm>
            <a:custGeom>
              <a:avLst/>
              <a:gdLst/>
              <a:ahLst/>
              <a:cxnLst/>
              <a:rect l="0" t="0" r="0" b="0"/>
              <a:pathLst>
                <a:path w="257153" h="223243">
                  <a:moveTo>
                    <a:pt x="132136" y="0"/>
                  </a:moveTo>
                  <a:lnTo>
                    <a:pt x="132136" y="4740"/>
                  </a:lnTo>
                  <a:lnTo>
                    <a:pt x="131144" y="8121"/>
                  </a:lnTo>
                  <a:lnTo>
                    <a:pt x="129491" y="12358"/>
                  </a:lnTo>
                  <a:lnTo>
                    <a:pt x="127396" y="17168"/>
                  </a:lnTo>
                  <a:lnTo>
                    <a:pt x="122423" y="27804"/>
                  </a:lnTo>
                  <a:lnTo>
                    <a:pt x="119707" y="33419"/>
                  </a:lnTo>
                  <a:lnTo>
                    <a:pt x="115913" y="39146"/>
                  </a:lnTo>
                  <a:lnTo>
                    <a:pt x="111399" y="44949"/>
                  </a:lnTo>
                  <a:lnTo>
                    <a:pt x="106405" y="50802"/>
                  </a:lnTo>
                  <a:lnTo>
                    <a:pt x="102084" y="57680"/>
                  </a:lnTo>
                  <a:lnTo>
                    <a:pt x="98211" y="65242"/>
                  </a:lnTo>
                  <a:lnTo>
                    <a:pt x="94636" y="73260"/>
                  </a:lnTo>
                  <a:lnTo>
                    <a:pt x="91262" y="81582"/>
                  </a:lnTo>
                  <a:lnTo>
                    <a:pt x="88019" y="90107"/>
                  </a:lnTo>
                  <a:lnTo>
                    <a:pt x="84866" y="98766"/>
                  </a:lnTo>
                  <a:lnTo>
                    <a:pt x="80779" y="107516"/>
                  </a:lnTo>
                  <a:lnTo>
                    <a:pt x="76070" y="116325"/>
                  </a:lnTo>
                  <a:lnTo>
                    <a:pt x="70946" y="125175"/>
                  </a:lnTo>
                  <a:lnTo>
                    <a:pt x="65546" y="133059"/>
                  </a:lnTo>
                  <a:lnTo>
                    <a:pt x="59962" y="140300"/>
                  </a:lnTo>
                  <a:lnTo>
                    <a:pt x="54254" y="147112"/>
                  </a:lnTo>
                  <a:lnTo>
                    <a:pt x="48465" y="153637"/>
                  </a:lnTo>
                  <a:lnTo>
                    <a:pt x="36741" y="166178"/>
                  </a:lnTo>
                  <a:lnTo>
                    <a:pt x="23724" y="179655"/>
                  </a:lnTo>
                  <a:lnTo>
                    <a:pt x="20174" y="182278"/>
                  </a:lnTo>
                  <a:lnTo>
                    <a:pt x="13584" y="185191"/>
                  </a:lnTo>
                  <a:lnTo>
                    <a:pt x="7347" y="189133"/>
                  </a:lnTo>
                  <a:lnTo>
                    <a:pt x="0" y="195007"/>
                  </a:lnTo>
                  <a:lnTo>
                    <a:pt x="389" y="195488"/>
                  </a:lnTo>
                  <a:lnTo>
                    <a:pt x="3467" y="196024"/>
                  </a:lnTo>
                  <a:lnTo>
                    <a:pt x="10779" y="196326"/>
                  </a:lnTo>
                  <a:lnTo>
                    <a:pt x="14520" y="197360"/>
                  </a:lnTo>
                  <a:lnTo>
                    <a:pt x="18999" y="199042"/>
                  </a:lnTo>
                  <a:lnTo>
                    <a:pt x="23969" y="201156"/>
                  </a:lnTo>
                  <a:lnTo>
                    <a:pt x="29267" y="202565"/>
                  </a:lnTo>
                  <a:lnTo>
                    <a:pt x="34784" y="203504"/>
                  </a:lnTo>
                  <a:lnTo>
                    <a:pt x="40445" y="204130"/>
                  </a:lnTo>
                  <a:lnTo>
                    <a:pt x="48189" y="204547"/>
                  </a:lnTo>
                  <a:lnTo>
                    <a:pt x="67376" y="205011"/>
                  </a:lnTo>
                  <a:lnTo>
                    <a:pt x="165314" y="205373"/>
                  </a:lnTo>
                  <a:lnTo>
                    <a:pt x="175091" y="206368"/>
                  </a:lnTo>
                  <a:lnTo>
                    <a:pt x="184585" y="208024"/>
                  </a:lnTo>
                  <a:lnTo>
                    <a:pt x="193891" y="210120"/>
                  </a:lnTo>
                  <a:lnTo>
                    <a:pt x="202080" y="211517"/>
                  </a:lnTo>
                  <a:lnTo>
                    <a:pt x="209523" y="212449"/>
                  </a:lnTo>
                  <a:lnTo>
                    <a:pt x="216470" y="213070"/>
                  </a:lnTo>
                  <a:lnTo>
                    <a:pt x="222093" y="214476"/>
                  </a:lnTo>
                  <a:lnTo>
                    <a:pt x="226834" y="216406"/>
                  </a:lnTo>
                  <a:lnTo>
                    <a:pt x="230987" y="218685"/>
                  </a:lnTo>
                  <a:lnTo>
                    <a:pt x="235740" y="220203"/>
                  </a:lnTo>
                  <a:lnTo>
                    <a:pt x="240893" y="221216"/>
                  </a:lnTo>
                  <a:lnTo>
                    <a:pt x="257152" y="2232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9" name="SMARTInkAnnotation36"/>
            <p:cNvSpPr/>
            <p:nvPr/>
          </p:nvSpPr>
          <p:spPr>
            <a:xfrm>
              <a:off x="2196703" y="4161234"/>
              <a:ext cx="26790" cy="169665"/>
            </a:xfrm>
            <a:custGeom>
              <a:avLst/>
              <a:gdLst/>
              <a:ahLst/>
              <a:cxnLst/>
              <a:rect l="0" t="0" r="0" b="0"/>
              <a:pathLst>
                <a:path w="26790" h="169665">
                  <a:moveTo>
                    <a:pt x="0" y="0"/>
                  </a:moveTo>
                  <a:lnTo>
                    <a:pt x="0" y="22123"/>
                  </a:lnTo>
                  <a:lnTo>
                    <a:pt x="992" y="25663"/>
                  </a:lnTo>
                  <a:lnTo>
                    <a:pt x="2646" y="30007"/>
                  </a:lnTo>
                  <a:lnTo>
                    <a:pt x="4741" y="34888"/>
                  </a:lnTo>
                  <a:lnTo>
                    <a:pt x="6137" y="40126"/>
                  </a:lnTo>
                  <a:lnTo>
                    <a:pt x="7068" y="45602"/>
                  </a:lnTo>
                  <a:lnTo>
                    <a:pt x="7689" y="51237"/>
                  </a:lnTo>
                  <a:lnTo>
                    <a:pt x="8102" y="56979"/>
                  </a:lnTo>
                  <a:lnTo>
                    <a:pt x="8378" y="62790"/>
                  </a:lnTo>
                  <a:lnTo>
                    <a:pt x="8684" y="75532"/>
                  </a:lnTo>
                  <a:lnTo>
                    <a:pt x="8821" y="91117"/>
                  </a:lnTo>
                  <a:lnTo>
                    <a:pt x="9849" y="98448"/>
                  </a:lnTo>
                  <a:lnTo>
                    <a:pt x="11527" y="105320"/>
                  </a:lnTo>
                  <a:lnTo>
                    <a:pt x="13638" y="111885"/>
                  </a:lnTo>
                  <a:lnTo>
                    <a:pt x="15045" y="119238"/>
                  </a:lnTo>
                  <a:lnTo>
                    <a:pt x="15983" y="127118"/>
                  </a:lnTo>
                  <a:lnTo>
                    <a:pt x="17025" y="141825"/>
                  </a:lnTo>
                  <a:lnTo>
                    <a:pt x="17489" y="151669"/>
                  </a:lnTo>
                  <a:lnTo>
                    <a:pt x="18604" y="155683"/>
                  </a:lnTo>
                  <a:lnTo>
                    <a:pt x="20341" y="159351"/>
                  </a:lnTo>
                  <a:lnTo>
                    <a:pt x="26789" y="1696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0" name="SMARTInkAnnotation37"/>
            <p:cNvSpPr/>
            <p:nvPr/>
          </p:nvSpPr>
          <p:spPr>
            <a:xfrm>
              <a:off x="2169914" y="4107656"/>
              <a:ext cx="17860" cy="8931"/>
            </a:xfrm>
            <a:custGeom>
              <a:avLst/>
              <a:gdLst/>
              <a:ahLst/>
              <a:cxnLst/>
              <a:rect l="0" t="0" r="0" b="0"/>
              <a:pathLst>
                <a:path w="17860" h="8931">
                  <a:moveTo>
                    <a:pt x="0" y="0"/>
                  </a:moveTo>
                  <a:lnTo>
                    <a:pt x="4740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7689" y="4741"/>
                  </a:lnTo>
                  <a:lnTo>
                    <a:pt x="9094" y="6137"/>
                  </a:lnTo>
                  <a:lnTo>
                    <a:pt x="11024" y="7068"/>
                  </a:lnTo>
                  <a:lnTo>
                    <a:pt x="17859" y="8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1" name="SMARTInkAnnotation38"/>
            <p:cNvSpPr/>
            <p:nvPr/>
          </p:nvSpPr>
          <p:spPr>
            <a:xfrm>
              <a:off x="2325946" y="4019087"/>
              <a:ext cx="210086" cy="334362"/>
            </a:xfrm>
            <a:custGeom>
              <a:avLst/>
              <a:gdLst/>
              <a:ahLst/>
              <a:cxnLst/>
              <a:rect l="0" t="0" r="0" b="0"/>
              <a:pathLst>
                <a:path w="210086" h="334362">
                  <a:moveTo>
                    <a:pt x="85070" y="151077"/>
                  </a:moveTo>
                  <a:lnTo>
                    <a:pt x="80329" y="151077"/>
                  </a:lnTo>
                  <a:lnTo>
                    <a:pt x="78933" y="152069"/>
                  </a:lnTo>
                  <a:lnTo>
                    <a:pt x="78001" y="153723"/>
                  </a:lnTo>
                  <a:lnTo>
                    <a:pt x="77381" y="155817"/>
                  </a:lnTo>
                  <a:lnTo>
                    <a:pt x="74046" y="160790"/>
                  </a:lnTo>
                  <a:lnTo>
                    <a:pt x="69256" y="166308"/>
                  </a:lnTo>
                  <a:lnTo>
                    <a:pt x="63820" y="172068"/>
                  </a:lnTo>
                  <a:lnTo>
                    <a:pt x="58096" y="180580"/>
                  </a:lnTo>
                  <a:lnTo>
                    <a:pt x="55181" y="185629"/>
                  </a:lnTo>
                  <a:lnTo>
                    <a:pt x="51253" y="190979"/>
                  </a:lnTo>
                  <a:lnTo>
                    <a:pt x="46650" y="196530"/>
                  </a:lnTo>
                  <a:lnTo>
                    <a:pt x="41597" y="202215"/>
                  </a:lnTo>
                  <a:lnTo>
                    <a:pt x="36244" y="208981"/>
                  </a:lnTo>
                  <a:lnTo>
                    <a:pt x="30691" y="216469"/>
                  </a:lnTo>
                  <a:lnTo>
                    <a:pt x="25005" y="224437"/>
                  </a:lnTo>
                  <a:lnTo>
                    <a:pt x="20221" y="232726"/>
                  </a:lnTo>
                  <a:lnTo>
                    <a:pt x="16040" y="241229"/>
                  </a:lnTo>
                  <a:lnTo>
                    <a:pt x="12261" y="249873"/>
                  </a:lnTo>
                  <a:lnTo>
                    <a:pt x="9741" y="257621"/>
                  </a:lnTo>
                  <a:lnTo>
                    <a:pt x="8062" y="264770"/>
                  </a:lnTo>
                  <a:lnTo>
                    <a:pt x="6942" y="271521"/>
                  </a:lnTo>
                  <a:lnTo>
                    <a:pt x="5203" y="278006"/>
                  </a:lnTo>
                  <a:lnTo>
                    <a:pt x="3052" y="284314"/>
                  </a:lnTo>
                  <a:lnTo>
                    <a:pt x="625" y="290503"/>
                  </a:lnTo>
                  <a:lnTo>
                    <a:pt x="0" y="296614"/>
                  </a:lnTo>
                  <a:lnTo>
                    <a:pt x="575" y="302672"/>
                  </a:lnTo>
                  <a:lnTo>
                    <a:pt x="1951" y="308695"/>
                  </a:lnTo>
                  <a:lnTo>
                    <a:pt x="3479" y="318033"/>
                  </a:lnTo>
                  <a:lnTo>
                    <a:pt x="3887" y="321912"/>
                  </a:lnTo>
                  <a:lnTo>
                    <a:pt x="5151" y="324499"/>
                  </a:lnTo>
                  <a:lnTo>
                    <a:pt x="6986" y="326222"/>
                  </a:lnTo>
                  <a:lnTo>
                    <a:pt x="21800" y="333730"/>
                  </a:lnTo>
                  <a:lnTo>
                    <a:pt x="27015" y="334361"/>
                  </a:lnTo>
                  <a:lnTo>
                    <a:pt x="32476" y="333790"/>
                  </a:lnTo>
                  <a:lnTo>
                    <a:pt x="38101" y="332417"/>
                  </a:lnTo>
                  <a:lnTo>
                    <a:pt x="42843" y="330510"/>
                  </a:lnTo>
                  <a:lnTo>
                    <a:pt x="46996" y="328245"/>
                  </a:lnTo>
                  <a:lnTo>
                    <a:pt x="50758" y="325744"/>
                  </a:lnTo>
                  <a:lnTo>
                    <a:pt x="55250" y="321100"/>
                  </a:lnTo>
                  <a:lnTo>
                    <a:pt x="60228" y="315027"/>
                  </a:lnTo>
                  <a:lnTo>
                    <a:pt x="65532" y="308002"/>
                  </a:lnTo>
                  <a:lnTo>
                    <a:pt x="76717" y="292259"/>
                  </a:lnTo>
                  <a:lnTo>
                    <a:pt x="82477" y="283894"/>
                  </a:lnTo>
                  <a:lnTo>
                    <a:pt x="87310" y="274348"/>
                  </a:lnTo>
                  <a:lnTo>
                    <a:pt x="91524" y="264016"/>
                  </a:lnTo>
                  <a:lnTo>
                    <a:pt x="95326" y="253158"/>
                  </a:lnTo>
                  <a:lnTo>
                    <a:pt x="99844" y="241951"/>
                  </a:lnTo>
                  <a:lnTo>
                    <a:pt x="104841" y="230512"/>
                  </a:lnTo>
                  <a:lnTo>
                    <a:pt x="110157" y="218916"/>
                  </a:lnTo>
                  <a:lnTo>
                    <a:pt x="114693" y="206225"/>
                  </a:lnTo>
                  <a:lnTo>
                    <a:pt x="118709" y="192803"/>
                  </a:lnTo>
                  <a:lnTo>
                    <a:pt x="141502" y="103804"/>
                  </a:lnTo>
                  <a:lnTo>
                    <a:pt x="143527" y="92772"/>
                  </a:lnTo>
                  <a:lnTo>
                    <a:pt x="144877" y="82442"/>
                  </a:lnTo>
                  <a:lnTo>
                    <a:pt x="145778" y="72578"/>
                  </a:lnTo>
                  <a:lnTo>
                    <a:pt x="146378" y="63026"/>
                  </a:lnTo>
                  <a:lnTo>
                    <a:pt x="147044" y="44474"/>
                  </a:lnTo>
                  <a:lnTo>
                    <a:pt x="147472" y="16432"/>
                  </a:lnTo>
                  <a:lnTo>
                    <a:pt x="147563" y="1728"/>
                  </a:lnTo>
                  <a:lnTo>
                    <a:pt x="146576" y="909"/>
                  </a:lnTo>
                  <a:lnTo>
                    <a:pt x="142833" y="0"/>
                  </a:lnTo>
                  <a:lnTo>
                    <a:pt x="141437" y="749"/>
                  </a:lnTo>
                  <a:lnTo>
                    <a:pt x="140508" y="2242"/>
                  </a:lnTo>
                  <a:lnTo>
                    <a:pt x="139474" y="6545"/>
                  </a:lnTo>
                  <a:lnTo>
                    <a:pt x="139015" y="11765"/>
                  </a:lnTo>
                  <a:lnTo>
                    <a:pt x="141457" y="20039"/>
                  </a:lnTo>
                  <a:lnTo>
                    <a:pt x="143497" y="25022"/>
                  </a:lnTo>
                  <a:lnTo>
                    <a:pt x="144857" y="32314"/>
                  </a:lnTo>
                  <a:lnTo>
                    <a:pt x="145764" y="41144"/>
                  </a:lnTo>
                  <a:lnTo>
                    <a:pt x="146368" y="50999"/>
                  </a:lnTo>
                  <a:lnTo>
                    <a:pt x="147763" y="61538"/>
                  </a:lnTo>
                  <a:lnTo>
                    <a:pt x="149686" y="72533"/>
                  </a:lnTo>
                  <a:lnTo>
                    <a:pt x="151960" y="83832"/>
                  </a:lnTo>
                  <a:lnTo>
                    <a:pt x="153475" y="95333"/>
                  </a:lnTo>
                  <a:lnTo>
                    <a:pt x="154486" y="106969"/>
                  </a:lnTo>
                  <a:lnTo>
                    <a:pt x="155160" y="118695"/>
                  </a:lnTo>
                  <a:lnTo>
                    <a:pt x="156601" y="130481"/>
                  </a:lnTo>
                  <a:lnTo>
                    <a:pt x="158554" y="142307"/>
                  </a:lnTo>
                  <a:lnTo>
                    <a:pt x="168818" y="194545"/>
                  </a:lnTo>
                  <a:lnTo>
                    <a:pt x="172651" y="206844"/>
                  </a:lnTo>
                  <a:lnTo>
                    <a:pt x="177192" y="218020"/>
                  </a:lnTo>
                  <a:lnTo>
                    <a:pt x="182203" y="228448"/>
                  </a:lnTo>
                  <a:lnTo>
                    <a:pt x="186536" y="238376"/>
                  </a:lnTo>
                  <a:lnTo>
                    <a:pt x="190417" y="247973"/>
                  </a:lnTo>
                  <a:lnTo>
                    <a:pt x="193997" y="257346"/>
                  </a:lnTo>
                  <a:lnTo>
                    <a:pt x="197375" y="264587"/>
                  </a:lnTo>
                  <a:lnTo>
                    <a:pt x="200620" y="270407"/>
                  </a:lnTo>
                  <a:lnTo>
                    <a:pt x="210085" y="2850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2" name="SMARTInkAnnotation39"/>
            <p:cNvSpPr/>
            <p:nvPr/>
          </p:nvSpPr>
          <p:spPr>
            <a:xfrm>
              <a:off x="2580689" y="4156794"/>
              <a:ext cx="339320" cy="168545"/>
            </a:xfrm>
            <a:custGeom>
              <a:avLst/>
              <a:gdLst/>
              <a:ahLst/>
              <a:cxnLst/>
              <a:rect l="0" t="0" r="0" b="0"/>
              <a:pathLst>
                <a:path w="339320" h="168545">
                  <a:moveTo>
                    <a:pt x="8920" y="111597"/>
                  </a:moveTo>
                  <a:lnTo>
                    <a:pt x="4179" y="106856"/>
                  </a:lnTo>
                  <a:lnTo>
                    <a:pt x="2783" y="103475"/>
                  </a:lnTo>
                  <a:lnTo>
                    <a:pt x="1852" y="99237"/>
                  </a:lnTo>
                  <a:lnTo>
                    <a:pt x="1232" y="94428"/>
                  </a:lnTo>
                  <a:lnTo>
                    <a:pt x="818" y="90229"/>
                  </a:lnTo>
                  <a:lnTo>
                    <a:pt x="542" y="86437"/>
                  </a:lnTo>
                  <a:lnTo>
                    <a:pt x="358" y="82917"/>
                  </a:lnTo>
                  <a:lnTo>
                    <a:pt x="154" y="73715"/>
                  </a:lnTo>
                  <a:lnTo>
                    <a:pt x="0" y="46508"/>
                  </a:lnTo>
                  <a:lnTo>
                    <a:pt x="989" y="44392"/>
                  </a:lnTo>
                  <a:lnTo>
                    <a:pt x="2640" y="42981"/>
                  </a:lnTo>
                  <a:lnTo>
                    <a:pt x="4734" y="42040"/>
                  </a:lnTo>
                  <a:lnTo>
                    <a:pt x="6129" y="40421"/>
                  </a:lnTo>
                  <a:lnTo>
                    <a:pt x="7060" y="38350"/>
                  </a:lnTo>
                  <a:lnTo>
                    <a:pt x="7680" y="35976"/>
                  </a:lnTo>
                  <a:lnTo>
                    <a:pt x="9085" y="34394"/>
                  </a:lnTo>
                  <a:lnTo>
                    <a:pt x="11014" y="33339"/>
                  </a:lnTo>
                  <a:lnTo>
                    <a:pt x="13293" y="32636"/>
                  </a:lnTo>
                  <a:lnTo>
                    <a:pt x="14812" y="33159"/>
                  </a:lnTo>
                  <a:lnTo>
                    <a:pt x="15824" y="34501"/>
                  </a:lnTo>
                  <a:lnTo>
                    <a:pt x="16500" y="36387"/>
                  </a:lnTo>
                  <a:lnTo>
                    <a:pt x="17942" y="37644"/>
                  </a:lnTo>
                  <a:lnTo>
                    <a:pt x="19895" y="38482"/>
                  </a:lnTo>
                  <a:lnTo>
                    <a:pt x="22190" y="39041"/>
                  </a:lnTo>
                  <a:lnTo>
                    <a:pt x="23720" y="41398"/>
                  </a:lnTo>
                  <a:lnTo>
                    <a:pt x="24740" y="44954"/>
                  </a:lnTo>
                  <a:lnTo>
                    <a:pt x="25420" y="49309"/>
                  </a:lnTo>
                  <a:lnTo>
                    <a:pt x="25873" y="54196"/>
                  </a:lnTo>
                  <a:lnTo>
                    <a:pt x="26175" y="59439"/>
                  </a:lnTo>
                  <a:lnTo>
                    <a:pt x="26376" y="64918"/>
                  </a:lnTo>
                  <a:lnTo>
                    <a:pt x="27503" y="70556"/>
                  </a:lnTo>
                  <a:lnTo>
                    <a:pt x="29246" y="76299"/>
                  </a:lnTo>
                  <a:lnTo>
                    <a:pt x="31401" y="82112"/>
                  </a:lnTo>
                  <a:lnTo>
                    <a:pt x="32836" y="87971"/>
                  </a:lnTo>
                  <a:lnTo>
                    <a:pt x="33794" y="93862"/>
                  </a:lnTo>
                  <a:lnTo>
                    <a:pt x="34433" y="99773"/>
                  </a:lnTo>
                  <a:lnTo>
                    <a:pt x="35850" y="104706"/>
                  </a:lnTo>
                  <a:lnTo>
                    <a:pt x="37787" y="108988"/>
                  </a:lnTo>
                  <a:lnTo>
                    <a:pt x="40072" y="112834"/>
                  </a:lnTo>
                  <a:lnTo>
                    <a:pt x="42586" y="117382"/>
                  </a:lnTo>
                  <a:lnTo>
                    <a:pt x="48026" y="127728"/>
                  </a:lnTo>
                  <a:lnTo>
                    <a:pt x="49873" y="132272"/>
                  </a:lnTo>
                  <a:lnTo>
                    <a:pt x="51105" y="136295"/>
                  </a:lnTo>
                  <a:lnTo>
                    <a:pt x="51927" y="139968"/>
                  </a:lnTo>
                  <a:lnTo>
                    <a:pt x="53466" y="142417"/>
                  </a:lnTo>
                  <a:lnTo>
                    <a:pt x="55485" y="144050"/>
                  </a:lnTo>
                  <a:lnTo>
                    <a:pt x="57823" y="145139"/>
                  </a:lnTo>
                  <a:lnTo>
                    <a:pt x="59381" y="146856"/>
                  </a:lnTo>
                  <a:lnTo>
                    <a:pt x="60420" y="148994"/>
                  </a:lnTo>
                  <a:lnTo>
                    <a:pt x="62088" y="154813"/>
                  </a:lnTo>
                  <a:lnTo>
                    <a:pt x="62224" y="154298"/>
                  </a:lnTo>
                  <a:lnTo>
                    <a:pt x="62377" y="151080"/>
                  </a:lnTo>
                  <a:lnTo>
                    <a:pt x="62462" y="143690"/>
                  </a:lnTo>
                  <a:lnTo>
                    <a:pt x="63467" y="140930"/>
                  </a:lnTo>
                  <a:lnTo>
                    <a:pt x="65128" y="138097"/>
                  </a:lnTo>
                  <a:lnTo>
                    <a:pt x="67228" y="135217"/>
                  </a:lnTo>
                  <a:lnTo>
                    <a:pt x="68628" y="131312"/>
                  </a:lnTo>
                  <a:lnTo>
                    <a:pt x="69561" y="126724"/>
                  </a:lnTo>
                  <a:lnTo>
                    <a:pt x="70183" y="121682"/>
                  </a:lnTo>
                  <a:lnTo>
                    <a:pt x="72582" y="115343"/>
                  </a:lnTo>
                  <a:lnTo>
                    <a:pt x="76166" y="108141"/>
                  </a:lnTo>
                  <a:lnTo>
                    <a:pt x="80540" y="100363"/>
                  </a:lnTo>
                  <a:lnTo>
                    <a:pt x="85440" y="92202"/>
                  </a:lnTo>
                  <a:lnTo>
                    <a:pt x="96176" y="75195"/>
                  </a:lnTo>
                  <a:lnTo>
                    <a:pt x="101817" y="67485"/>
                  </a:lnTo>
                  <a:lnTo>
                    <a:pt x="107562" y="60361"/>
                  </a:lnTo>
                  <a:lnTo>
                    <a:pt x="113377" y="53627"/>
                  </a:lnTo>
                  <a:lnTo>
                    <a:pt x="118245" y="47153"/>
                  </a:lnTo>
                  <a:lnTo>
                    <a:pt x="122483" y="40853"/>
                  </a:lnTo>
                  <a:lnTo>
                    <a:pt x="126301" y="34668"/>
                  </a:lnTo>
                  <a:lnTo>
                    <a:pt x="130830" y="28561"/>
                  </a:lnTo>
                  <a:lnTo>
                    <a:pt x="135834" y="22506"/>
                  </a:lnTo>
                  <a:lnTo>
                    <a:pt x="141155" y="16483"/>
                  </a:lnTo>
                  <a:lnTo>
                    <a:pt x="146686" y="12469"/>
                  </a:lnTo>
                  <a:lnTo>
                    <a:pt x="152358" y="9793"/>
                  </a:lnTo>
                  <a:lnTo>
                    <a:pt x="158123" y="8009"/>
                  </a:lnTo>
                  <a:lnTo>
                    <a:pt x="163951" y="5827"/>
                  </a:lnTo>
                  <a:lnTo>
                    <a:pt x="169821" y="3380"/>
                  </a:lnTo>
                  <a:lnTo>
                    <a:pt x="175719" y="757"/>
                  </a:lnTo>
                  <a:lnTo>
                    <a:pt x="180643" y="0"/>
                  </a:lnTo>
                  <a:lnTo>
                    <a:pt x="184918" y="488"/>
                  </a:lnTo>
                  <a:lnTo>
                    <a:pt x="188760" y="1805"/>
                  </a:lnTo>
                  <a:lnTo>
                    <a:pt x="195674" y="5915"/>
                  </a:lnTo>
                  <a:lnTo>
                    <a:pt x="198907" y="8400"/>
                  </a:lnTo>
                  <a:lnTo>
                    <a:pt x="202055" y="12041"/>
                  </a:lnTo>
                  <a:lnTo>
                    <a:pt x="205146" y="16453"/>
                  </a:lnTo>
                  <a:lnTo>
                    <a:pt x="208198" y="21378"/>
                  </a:lnTo>
                  <a:lnTo>
                    <a:pt x="211225" y="26646"/>
                  </a:lnTo>
                  <a:lnTo>
                    <a:pt x="217234" y="37791"/>
                  </a:lnTo>
                  <a:lnTo>
                    <a:pt x="226196" y="55223"/>
                  </a:lnTo>
                  <a:lnTo>
                    <a:pt x="229177" y="62107"/>
                  </a:lnTo>
                  <a:lnTo>
                    <a:pt x="232157" y="69674"/>
                  </a:lnTo>
                  <a:lnTo>
                    <a:pt x="235135" y="77695"/>
                  </a:lnTo>
                  <a:lnTo>
                    <a:pt x="239105" y="85027"/>
                  </a:lnTo>
                  <a:lnTo>
                    <a:pt x="243736" y="91899"/>
                  </a:lnTo>
                  <a:lnTo>
                    <a:pt x="248808" y="98465"/>
                  </a:lnTo>
                  <a:lnTo>
                    <a:pt x="253181" y="104826"/>
                  </a:lnTo>
                  <a:lnTo>
                    <a:pt x="257089" y="111052"/>
                  </a:lnTo>
                  <a:lnTo>
                    <a:pt x="260686" y="117187"/>
                  </a:lnTo>
                  <a:lnTo>
                    <a:pt x="264077" y="124253"/>
                  </a:lnTo>
                  <a:lnTo>
                    <a:pt x="267329" y="131940"/>
                  </a:lnTo>
                  <a:lnTo>
                    <a:pt x="270490" y="140042"/>
                  </a:lnTo>
                  <a:lnTo>
                    <a:pt x="273589" y="146435"/>
                  </a:lnTo>
                  <a:lnTo>
                    <a:pt x="276647" y="151690"/>
                  </a:lnTo>
                  <a:lnTo>
                    <a:pt x="279678" y="156185"/>
                  </a:lnTo>
                  <a:lnTo>
                    <a:pt x="283684" y="160174"/>
                  </a:lnTo>
                  <a:lnTo>
                    <a:pt x="288338" y="163825"/>
                  </a:lnTo>
                  <a:lnTo>
                    <a:pt x="293425" y="167251"/>
                  </a:lnTo>
                  <a:lnTo>
                    <a:pt x="297809" y="168544"/>
                  </a:lnTo>
                  <a:lnTo>
                    <a:pt x="301724" y="168413"/>
                  </a:lnTo>
                  <a:lnTo>
                    <a:pt x="309711" y="166614"/>
                  </a:lnTo>
                  <a:lnTo>
                    <a:pt x="319876" y="165814"/>
                  </a:lnTo>
                  <a:lnTo>
                    <a:pt x="324372" y="164609"/>
                  </a:lnTo>
                  <a:lnTo>
                    <a:pt x="328363" y="162813"/>
                  </a:lnTo>
                  <a:lnTo>
                    <a:pt x="339319" y="1562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3" name="SMARTInkAnnotation40"/>
            <p:cNvSpPr/>
            <p:nvPr/>
          </p:nvSpPr>
          <p:spPr>
            <a:xfrm>
              <a:off x="2902148" y="4098928"/>
              <a:ext cx="508827" cy="490932"/>
            </a:xfrm>
            <a:custGeom>
              <a:avLst/>
              <a:gdLst/>
              <a:ahLst/>
              <a:cxnLst/>
              <a:rect l="0" t="0" r="0" b="0"/>
              <a:pathLst>
                <a:path w="508827" h="490932">
                  <a:moveTo>
                    <a:pt x="0" y="44447"/>
                  </a:moveTo>
                  <a:lnTo>
                    <a:pt x="0" y="49187"/>
                  </a:lnTo>
                  <a:lnTo>
                    <a:pt x="993" y="50583"/>
                  </a:lnTo>
                  <a:lnTo>
                    <a:pt x="2646" y="51515"/>
                  </a:lnTo>
                  <a:lnTo>
                    <a:pt x="4741" y="52135"/>
                  </a:lnTo>
                  <a:lnTo>
                    <a:pt x="6137" y="54533"/>
                  </a:lnTo>
                  <a:lnTo>
                    <a:pt x="9094" y="66397"/>
                  </a:lnTo>
                  <a:lnTo>
                    <a:pt x="21250" y="87637"/>
                  </a:lnTo>
                  <a:lnTo>
                    <a:pt x="29619" y="96054"/>
                  </a:lnTo>
                  <a:lnTo>
                    <a:pt x="40945" y="103102"/>
                  </a:lnTo>
                  <a:lnTo>
                    <a:pt x="55901" y="109542"/>
                  </a:lnTo>
                  <a:lnTo>
                    <a:pt x="69824" y="115712"/>
                  </a:lnTo>
                  <a:lnTo>
                    <a:pt x="83619" y="121760"/>
                  </a:lnTo>
                  <a:lnTo>
                    <a:pt x="91465" y="124763"/>
                  </a:lnTo>
                  <a:lnTo>
                    <a:pt x="99672" y="127756"/>
                  </a:lnTo>
                  <a:lnTo>
                    <a:pt x="108120" y="128760"/>
                  </a:lnTo>
                  <a:lnTo>
                    <a:pt x="116729" y="128437"/>
                  </a:lnTo>
                  <a:lnTo>
                    <a:pt x="125444" y="127229"/>
                  </a:lnTo>
                  <a:lnTo>
                    <a:pt x="134231" y="125432"/>
                  </a:lnTo>
                  <a:lnTo>
                    <a:pt x="143066" y="123241"/>
                  </a:lnTo>
                  <a:lnTo>
                    <a:pt x="151932" y="120789"/>
                  </a:lnTo>
                  <a:lnTo>
                    <a:pt x="167075" y="115419"/>
                  </a:lnTo>
                  <a:lnTo>
                    <a:pt x="173891" y="112597"/>
                  </a:lnTo>
                  <a:lnTo>
                    <a:pt x="179428" y="108732"/>
                  </a:lnTo>
                  <a:lnTo>
                    <a:pt x="188225" y="99146"/>
                  </a:lnTo>
                  <a:lnTo>
                    <a:pt x="195442" y="85624"/>
                  </a:lnTo>
                  <a:lnTo>
                    <a:pt x="201957" y="70685"/>
                  </a:lnTo>
                  <a:lnTo>
                    <a:pt x="208160" y="57432"/>
                  </a:lnTo>
                  <a:lnTo>
                    <a:pt x="211578" y="44926"/>
                  </a:lnTo>
                  <a:lnTo>
                    <a:pt x="212490" y="38813"/>
                  </a:lnTo>
                  <a:lnTo>
                    <a:pt x="210856" y="26729"/>
                  </a:lnTo>
                  <a:lnTo>
                    <a:pt x="209032" y="20729"/>
                  </a:lnTo>
                  <a:lnTo>
                    <a:pt x="205831" y="15737"/>
                  </a:lnTo>
                  <a:lnTo>
                    <a:pt x="196984" y="7543"/>
                  </a:lnTo>
                  <a:lnTo>
                    <a:pt x="189082" y="3241"/>
                  </a:lnTo>
                  <a:lnTo>
                    <a:pt x="181271" y="1328"/>
                  </a:lnTo>
                  <a:lnTo>
                    <a:pt x="165717" y="252"/>
                  </a:lnTo>
                  <a:lnTo>
                    <a:pt x="154350" y="0"/>
                  </a:lnTo>
                  <a:lnTo>
                    <a:pt x="148541" y="1917"/>
                  </a:lnTo>
                  <a:lnTo>
                    <a:pt x="136795" y="9339"/>
                  </a:lnTo>
                  <a:lnTo>
                    <a:pt x="124959" y="19252"/>
                  </a:lnTo>
                  <a:lnTo>
                    <a:pt x="114077" y="30273"/>
                  </a:lnTo>
                  <a:lnTo>
                    <a:pt x="105933" y="41785"/>
                  </a:lnTo>
                  <a:lnTo>
                    <a:pt x="99006" y="56162"/>
                  </a:lnTo>
                  <a:lnTo>
                    <a:pt x="95770" y="64164"/>
                  </a:lnTo>
                  <a:lnTo>
                    <a:pt x="92620" y="73466"/>
                  </a:lnTo>
                  <a:lnTo>
                    <a:pt x="89528" y="83637"/>
                  </a:lnTo>
                  <a:lnTo>
                    <a:pt x="86475" y="94386"/>
                  </a:lnTo>
                  <a:lnTo>
                    <a:pt x="84439" y="104529"/>
                  </a:lnTo>
                  <a:lnTo>
                    <a:pt x="83082" y="114267"/>
                  </a:lnTo>
                  <a:lnTo>
                    <a:pt x="82177" y="123736"/>
                  </a:lnTo>
                  <a:lnTo>
                    <a:pt x="81574" y="133025"/>
                  </a:lnTo>
                  <a:lnTo>
                    <a:pt x="81172" y="142195"/>
                  </a:lnTo>
                  <a:lnTo>
                    <a:pt x="80904" y="151284"/>
                  </a:lnTo>
                  <a:lnTo>
                    <a:pt x="81717" y="160320"/>
                  </a:lnTo>
                  <a:lnTo>
                    <a:pt x="83252" y="169320"/>
                  </a:lnTo>
                  <a:lnTo>
                    <a:pt x="85267" y="178297"/>
                  </a:lnTo>
                  <a:lnTo>
                    <a:pt x="92797" y="193564"/>
                  </a:lnTo>
                  <a:lnTo>
                    <a:pt x="103751" y="206963"/>
                  </a:lnTo>
                  <a:lnTo>
                    <a:pt x="118541" y="219533"/>
                  </a:lnTo>
                  <a:lnTo>
                    <a:pt x="132391" y="229089"/>
                  </a:lnTo>
                  <a:lnTo>
                    <a:pt x="138863" y="233026"/>
                  </a:lnTo>
                  <a:lnTo>
                    <a:pt x="146153" y="234659"/>
                  </a:lnTo>
                  <a:lnTo>
                    <a:pt x="153990" y="234754"/>
                  </a:lnTo>
                  <a:lnTo>
                    <a:pt x="169643" y="232215"/>
                  </a:lnTo>
                  <a:lnTo>
                    <a:pt x="183215" y="227780"/>
                  </a:lnTo>
                  <a:lnTo>
                    <a:pt x="195862" y="219855"/>
                  </a:lnTo>
                  <a:lnTo>
                    <a:pt x="207104" y="209718"/>
                  </a:lnTo>
                  <a:lnTo>
                    <a:pt x="215409" y="198599"/>
                  </a:lnTo>
                  <a:lnTo>
                    <a:pt x="222406" y="184396"/>
                  </a:lnTo>
                  <a:lnTo>
                    <a:pt x="225662" y="176442"/>
                  </a:lnTo>
                  <a:lnTo>
                    <a:pt x="228824" y="168162"/>
                  </a:lnTo>
                  <a:lnTo>
                    <a:pt x="234984" y="151026"/>
                  </a:lnTo>
                  <a:lnTo>
                    <a:pt x="238382" y="136132"/>
                  </a:lnTo>
                  <a:lnTo>
                    <a:pt x="240886" y="122899"/>
                  </a:lnTo>
                  <a:lnTo>
                    <a:pt x="245305" y="110403"/>
                  </a:lnTo>
                  <a:lnTo>
                    <a:pt x="245888" y="105285"/>
                  </a:lnTo>
                  <a:lnTo>
                    <a:pt x="245285" y="100880"/>
                  </a:lnTo>
                  <a:lnTo>
                    <a:pt x="241928" y="91423"/>
                  </a:lnTo>
                  <a:lnTo>
                    <a:pt x="241265" y="84410"/>
                  </a:lnTo>
                  <a:lnTo>
                    <a:pt x="241116" y="96674"/>
                  </a:lnTo>
                  <a:lnTo>
                    <a:pt x="241104" y="122444"/>
                  </a:lnTo>
                  <a:lnTo>
                    <a:pt x="243088" y="128195"/>
                  </a:lnTo>
                  <a:lnTo>
                    <a:pt x="250583" y="139876"/>
                  </a:lnTo>
                  <a:lnTo>
                    <a:pt x="257884" y="151683"/>
                  </a:lnTo>
                  <a:lnTo>
                    <a:pt x="264435" y="163545"/>
                  </a:lnTo>
                  <a:lnTo>
                    <a:pt x="270655" y="175431"/>
                  </a:lnTo>
                  <a:lnTo>
                    <a:pt x="279372" y="184683"/>
                  </a:lnTo>
                  <a:lnTo>
                    <a:pt x="289860" y="192102"/>
                  </a:lnTo>
                  <a:lnTo>
                    <a:pt x="301137" y="198707"/>
                  </a:lnTo>
                  <a:lnTo>
                    <a:pt x="312764" y="204950"/>
                  </a:lnTo>
                  <a:lnTo>
                    <a:pt x="318642" y="208004"/>
                  </a:lnTo>
                  <a:lnTo>
                    <a:pt x="325537" y="209047"/>
                  </a:lnTo>
                  <a:lnTo>
                    <a:pt x="341136" y="207561"/>
                  </a:lnTo>
                  <a:lnTo>
                    <a:pt x="355346" y="203593"/>
                  </a:lnTo>
                  <a:lnTo>
                    <a:pt x="369267" y="197530"/>
                  </a:lnTo>
                  <a:lnTo>
                    <a:pt x="377147" y="193135"/>
                  </a:lnTo>
                  <a:lnTo>
                    <a:pt x="392848" y="182960"/>
                  </a:lnTo>
                  <a:lnTo>
                    <a:pt x="406440" y="171823"/>
                  </a:lnTo>
                  <a:lnTo>
                    <a:pt x="419096" y="160259"/>
                  </a:lnTo>
                  <a:lnTo>
                    <a:pt x="432328" y="147513"/>
                  </a:lnTo>
                  <a:lnTo>
                    <a:pt x="448130" y="131926"/>
                  </a:lnTo>
                  <a:lnTo>
                    <a:pt x="454527" y="123602"/>
                  </a:lnTo>
                  <a:lnTo>
                    <a:pt x="459784" y="115076"/>
                  </a:lnTo>
                  <a:lnTo>
                    <a:pt x="464281" y="106416"/>
                  </a:lnTo>
                  <a:lnTo>
                    <a:pt x="469262" y="97666"/>
                  </a:lnTo>
                  <a:lnTo>
                    <a:pt x="474568" y="88856"/>
                  </a:lnTo>
                  <a:lnTo>
                    <a:pt x="480090" y="80006"/>
                  </a:lnTo>
                  <a:lnTo>
                    <a:pt x="488871" y="67527"/>
                  </a:lnTo>
                  <a:lnTo>
                    <a:pt x="499392" y="54923"/>
                  </a:lnTo>
                  <a:lnTo>
                    <a:pt x="502593" y="51431"/>
                  </a:lnTo>
                  <a:lnTo>
                    <a:pt x="504725" y="48111"/>
                  </a:lnTo>
                  <a:lnTo>
                    <a:pt x="507728" y="40682"/>
                  </a:lnTo>
                  <a:lnTo>
                    <a:pt x="508150" y="40945"/>
                  </a:lnTo>
                  <a:lnTo>
                    <a:pt x="508826" y="43755"/>
                  </a:lnTo>
                  <a:lnTo>
                    <a:pt x="501831" y="59560"/>
                  </a:lnTo>
                  <a:lnTo>
                    <a:pt x="496549" y="73985"/>
                  </a:lnTo>
                  <a:lnTo>
                    <a:pt x="492759" y="81998"/>
                  </a:lnTo>
                  <a:lnTo>
                    <a:pt x="488249" y="90317"/>
                  </a:lnTo>
                  <a:lnTo>
                    <a:pt x="483257" y="98839"/>
                  </a:lnTo>
                  <a:lnTo>
                    <a:pt x="477945" y="109482"/>
                  </a:lnTo>
                  <a:lnTo>
                    <a:pt x="472419" y="121538"/>
                  </a:lnTo>
                  <a:lnTo>
                    <a:pt x="466751" y="134536"/>
                  </a:lnTo>
                  <a:lnTo>
                    <a:pt x="461980" y="148163"/>
                  </a:lnTo>
                  <a:lnTo>
                    <a:pt x="457807" y="162208"/>
                  </a:lnTo>
                  <a:lnTo>
                    <a:pt x="454033" y="176533"/>
                  </a:lnTo>
                  <a:lnTo>
                    <a:pt x="449532" y="191043"/>
                  </a:lnTo>
                  <a:lnTo>
                    <a:pt x="444547" y="205677"/>
                  </a:lnTo>
                  <a:lnTo>
                    <a:pt x="433718" y="236159"/>
                  </a:lnTo>
                  <a:lnTo>
                    <a:pt x="404699" y="321819"/>
                  </a:lnTo>
                  <a:lnTo>
                    <a:pt x="399776" y="338502"/>
                  </a:lnTo>
                  <a:lnTo>
                    <a:pt x="395502" y="354585"/>
                  </a:lnTo>
                  <a:lnTo>
                    <a:pt x="388107" y="385685"/>
                  </a:lnTo>
                  <a:lnTo>
                    <a:pt x="381513" y="416043"/>
                  </a:lnTo>
                  <a:lnTo>
                    <a:pt x="379358" y="429099"/>
                  </a:lnTo>
                  <a:lnTo>
                    <a:pt x="377921" y="440781"/>
                  </a:lnTo>
                  <a:lnTo>
                    <a:pt x="376963" y="451544"/>
                  </a:lnTo>
                  <a:lnTo>
                    <a:pt x="376324" y="460705"/>
                  </a:lnTo>
                  <a:lnTo>
                    <a:pt x="375898" y="468796"/>
                  </a:lnTo>
                  <a:lnTo>
                    <a:pt x="375047" y="4909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4" name="SMARTInkAnnotation41"/>
            <p:cNvSpPr/>
            <p:nvPr/>
          </p:nvSpPr>
          <p:spPr>
            <a:xfrm>
              <a:off x="848320" y="2160984"/>
              <a:ext cx="212405" cy="186956"/>
            </a:xfrm>
            <a:custGeom>
              <a:avLst/>
              <a:gdLst/>
              <a:ahLst/>
              <a:cxnLst/>
              <a:rect l="0" t="0" r="0" b="0"/>
              <a:pathLst>
                <a:path w="212405" h="186956">
                  <a:moveTo>
                    <a:pt x="0" y="17860"/>
                  </a:moveTo>
                  <a:lnTo>
                    <a:pt x="0" y="52412"/>
                  </a:lnTo>
                  <a:lnTo>
                    <a:pt x="992" y="57762"/>
                  </a:lnTo>
                  <a:lnTo>
                    <a:pt x="2646" y="63313"/>
                  </a:lnTo>
                  <a:lnTo>
                    <a:pt x="4741" y="68998"/>
                  </a:lnTo>
                  <a:lnTo>
                    <a:pt x="6137" y="74772"/>
                  </a:lnTo>
                  <a:lnTo>
                    <a:pt x="7068" y="80606"/>
                  </a:lnTo>
                  <a:lnTo>
                    <a:pt x="7689" y="86480"/>
                  </a:lnTo>
                  <a:lnTo>
                    <a:pt x="9095" y="92380"/>
                  </a:lnTo>
                  <a:lnTo>
                    <a:pt x="11024" y="98297"/>
                  </a:lnTo>
                  <a:lnTo>
                    <a:pt x="13303" y="104227"/>
                  </a:lnTo>
                  <a:lnTo>
                    <a:pt x="16806" y="110165"/>
                  </a:lnTo>
                  <a:lnTo>
                    <a:pt x="21126" y="116107"/>
                  </a:lnTo>
                  <a:lnTo>
                    <a:pt x="25990" y="122054"/>
                  </a:lnTo>
                  <a:lnTo>
                    <a:pt x="30226" y="128002"/>
                  </a:lnTo>
                  <a:lnTo>
                    <a:pt x="34041" y="133952"/>
                  </a:lnTo>
                  <a:lnTo>
                    <a:pt x="37577" y="139903"/>
                  </a:lnTo>
                  <a:lnTo>
                    <a:pt x="41919" y="145855"/>
                  </a:lnTo>
                  <a:lnTo>
                    <a:pt x="46797" y="151807"/>
                  </a:lnTo>
                  <a:lnTo>
                    <a:pt x="52034" y="157759"/>
                  </a:lnTo>
                  <a:lnTo>
                    <a:pt x="57510" y="162720"/>
                  </a:lnTo>
                  <a:lnTo>
                    <a:pt x="63145" y="167019"/>
                  </a:lnTo>
                  <a:lnTo>
                    <a:pt x="68886" y="170878"/>
                  </a:lnTo>
                  <a:lnTo>
                    <a:pt x="74697" y="174442"/>
                  </a:lnTo>
                  <a:lnTo>
                    <a:pt x="80556" y="177810"/>
                  </a:lnTo>
                  <a:lnTo>
                    <a:pt x="86446" y="181048"/>
                  </a:lnTo>
                  <a:lnTo>
                    <a:pt x="92358" y="183207"/>
                  </a:lnTo>
                  <a:lnTo>
                    <a:pt x="98283" y="184646"/>
                  </a:lnTo>
                  <a:lnTo>
                    <a:pt x="104217" y="185605"/>
                  </a:lnTo>
                  <a:lnTo>
                    <a:pt x="110158" y="186245"/>
                  </a:lnTo>
                  <a:lnTo>
                    <a:pt x="116103" y="186671"/>
                  </a:lnTo>
                  <a:lnTo>
                    <a:pt x="122050" y="186955"/>
                  </a:lnTo>
                  <a:lnTo>
                    <a:pt x="128000" y="186152"/>
                  </a:lnTo>
                  <a:lnTo>
                    <a:pt x="133950" y="184625"/>
                  </a:lnTo>
                  <a:lnTo>
                    <a:pt x="139902" y="182615"/>
                  </a:lnTo>
                  <a:lnTo>
                    <a:pt x="144862" y="180282"/>
                  </a:lnTo>
                  <a:lnTo>
                    <a:pt x="149160" y="177735"/>
                  </a:lnTo>
                  <a:lnTo>
                    <a:pt x="153019" y="175045"/>
                  </a:lnTo>
                  <a:lnTo>
                    <a:pt x="157575" y="170275"/>
                  </a:lnTo>
                  <a:lnTo>
                    <a:pt x="162597" y="164118"/>
                  </a:lnTo>
                  <a:lnTo>
                    <a:pt x="167929" y="157037"/>
                  </a:lnTo>
                  <a:lnTo>
                    <a:pt x="173469" y="150332"/>
                  </a:lnTo>
                  <a:lnTo>
                    <a:pt x="179146" y="143878"/>
                  </a:lnTo>
                  <a:lnTo>
                    <a:pt x="184915" y="137590"/>
                  </a:lnTo>
                  <a:lnTo>
                    <a:pt x="189753" y="130423"/>
                  </a:lnTo>
                  <a:lnTo>
                    <a:pt x="193971" y="122667"/>
                  </a:lnTo>
                  <a:lnTo>
                    <a:pt x="197775" y="114520"/>
                  </a:lnTo>
                  <a:lnTo>
                    <a:pt x="201303" y="106113"/>
                  </a:lnTo>
                  <a:lnTo>
                    <a:pt x="204648" y="97531"/>
                  </a:lnTo>
                  <a:lnTo>
                    <a:pt x="207869" y="88833"/>
                  </a:lnTo>
                  <a:lnTo>
                    <a:pt x="210017" y="81050"/>
                  </a:lnTo>
                  <a:lnTo>
                    <a:pt x="211449" y="73877"/>
                  </a:lnTo>
                  <a:lnTo>
                    <a:pt x="212404" y="67111"/>
                  </a:lnTo>
                  <a:lnTo>
                    <a:pt x="212048" y="60616"/>
                  </a:lnTo>
                  <a:lnTo>
                    <a:pt x="210818" y="54301"/>
                  </a:lnTo>
                  <a:lnTo>
                    <a:pt x="209007" y="48107"/>
                  </a:lnTo>
                  <a:lnTo>
                    <a:pt x="206807" y="41993"/>
                  </a:lnTo>
                  <a:lnTo>
                    <a:pt x="204348" y="35933"/>
                  </a:lnTo>
                  <a:lnTo>
                    <a:pt x="201716" y="29909"/>
                  </a:lnTo>
                  <a:lnTo>
                    <a:pt x="196985" y="24900"/>
                  </a:lnTo>
                  <a:lnTo>
                    <a:pt x="190855" y="20569"/>
                  </a:lnTo>
                  <a:lnTo>
                    <a:pt x="177098" y="13111"/>
                  </a:lnTo>
                  <a:lnTo>
                    <a:pt x="164369" y="6489"/>
                  </a:lnTo>
                  <a:lnTo>
                    <a:pt x="158197" y="4326"/>
                  </a:lnTo>
                  <a:lnTo>
                    <a:pt x="152098" y="2884"/>
                  </a:lnTo>
                  <a:lnTo>
                    <a:pt x="13394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5" name="SMARTInkAnnotation42"/>
            <p:cNvSpPr/>
            <p:nvPr/>
          </p:nvSpPr>
          <p:spPr>
            <a:xfrm>
              <a:off x="1107281" y="2125543"/>
              <a:ext cx="428626" cy="196163"/>
            </a:xfrm>
            <a:custGeom>
              <a:avLst/>
              <a:gdLst/>
              <a:ahLst/>
              <a:cxnLst/>
              <a:rect l="0" t="0" r="0" b="0"/>
              <a:pathLst>
                <a:path w="428626" h="196163">
                  <a:moveTo>
                    <a:pt x="0" y="97949"/>
                  </a:moveTo>
                  <a:lnTo>
                    <a:pt x="16251" y="114199"/>
                  </a:lnTo>
                  <a:lnTo>
                    <a:pt x="26864" y="120072"/>
                  </a:lnTo>
                  <a:lnTo>
                    <a:pt x="30808" y="123612"/>
                  </a:lnTo>
                  <a:lnTo>
                    <a:pt x="34429" y="127956"/>
                  </a:lnTo>
                  <a:lnTo>
                    <a:pt x="37836" y="132836"/>
                  </a:lnTo>
                  <a:lnTo>
                    <a:pt x="40107" y="137082"/>
                  </a:lnTo>
                  <a:lnTo>
                    <a:pt x="41621" y="140905"/>
                  </a:lnTo>
                  <a:lnTo>
                    <a:pt x="42630" y="144446"/>
                  </a:lnTo>
                  <a:lnTo>
                    <a:pt x="44295" y="148791"/>
                  </a:lnTo>
                  <a:lnTo>
                    <a:pt x="46397" y="153672"/>
                  </a:lnTo>
                  <a:lnTo>
                    <a:pt x="48791" y="158910"/>
                  </a:lnTo>
                  <a:lnTo>
                    <a:pt x="51379" y="163394"/>
                  </a:lnTo>
                  <a:lnTo>
                    <a:pt x="54096" y="167376"/>
                  </a:lnTo>
                  <a:lnTo>
                    <a:pt x="56900" y="171023"/>
                  </a:lnTo>
                  <a:lnTo>
                    <a:pt x="58770" y="174446"/>
                  </a:lnTo>
                  <a:lnTo>
                    <a:pt x="60016" y="177721"/>
                  </a:lnTo>
                  <a:lnTo>
                    <a:pt x="60847" y="180896"/>
                  </a:lnTo>
                  <a:lnTo>
                    <a:pt x="62392" y="184005"/>
                  </a:lnTo>
                  <a:lnTo>
                    <a:pt x="66756" y="190105"/>
                  </a:lnTo>
                  <a:lnTo>
                    <a:pt x="71427" y="196162"/>
                  </a:lnTo>
                  <a:lnTo>
                    <a:pt x="71435" y="186691"/>
                  </a:lnTo>
                  <a:lnTo>
                    <a:pt x="70444" y="182907"/>
                  </a:lnTo>
                  <a:lnTo>
                    <a:pt x="68791" y="179392"/>
                  </a:lnTo>
                  <a:lnTo>
                    <a:pt x="66696" y="176057"/>
                  </a:lnTo>
                  <a:lnTo>
                    <a:pt x="65300" y="170857"/>
                  </a:lnTo>
                  <a:lnTo>
                    <a:pt x="64369" y="164414"/>
                  </a:lnTo>
                  <a:lnTo>
                    <a:pt x="63749" y="157142"/>
                  </a:lnTo>
                  <a:lnTo>
                    <a:pt x="64327" y="149317"/>
                  </a:lnTo>
                  <a:lnTo>
                    <a:pt x="65706" y="141124"/>
                  </a:lnTo>
                  <a:lnTo>
                    <a:pt x="67616" y="132685"/>
                  </a:lnTo>
                  <a:lnTo>
                    <a:pt x="68890" y="125075"/>
                  </a:lnTo>
                  <a:lnTo>
                    <a:pt x="69739" y="118018"/>
                  </a:lnTo>
                  <a:lnTo>
                    <a:pt x="70305" y="111328"/>
                  </a:lnTo>
                  <a:lnTo>
                    <a:pt x="71675" y="103892"/>
                  </a:lnTo>
                  <a:lnTo>
                    <a:pt x="73580" y="95958"/>
                  </a:lnTo>
                  <a:lnTo>
                    <a:pt x="75843" y="87692"/>
                  </a:lnTo>
                  <a:lnTo>
                    <a:pt x="77351" y="80197"/>
                  </a:lnTo>
                  <a:lnTo>
                    <a:pt x="78356" y="73216"/>
                  </a:lnTo>
                  <a:lnTo>
                    <a:pt x="79027" y="66577"/>
                  </a:lnTo>
                  <a:lnTo>
                    <a:pt x="80466" y="61160"/>
                  </a:lnTo>
                  <a:lnTo>
                    <a:pt x="82417" y="56555"/>
                  </a:lnTo>
                  <a:lnTo>
                    <a:pt x="84711" y="52494"/>
                  </a:lnTo>
                  <a:lnTo>
                    <a:pt x="87232" y="48794"/>
                  </a:lnTo>
                  <a:lnTo>
                    <a:pt x="89904" y="45335"/>
                  </a:lnTo>
                  <a:lnTo>
                    <a:pt x="92679" y="42037"/>
                  </a:lnTo>
                  <a:lnTo>
                    <a:pt x="95520" y="39839"/>
                  </a:lnTo>
                  <a:lnTo>
                    <a:pt x="105428" y="36020"/>
                  </a:lnTo>
                  <a:lnTo>
                    <a:pt x="114936" y="35556"/>
                  </a:lnTo>
                  <a:lnTo>
                    <a:pt x="124174" y="35492"/>
                  </a:lnTo>
                  <a:lnTo>
                    <a:pt x="128423" y="36467"/>
                  </a:lnTo>
                  <a:lnTo>
                    <a:pt x="140137" y="42580"/>
                  </a:lnTo>
                  <a:lnTo>
                    <a:pt x="150257" y="47875"/>
                  </a:lnTo>
                  <a:lnTo>
                    <a:pt x="155734" y="51668"/>
                  </a:lnTo>
                  <a:lnTo>
                    <a:pt x="161370" y="56181"/>
                  </a:lnTo>
                  <a:lnTo>
                    <a:pt x="167111" y="61174"/>
                  </a:lnTo>
                  <a:lnTo>
                    <a:pt x="172923" y="65495"/>
                  </a:lnTo>
                  <a:lnTo>
                    <a:pt x="178782" y="69367"/>
                  </a:lnTo>
                  <a:lnTo>
                    <a:pt x="184673" y="72942"/>
                  </a:lnTo>
                  <a:lnTo>
                    <a:pt x="190584" y="76316"/>
                  </a:lnTo>
                  <a:lnTo>
                    <a:pt x="202444" y="82712"/>
                  </a:lnTo>
                  <a:lnTo>
                    <a:pt x="208384" y="86799"/>
                  </a:lnTo>
                  <a:lnTo>
                    <a:pt x="214329" y="91508"/>
                  </a:lnTo>
                  <a:lnTo>
                    <a:pt x="220277" y="96631"/>
                  </a:lnTo>
                  <a:lnTo>
                    <a:pt x="229531" y="104970"/>
                  </a:lnTo>
                  <a:lnTo>
                    <a:pt x="233388" y="108583"/>
                  </a:lnTo>
                  <a:lnTo>
                    <a:pt x="237944" y="111984"/>
                  </a:lnTo>
                  <a:lnTo>
                    <a:pt x="242965" y="115243"/>
                  </a:lnTo>
                  <a:lnTo>
                    <a:pt x="248297" y="118408"/>
                  </a:lnTo>
                  <a:lnTo>
                    <a:pt x="259513" y="121925"/>
                  </a:lnTo>
                  <a:lnTo>
                    <a:pt x="265282" y="122862"/>
                  </a:lnTo>
                  <a:lnTo>
                    <a:pt x="274338" y="126550"/>
                  </a:lnTo>
                  <a:lnTo>
                    <a:pt x="278142" y="128923"/>
                  </a:lnTo>
                  <a:lnTo>
                    <a:pt x="282663" y="129512"/>
                  </a:lnTo>
                  <a:lnTo>
                    <a:pt x="292977" y="127522"/>
                  </a:lnTo>
                  <a:lnTo>
                    <a:pt x="301530" y="123329"/>
                  </a:lnTo>
                  <a:lnTo>
                    <a:pt x="305200" y="120822"/>
                  </a:lnTo>
                  <a:lnTo>
                    <a:pt x="309630" y="117167"/>
                  </a:lnTo>
                  <a:lnTo>
                    <a:pt x="314569" y="112745"/>
                  </a:lnTo>
                  <a:lnTo>
                    <a:pt x="319845" y="107813"/>
                  </a:lnTo>
                  <a:lnTo>
                    <a:pt x="324355" y="102541"/>
                  </a:lnTo>
                  <a:lnTo>
                    <a:pt x="328354" y="97041"/>
                  </a:lnTo>
                  <a:lnTo>
                    <a:pt x="332012" y="91391"/>
                  </a:lnTo>
                  <a:lnTo>
                    <a:pt x="336435" y="85639"/>
                  </a:lnTo>
                  <a:lnTo>
                    <a:pt x="341368" y="79821"/>
                  </a:lnTo>
                  <a:lnTo>
                    <a:pt x="346641" y="73957"/>
                  </a:lnTo>
                  <a:lnTo>
                    <a:pt x="350157" y="68064"/>
                  </a:lnTo>
                  <a:lnTo>
                    <a:pt x="352500" y="62151"/>
                  </a:lnTo>
                  <a:lnTo>
                    <a:pt x="354063" y="56224"/>
                  </a:lnTo>
                  <a:lnTo>
                    <a:pt x="356097" y="50289"/>
                  </a:lnTo>
                  <a:lnTo>
                    <a:pt x="358445" y="44348"/>
                  </a:lnTo>
                  <a:lnTo>
                    <a:pt x="361002" y="38402"/>
                  </a:lnTo>
                  <a:lnTo>
                    <a:pt x="362707" y="33447"/>
                  </a:lnTo>
                  <a:lnTo>
                    <a:pt x="363844" y="29150"/>
                  </a:lnTo>
                  <a:lnTo>
                    <a:pt x="364602" y="25294"/>
                  </a:lnTo>
                  <a:lnTo>
                    <a:pt x="364115" y="20739"/>
                  </a:lnTo>
                  <a:lnTo>
                    <a:pt x="362798" y="15718"/>
                  </a:lnTo>
                  <a:lnTo>
                    <a:pt x="360928" y="10386"/>
                  </a:lnTo>
                  <a:lnTo>
                    <a:pt x="358689" y="6832"/>
                  </a:lnTo>
                  <a:lnTo>
                    <a:pt x="356204" y="4462"/>
                  </a:lnTo>
                  <a:lnTo>
                    <a:pt x="353555" y="2882"/>
                  </a:lnTo>
                  <a:lnTo>
                    <a:pt x="347967" y="1127"/>
                  </a:lnTo>
                  <a:lnTo>
                    <a:pt x="336596" y="139"/>
                  </a:lnTo>
                  <a:lnTo>
                    <a:pt x="331554" y="0"/>
                  </a:lnTo>
                  <a:lnTo>
                    <a:pt x="320659" y="2492"/>
                  </a:lnTo>
                  <a:lnTo>
                    <a:pt x="309203" y="6906"/>
                  </a:lnTo>
                  <a:lnTo>
                    <a:pt x="297497" y="12176"/>
                  </a:lnTo>
                  <a:lnTo>
                    <a:pt x="291597" y="15962"/>
                  </a:lnTo>
                  <a:lnTo>
                    <a:pt x="285679" y="20471"/>
                  </a:lnTo>
                  <a:lnTo>
                    <a:pt x="279750" y="25461"/>
                  </a:lnTo>
                  <a:lnTo>
                    <a:pt x="274805" y="30772"/>
                  </a:lnTo>
                  <a:lnTo>
                    <a:pt x="270516" y="36297"/>
                  </a:lnTo>
                  <a:lnTo>
                    <a:pt x="266664" y="41965"/>
                  </a:lnTo>
                  <a:lnTo>
                    <a:pt x="263104" y="47728"/>
                  </a:lnTo>
                  <a:lnTo>
                    <a:pt x="259739" y="53554"/>
                  </a:lnTo>
                  <a:lnTo>
                    <a:pt x="256503" y="59423"/>
                  </a:lnTo>
                  <a:lnTo>
                    <a:pt x="254346" y="66312"/>
                  </a:lnTo>
                  <a:lnTo>
                    <a:pt x="252908" y="73881"/>
                  </a:lnTo>
                  <a:lnTo>
                    <a:pt x="251949" y="81904"/>
                  </a:lnTo>
                  <a:lnTo>
                    <a:pt x="251310" y="89237"/>
                  </a:lnTo>
                  <a:lnTo>
                    <a:pt x="250884" y="96110"/>
                  </a:lnTo>
                  <a:lnTo>
                    <a:pt x="250599" y="102676"/>
                  </a:lnTo>
                  <a:lnTo>
                    <a:pt x="251402" y="109038"/>
                  </a:lnTo>
                  <a:lnTo>
                    <a:pt x="252930" y="115263"/>
                  </a:lnTo>
                  <a:lnTo>
                    <a:pt x="254940" y="121398"/>
                  </a:lnTo>
                  <a:lnTo>
                    <a:pt x="258265" y="127473"/>
                  </a:lnTo>
                  <a:lnTo>
                    <a:pt x="262466" y="133506"/>
                  </a:lnTo>
                  <a:lnTo>
                    <a:pt x="267251" y="139513"/>
                  </a:lnTo>
                  <a:lnTo>
                    <a:pt x="273417" y="145502"/>
                  </a:lnTo>
                  <a:lnTo>
                    <a:pt x="280505" y="151479"/>
                  </a:lnTo>
                  <a:lnTo>
                    <a:pt x="288206" y="157448"/>
                  </a:lnTo>
                  <a:lnTo>
                    <a:pt x="297310" y="162420"/>
                  </a:lnTo>
                  <a:lnTo>
                    <a:pt x="307347" y="166727"/>
                  </a:lnTo>
                  <a:lnTo>
                    <a:pt x="318007" y="170590"/>
                  </a:lnTo>
                  <a:lnTo>
                    <a:pt x="330075" y="173165"/>
                  </a:lnTo>
                  <a:lnTo>
                    <a:pt x="343082" y="174882"/>
                  </a:lnTo>
                  <a:lnTo>
                    <a:pt x="356713" y="176027"/>
                  </a:lnTo>
                  <a:lnTo>
                    <a:pt x="368778" y="176790"/>
                  </a:lnTo>
                  <a:lnTo>
                    <a:pt x="390120" y="177638"/>
                  </a:lnTo>
                  <a:lnTo>
                    <a:pt x="398986" y="176872"/>
                  </a:lnTo>
                  <a:lnTo>
                    <a:pt x="406882" y="175369"/>
                  </a:lnTo>
                  <a:lnTo>
                    <a:pt x="428625" y="1693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6" name="SMARTInkAnnotation43"/>
            <p:cNvSpPr/>
            <p:nvPr/>
          </p:nvSpPr>
          <p:spPr>
            <a:xfrm>
              <a:off x="1616382" y="2062758"/>
              <a:ext cx="49410" cy="285751"/>
            </a:xfrm>
            <a:custGeom>
              <a:avLst/>
              <a:gdLst/>
              <a:ahLst/>
              <a:cxnLst/>
              <a:rect l="0" t="0" r="0" b="0"/>
              <a:pathLst>
                <a:path w="49410" h="285751">
                  <a:moveTo>
                    <a:pt x="8821" y="0"/>
                  </a:moveTo>
                  <a:lnTo>
                    <a:pt x="1133" y="0"/>
                  </a:lnTo>
                  <a:lnTo>
                    <a:pt x="719" y="992"/>
                  </a:lnTo>
                  <a:lnTo>
                    <a:pt x="55" y="9713"/>
                  </a:lnTo>
                  <a:lnTo>
                    <a:pt x="0" y="12429"/>
                  </a:lnTo>
                  <a:lnTo>
                    <a:pt x="956" y="16223"/>
                  </a:lnTo>
                  <a:lnTo>
                    <a:pt x="2586" y="20737"/>
                  </a:lnTo>
                  <a:lnTo>
                    <a:pt x="4664" y="25731"/>
                  </a:lnTo>
                  <a:lnTo>
                    <a:pt x="6050" y="32037"/>
                  </a:lnTo>
                  <a:lnTo>
                    <a:pt x="6974" y="39217"/>
                  </a:lnTo>
                  <a:lnTo>
                    <a:pt x="7589" y="46981"/>
                  </a:lnTo>
                  <a:lnTo>
                    <a:pt x="8992" y="55133"/>
                  </a:lnTo>
                  <a:lnTo>
                    <a:pt x="10920" y="63544"/>
                  </a:lnTo>
                  <a:lnTo>
                    <a:pt x="29780" y="137505"/>
                  </a:lnTo>
                  <a:lnTo>
                    <a:pt x="31723" y="148224"/>
                  </a:lnTo>
                  <a:lnTo>
                    <a:pt x="33019" y="158348"/>
                  </a:lnTo>
                  <a:lnTo>
                    <a:pt x="33883" y="168073"/>
                  </a:lnTo>
                  <a:lnTo>
                    <a:pt x="35451" y="178525"/>
                  </a:lnTo>
                  <a:lnTo>
                    <a:pt x="37488" y="189462"/>
                  </a:lnTo>
                  <a:lnTo>
                    <a:pt x="39839" y="200722"/>
                  </a:lnTo>
                  <a:lnTo>
                    <a:pt x="41406" y="210213"/>
                  </a:lnTo>
                  <a:lnTo>
                    <a:pt x="42450" y="218525"/>
                  </a:lnTo>
                  <a:lnTo>
                    <a:pt x="43147" y="226050"/>
                  </a:lnTo>
                  <a:lnTo>
                    <a:pt x="44603" y="234044"/>
                  </a:lnTo>
                  <a:lnTo>
                    <a:pt x="46566" y="242349"/>
                  </a:lnTo>
                  <a:lnTo>
                    <a:pt x="48868" y="250863"/>
                  </a:lnTo>
                  <a:lnTo>
                    <a:pt x="49409" y="258523"/>
                  </a:lnTo>
                  <a:lnTo>
                    <a:pt x="48779" y="265614"/>
                  </a:lnTo>
                  <a:lnTo>
                    <a:pt x="44540" y="285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7" name="SMARTInkAnnotation44"/>
            <p:cNvSpPr/>
            <p:nvPr/>
          </p:nvSpPr>
          <p:spPr>
            <a:xfrm>
              <a:off x="1562695" y="2107406"/>
              <a:ext cx="508994" cy="205260"/>
            </a:xfrm>
            <a:custGeom>
              <a:avLst/>
              <a:gdLst/>
              <a:ahLst/>
              <a:cxnLst/>
              <a:rect l="0" t="0" r="0" b="0"/>
              <a:pathLst>
                <a:path w="508994" h="205260">
                  <a:moveTo>
                    <a:pt x="0" y="116086"/>
                  </a:moveTo>
                  <a:lnTo>
                    <a:pt x="13303" y="102784"/>
                  </a:lnTo>
                  <a:lnTo>
                    <a:pt x="16806" y="101265"/>
                  </a:lnTo>
                  <a:lnTo>
                    <a:pt x="25990" y="99577"/>
                  </a:lnTo>
                  <a:lnTo>
                    <a:pt x="39333" y="98827"/>
                  </a:lnTo>
                  <a:lnTo>
                    <a:pt x="55184" y="98493"/>
                  </a:lnTo>
                  <a:lnTo>
                    <a:pt x="182680" y="98228"/>
                  </a:lnTo>
                  <a:lnTo>
                    <a:pt x="195623" y="95581"/>
                  </a:lnTo>
                  <a:lnTo>
                    <a:pt x="207991" y="92090"/>
                  </a:lnTo>
                  <a:lnTo>
                    <a:pt x="220102" y="90539"/>
                  </a:lnTo>
                  <a:lnTo>
                    <a:pt x="229454" y="87203"/>
                  </a:lnTo>
                  <a:lnTo>
                    <a:pt x="237909" y="82413"/>
                  </a:lnTo>
                  <a:lnTo>
                    <a:pt x="248282" y="76977"/>
                  </a:lnTo>
                  <a:lnTo>
                    <a:pt x="256861" y="71254"/>
                  </a:lnTo>
                  <a:lnTo>
                    <a:pt x="263981" y="65403"/>
                  </a:lnTo>
                  <a:lnTo>
                    <a:pt x="270452" y="59495"/>
                  </a:lnTo>
                  <a:lnTo>
                    <a:pt x="279282" y="53562"/>
                  </a:lnTo>
                  <a:lnTo>
                    <a:pt x="288829" y="47618"/>
                  </a:lnTo>
                  <a:lnTo>
                    <a:pt x="296379" y="41669"/>
                  </a:lnTo>
                  <a:lnTo>
                    <a:pt x="298789" y="38693"/>
                  </a:lnTo>
                  <a:lnTo>
                    <a:pt x="300396" y="35717"/>
                  </a:lnTo>
                  <a:lnTo>
                    <a:pt x="302181" y="29765"/>
                  </a:lnTo>
                  <a:lnTo>
                    <a:pt x="302975" y="23812"/>
                  </a:lnTo>
                  <a:lnTo>
                    <a:pt x="303422" y="19623"/>
                  </a:lnTo>
                  <a:lnTo>
                    <a:pt x="300880" y="15998"/>
                  </a:lnTo>
                  <a:lnTo>
                    <a:pt x="298813" y="13642"/>
                  </a:lnTo>
                  <a:lnTo>
                    <a:pt x="296443" y="13063"/>
                  </a:lnTo>
                  <a:lnTo>
                    <a:pt x="293871" y="13670"/>
                  </a:lnTo>
                  <a:lnTo>
                    <a:pt x="291164" y="15067"/>
                  </a:lnTo>
                  <a:lnTo>
                    <a:pt x="282865" y="16618"/>
                  </a:lnTo>
                  <a:lnTo>
                    <a:pt x="277873" y="17032"/>
                  </a:lnTo>
                  <a:lnTo>
                    <a:pt x="267036" y="20137"/>
                  </a:lnTo>
                  <a:lnTo>
                    <a:pt x="254612" y="25817"/>
                  </a:lnTo>
                  <a:lnTo>
                    <a:pt x="247132" y="30110"/>
                  </a:lnTo>
                  <a:lnTo>
                    <a:pt x="239169" y="34956"/>
                  </a:lnTo>
                  <a:lnTo>
                    <a:pt x="232868" y="39179"/>
                  </a:lnTo>
                  <a:lnTo>
                    <a:pt x="227675" y="42987"/>
                  </a:lnTo>
                  <a:lnTo>
                    <a:pt x="223221" y="46517"/>
                  </a:lnTo>
                  <a:lnTo>
                    <a:pt x="218267" y="50855"/>
                  </a:lnTo>
                  <a:lnTo>
                    <a:pt x="212980" y="55732"/>
                  </a:lnTo>
                  <a:lnTo>
                    <a:pt x="207471" y="60967"/>
                  </a:lnTo>
                  <a:lnTo>
                    <a:pt x="202807" y="66442"/>
                  </a:lnTo>
                  <a:lnTo>
                    <a:pt x="198704" y="72076"/>
                  </a:lnTo>
                  <a:lnTo>
                    <a:pt x="194978" y="77816"/>
                  </a:lnTo>
                  <a:lnTo>
                    <a:pt x="192493" y="84620"/>
                  </a:lnTo>
                  <a:lnTo>
                    <a:pt x="190836" y="92132"/>
                  </a:lnTo>
                  <a:lnTo>
                    <a:pt x="189732" y="100117"/>
                  </a:lnTo>
                  <a:lnTo>
                    <a:pt x="188996" y="107424"/>
                  </a:lnTo>
                  <a:lnTo>
                    <a:pt x="188505" y="114280"/>
                  </a:lnTo>
                  <a:lnTo>
                    <a:pt x="188178" y="120835"/>
                  </a:lnTo>
                  <a:lnTo>
                    <a:pt x="188952" y="128182"/>
                  </a:lnTo>
                  <a:lnTo>
                    <a:pt x="190461" y="136056"/>
                  </a:lnTo>
                  <a:lnTo>
                    <a:pt x="192458" y="144283"/>
                  </a:lnTo>
                  <a:lnTo>
                    <a:pt x="194782" y="150759"/>
                  </a:lnTo>
                  <a:lnTo>
                    <a:pt x="197324" y="156068"/>
                  </a:lnTo>
                  <a:lnTo>
                    <a:pt x="200010" y="160600"/>
                  </a:lnTo>
                  <a:lnTo>
                    <a:pt x="203786" y="165606"/>
                  </a:lnTo>
                  <a:lnTo>
                    <a:pt x="208287" y="170928"/>
                  </a:lnTo>
                  <a:lnTo>
                    <a:pt x="213272" y="176460"/>
                  </a:lnTo>
                  <a:lnTo>
                    <a:pt x="218580" y="181140"/>
                  </a:lnTo>
                  <a:lnTo>
                    <a:pt x="224103" y="185252"/>
                  </a:lnTo>
                  <a:lnTo>
                    <a:pt x="229769" y="188986"/>
                  </a:lnTo>
                  <a:lnTo>
                    <a:pt x="235531" y="192467"/>
                  </a:lnTo>
                  <a:lnTo>
                    <a:pt x="241357" y="195781"/>
                  </a:lnTo>
                  <a:lnTo>
                    <a:pt x="247225" y="198981"/>
                  </a:lnTo>
                  <a:lnTo>
                    <a:pt x="259037" y="202538"/>
                  </a:lnTo>
                  <a:lnTo>
                    <a:pt x="270901" y="204119"/>
                  </a:lnTo>
                  <a:lnTo>
                    <a:pt x="282788" y="204821"/>
                  </a:lnTo>
                  <a:lnTo>
                    <a:pt x="287745" y="204016"/>
                  </a:lnTo>
                  <a:lnTo>
                    <a:pt x="300452" y="198143"/>
                  </a:lnTo>
                  <a:lnTo>
                    <a:pt x="310805" y="192905"/>
                  </a:lnTo>
                  <a:lnTo>
                    <a:pt x="315352" y="189126"/>
                  </a:lnTo>
                  <a:lnTo>
                    <a:pt x="319376" y="184624"/>
                  </a:lnTo>
                  <a:lnTo>
                    <a:pt x="323050" y="179637"/>
                  </a:lnTo>
                  <a:lnTo>
                    <a:pt x="326492" y="174328"/>
                  </a:lnTo>
                  <a:lnTo>
                    <a:pt x="329778" y="168805"/>
                  </a:lnTo>
                  <a:lnTo>
                    <a:pt x="332962" y="163138"/>
                  </a:lnTo>
                  <a:lnTo>
                    <a:pt x="335084" y="157376"/>
                  </a:lnTo>
                  <a:lnTo>
                    <a:pt x="336499" y="151550"/>
                  </a:lnTo>
                  <a:lnTo>
                    <a:pt x="337442" y="145682"/>
                  </a:lnTo>
                  <a:lnTo>
                    <a:pt x="339063" y="139786"/>
                  </a:lnTo>
                  <a:lnTo>
                    <a:pt x="341136" y="133870"/>
                  </a:lnTo>
                  <a:lnTo>
                    <a:pt x="343510" y="127942"/>
                  </a:lnTo>
                  <a:lnTo>
                    <a:pt x="345093" y="122998"/>
                  </a:lnTo>
                  <a:lnTo>
                    <a:pt x="346148" y="118710"/>
                  </a:lnTo>
                  <a:lnTo>
                    <a:pt x="346851" y="114859"/>
                  </a:lnTo>
                  <a:lnTo>
                    <a:pt x="348312" y="111299"/>
                  </a:lnTo>
                  <a:lnTo>
                    <a:pt x="350279" y="107934"/>
                  </a:lnTo>
                  <a:lnTo>
                    <a:pt x="352582" y="104698"/>
                  </a:lnTo>
                  <a:lnTo>
                    <a:pt x="355140" y="98457"/>
                  </a:lnTo>
                  <a:lnTo>
                    <a:pt x="357068" y="89833"/>
                  </a:lnTo>
                  <a:lnTo>
                    <a:pt x="357152" y="94196"/>
                  </a:lnTo>
                  <a:lnTo>
                    <a:pt x="357177" y="101773"/>
                  </a:lnTo>
                  <a:lnTo>
                    <a:pt x="358173" y="104560"/>
                  </a:lnTo>
                  <a:lnTo>
                    <a:pt x="361925" y="110302"/>
                  </a:lnTo>
                  <a:lnTo>
                    <a:pt x="364315" y="114214"/>
                  </a:lnTo>
                  <a:lnTo>
                    <a:pt x="366900" y="118807"/>
                  </a:lnTo>
                  <a:lnTo>
                    <a:pt x="369616" y="123853"/>
                  </a:lnTo>
                  <a:lnTo>
                    <a:pt x="373410" y="128209"/>
                  </a:lnTo>
                  <a:lnTo>
                    <a:pt x="377925" y="132106"/>
                  </a:lnTo>
                  <a:lnTo>
                    <a:pt x="382919" y="135695"/>
                  </a:lnTo>
                  <a:lnTo>
                    <a:pt x="387240" y="140073"/>
                  </a:lnTo>
                  <a:lnTo>
                    <a:pt x="391113" y="144976"/>
                  </a:lnTo>
                  <a:lnTo>
                    <a:pt x="394688" y="150229"/>
                  </a:lnTo>
                  <a:lnTo>
                    <a:pt x="398063" y="155715"/>
                  </a:lnTo>
                  <a:lnTo>
                    <a:pt x="401305" y="161357"/>
                  </a:lnTo>
                  <a:lnTo>
                    <a:pt x="404459" y="167102"/>
                  </a:lnTo>
                  <a:lnTo>
                    <a:pt x="407553" y="171925"/>
                  </a:lnTo>
                  <a:lnTo>
                    <a:pt x="410608" y="176133"/>
                  </a:lnTo>
                  <a:lnTo>
                    <a:pt x="413638" y="179930"/>
                  </a:lnTo>
                  <a:lnTo>
                    <a:pt x="416649" y="183453"/>
                  </a:lnTo>
                  <a:lnTo>
                    <a:pt x="419649" y="186794"/>
                  </a:lnTo>
                  <a:lnTo>
                    <a:pt x="426852" y="194546"/>
                  </a:lnTo>
                  <a:lnTo>
                    <a:pt x="437432" y="205259"/>
                  </a:lnTo>
                  <a:lnTo>
                    <a:pt x="437519" y="200606"/>
                  </a:lnTo>
                  <a:lnTo>
                    <a:pt x="436539" y="197237"/>
                  </a:lnTo>
                  <a:lnTo>
                    <a:pt x="434893" y="193007"/>
                  </a:lnTo>
                  <a:lnTo>
                    <a:pt x="432804" y="188203"/>
                  </a:lnTo>
                  <a:lnTo>
                    <a:pt x="431411" y="183015"/>
                  </a:lnTo>
                  <a:lnTo>
                    <a:pt x="430482" y="177573"/>
                  </a:lnTo>
                  <a:lnTo>
                    <a:pt x="429863" y="171960"/>
                  </a:lnTo>
                  <a:lnTo>
                    <a:pt x="429451" y="165242"/>
                  </a:lnTo>
                  <a:lnTo>
                    <a:pt x="428992" y="149839"/>
                  </a:lnTo>
                  <a:lnTo>
                    <a:pt x="428674" y="113966"/>
                  </a:lnTo>
                  <a:lnTo>
                    <a:pt x="428657" y="105743"/>
                  </a:lnTo>
                  <a:lnTo>
                    <a:pt x="429639" y="97284"/>
                  </a:lnTo>
                  <a:lnTo>
                    <a:pt x="431286" y="88669"/>
                  </a:lnTo>
                  <a:lnTo>
                    <a:pt x="433375" y="79949"/>
                  </a:lnTo>
                  <a:lnTo>
                    <a:pt x="435761" y="72150"/>
                  </a:lnTo>
                  <a:lnTo>
                    <a:pt x="438343" y="64968"/>
                  </a:lnTo>
                  <a:lnTo>
                    <a:pt x="441057" y="58195"/>
                  </a:lnTo>
                  <a:lnTo>
                    <a:pt x="444851" y="51695"/>
                  </a:lnTo>
                  <a:lnTo>
                    <a:pt x="449364" y="45378"/>
                  </a:lnTo>
                  <a:lnTo>
                    <a:pt x="454357" y="39182"/>
                  </a:lnTo>
                  <a:lnTo>
                    <a:pt x="459671" y="33066"/>
                  </a:lnTo>
                  <a:lnTo>
                    <a:pt x="465197" y="27005"/>
                  </a:lnTo>
                  <a:lnTo>
                    <a:pt x="470866" y="20980"/>
                  </a:lnTo>
                  <a:lnTo>
                    <a:pt x="476630" y="15971"/>
                  </a:lnTo>
                  <a:lnTo>
                    <a:pt x="482456" y="11640"/>
                  </a:lnTo>
                  <a:lnTo>
                    <a:pt x="488325" y="7760"/>
                  </a:lnTo>
                  <a:lnTo>
                    <a:pt x="497492" y="3449"/>
                  </a:lnTo>
                  <a:lnTo>
                    <a:pt x="50899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8" name="SMARTInkAnnotation45"/>
            <p:cNvSpPr/>
            <p:nvPr/>
          </p:nvSpPr>
          <p:spPr>
            <a:xfrm>
              <a:off x="2090223" y="2080617"/>
              <a:ext cx="159004" cy="241103"/>
            </a:xfrm>
            <a:custGeom>
              <a:avLst/>
              <a:gdLst/>
              <a:ahLst/>
              <a:cxnLst/>
              <a:rect l="0" t="0" r="0" b="0"/>
              <a:pathLst>
                <a:path w="159004" h="241103">
                  <a:moveTo>
                    <a:pt x="106480" y="0"/>
                  </a:moveTo>
                  <a:lnTo>
                    <a:pt x="101740" y="4741"/>
                  </a:lnTo>
                  <a:lnTo>
                    <a:pt x="99351" y="6137"/>
                  </a:lnTo>
                  <a:lnTo>
                    <a:pt x="96767" y="7068"/>
                  </a:lnTo>
                  <a:lnTo>
                    <a:pt x="94051" y="7689"/>
                  </a:lnTo>
                  <a:lnTo>
                    <a:pt x="91249" y="9095"/>
                  </a:lnTo>
                  <a:lnTo>
                    <a:pt x="88388" y="11024"/>
                  </a:lnTo>
                  <a:lnTo>
                    <a:pt x="85489" y="13302"/>
                  </a:lnTo>
                  <a:lnTo>
                    <a:pt x="81572" y="14822"/>
                  </a:lnTo>
                  <a:lnTo>
                    <a:pt x="76976" y="15834"/>
                  </a:lnTo>
                  <a:lnTo>
                    <a:pt x="71928" y="16509"/>
                  </a:lnTo>
                  <a:lnTo>
                    <a:pt x="66578" y="17952"/>
                  </a:lnTo>
                  <a:lnTo>
                    <a:pt x="61027" y="19905"/>
                  </a:lnTo>
                  <a:lnTo>
                    <a:pt x="55342" y="22200"/>
                  </a:lnTo>
                  <a:lnTo>
                    <a:pt x="49568" y="24722"/>
                  </a:lnTo>
                  <a:lnTo>
                    <a:pt x="37860" y="30170"/>
                  </a:lnTo>
                  <a:lnTo>
                    <a:pt x="20112" y="38815"/>
                  </a:lnTo>
                  <a:lnTo>
                    <a:pt x="15167" y="41752"/>
                  </a:lnTo>
                  <a:lnTo>
                    <a:pt x="10878" y="44702"/>
                  </a:lnTo>
                  <a:lnTo>
                    <a:pt x="7027" y="47661"/>
                  </a:lnTo>
                  <a:lnTo>
                    <a:pt x="4459" y="50625"/>
                  </a:lnTo>
                  <a:lnTo>
                    <a:pt x="2747" y="53594"/>
                  </a:lnTo>
                  <a:lnTo>
                    <a:pt x="845" y="59538"/>
                  </a:lnTo>
                  <a:lnTo>
                    <a:pt x="0" y="65488"/>
                  </a:lnTo>
                  <a:lnTo>
                    <a:pt x="767" y="68463"/>
                  </a:lnTo>
                  <a:lnTo>
                    <a:pt x="4265" y="74415"/>
                  </a:lnTo>
                  <a:lnTo>
                    <a:pt x="9126" y="80368"/>
                  </a:lnTo>
                  <a:lnTo>
                    <a:pt x="11812" y="83344"/>
                  </a:lnTo>
                  <a:lnTo>
                    <a:pt x="15587" y="86321"/>
                  </a:lnTo>
                  <a:lnTo>
                    <a:pt x="20088" y="89297"/>
                  </a:lnTo>
                  <a:lnTo>
                    <a:pt x="25072" y="92274"/>
                  </a:lnTo>
                  <a:lnTo>
                    <a:pt x="31372" y="95250"/>
                  </a:lnTo>
                  <a:lnTo>
                    <a:pt x="38549" y="98227"/>
                  </a:lnTo>
                  <a:lnTo>
                    <a:pt x="46310" y="101203"/>
                  </a:lnTo>
                  <a:lnTo>
                    <a:pt x="53468" y="104180"/>
                  </a:lnTo>
                  <a:lnTo>
                    <a:pt x="60225" y="107156"/>
                  </a:lnTo>
                  <a:lnTo>
                    <a:pt x="66713" y="110133"/>
                  </a:lnTo>
                  <a:lnTo>
                    <a:pt x="74016" y="113110"/>
                  </a:lnTo>
                  <a:lnTo>
                    <a:pt x="81861" y="116086"/>
                  </a:lnTo>
                  <a:lnTo>
                    <a:pt x="90067" y="119063"/>
                  </a:lnTo>
                  <a:lnTo>
                    <a:pt x="97522" y="122039"/>
                  </a:lnTo>
                  <a:lnTo>
                    <a:pt x="104477" y="125016"/>
                  </a:lnTo>
                  <a:lnTo>
                    <a:pt x="111098" y="127992"/>
                  </a:lnTo>
                  <a:lnTo>
                    <a:pt x="117496" y="129977"/>
                  </a:lnTo>
                  <a:lnTo>
                    <a:pt x="123746" y="131300"/>
                  </a:lnTo>
                  <a:lnTo>
                    <a:pt x="129897" y="132181"/>
                  </a:lnTo>
                  <a:lnTo>
                    <a:pt x="135982" y="133762"/>
                  </a:lnTo>
                  <a:lnTo>
                    <a:pt x="142023" y="135807"/>
                  </a:lnTo>
                  <a:lnTo>
                    <a:pt x="148035" y="138163"/>
                  </a:lnTo>
                  <a:lnTo>
                    <a:pt x="152042" y="140726"/>
                  </a:lnTo>
                  <a:lnTo>
                    <a:pt x="154714" y="143427"/>
                  </a:lnTo>
                  <a:lnTo>
                    <a:pt x="156496" y="146219"/>
                  </a:lnTo>
                  <a:lnTo>
                    <a:pt x="158475" y="151968"/>
                  </a:lnTo>
                  <a:lnTo>
                    <a:pt x="159003" y="154890"/>
                  </a:lnTo>
                  <a:lnTo>
                    <a:pt x="158362" y="158823"/>
                  </a:lnTo>
                  <a:lnTo>
                    <a:pt x="156943" y="163429"/>
                  </a:lnTo>
                  <a:lnTo>
                    <a:pt x="155005" y="168484"/>
                  </a:lnTo>
                  <a:lnTo>
                    <a:pt x="151728" y="173838"/>
                  </a:lnTo>
                  <a:lnTo>
                    <a:pt x="147560" y="179392"/>
                  </a:lnTo>
                  <a:lnTo>
                    <a:pt x="142796" y="185079"/>
                  </a:lnTo>
                  <a:lnTo>
                    <a:pt x="137636" y="190855"/>
                  </a:lnTo>
                  <a:lnTo>
                    <a:pt x="126611" y="202564"/>
                  </a:lnTo>
                  <a:lnTo>
                    <a:pt x="120893" y="207472"/>
                  </a:lnTo>
                  <a:lnTo>
                    <a:pt x="115096" y="211737"/>
                  </a:lnTo>
                  <a:lnTo>
                    <a:pt x="109248" y="215572"/>
                  </a:lnTo>
                  <a:lnTo>
                    <a:pt x="103364" y="219121"/>
                  </a:lnTo>
                  <a:lnTo>
                    <a:pt x="97458" y="222479"/>
                  </a:lnTo>
                  <a:lnTo>
                    <a:pt x="91535" y="225710"/>
                  </a:lnTo>
                  <a:lnTo>
                    <a:pt x="86595" y="228856"/>
                  </a:lnTo>
                  <a:lnTo>
                    <a:pt x="82309" y="231946"/>
                  </a:lnTo>
                  <a:lnTo>
                    <a:pt x="70761" y="2411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9" name="SMARTInkAnnotation46"/>
            <p:cNvSpPr/>
            <p:nvPr/>
          </p:nvSpPr>
          <p:spPr>
            <a:xfrm>
              <a:off x="928688" y="2536031"/>
              <a:ext cx="71438" cy="285751"/>
            </a:xfrm>
            <a:custGeom>
              <a:avLst/>
              <a:gdLst/>
              <a:ahLst/>
              <a:cxnLst/>
              <a:rect l="0" t="0" r="0" b="0"/>
              <a:pathLst>
                <a:path w="71438" h="285751">
                  <a:moveTo>
                    <a:pt x="0" y="0"/>
                  </a:moveTo>
                  <a:lnTo>
                    <a:pt x="0" y="12429"/>
                  </a:lnTo>
                  <a:lnTo>
                    <a:pt x="992" y="16224"/>
                  </a:lnTo>
                  <a:lnTo>
                    <a:pt x="2645" y="20738"/>
                  </a:lnTo>
                  <a:lnTo>
                    <a:pt x="4740" y="25731"/>
                  </a:lnTo>
                  <a:lnTo>
                    <a:pt x="7129" y="31045"/>
                  </a:lnTo>
                  <a:lnTo>
                    <a:pt x="12428" y="42241"/>
                  </a:lnTo>
                  <a:lnTo>
                    <a:pt x="20990" y="59700"/>
                  </a:lnTo>
                  <a:lnTo>
                    <a:pt x="22923" y="66589"/>
                  </a:lnTo>
                  <a:lnTo>
                    <a:pt x="24211" y="74159"/>
                  </a:lnTo>
                  <a:lnTo>
                    <a:pt x="25070" y="82181"/>
                  </a:lnTo>
                  <a:lnTo>
                    <a:pt x="26635" y="91498"/>
                  </a:lnTo>
                  <a:lnTo>
                    <a:pt x="28671" y="101679"/>
                  </a:lnTo>
                  <a:lnTo>
                    <a:pt x="31020" y="112434"/>
                  </a:lnTo>
                  <a:lnTo>
                    <a:pt x="33578" y="122581"/>
                  </a:lnTo>
                  <a:lnTo>
                    <a:pt x="36276" y="132322"/>
                  </a:lnTo>
                  <a:lnTo>
                    <a:pt x="39067" y="141793"/>
                  </a:lnTo>
                  <a:lnTo>
                    <a:pt x="44813" y="162899"/>
                  </a:lnTo>
                  <a:lnTo>
                    <a:pt x="47735" y="174084"/>
                  </a:lnTo>
                  <a:lnTo>
                    <a:pt x="50674" y="184517"/>
                  </a:lnTo>
                  <a:lnTo>
                    <a:pt x="56587" y="204047"/>
                  </a:lnTo>
                  <a:lnTo>
                    <a:pt x="58560" y="212430"/>
                  </a:lnTo>
                  <a:lnTo>
                    <a:pt x="59876" y="220002"/>
                  </a:lnTo>
                  <a:lnTo>
                    <a:pt x="60753" y="227035"/>
                  </a:lnTo>
                  <a:lnTo>
                    <a:pt x="62330" y="233709"/>
                  </a:lnTo>
                  <a:lnTo>
                    <a:pt x="64374" y="240142"/>
                  </a:lnTo>
                  <a:lnTo>
                    <a:pt x="66728" y="246415"/>
                  </a:lnTo>
                  <a:lnTo>
                    <a:pt x="68298" y="252581"/>
                  </a:lnTo>
                  <a:lnTo>
                    <a:pt x="69344" y="258677"/>
                  </a:lnTo>
                  <a:lnTo>
                    <a:pt x="70042" y="264725"/>
                  </a:lnTo>
                  <a:lnTo>
                    <a:pt x="70507" y="269749"/>
                  </a:lnTo>
                  <a:lnTo>
                    <a:pt x="71023" y="277977"/>
                  </a:lnTo>
                  <a:lnTo>
                    <a:pt x="71437" y="285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0" name="SMARTInkAnnotation47"/>
            <p:cNvSpPr/>
            <p:nvPr/>
          </p:nvSpPr>
          <p:spPr>
            <a:xfrm>
              <a:off x="937617" y="2652531"/>
              <a:ext cx="209799" cy="185704"/>
            </a:xfrm>
            <a:custGeom>
              <a:avLst/>
              <a:gdLst/>
              <a:ahLst/>
              <a:cxnLst/>
              <a:rect l="0" t="0" r="0" b="0"/>
              <a:pathLst>
                <a:path w="209799" h="185704">
                  <a:moveTo>
                    <a:pt x="0" y="53164"/>
                  </a:moveTo>
                  <a:lnTo>
                    <a:pt x="0" y="31915"/>
                  </a:lnTo>
                  <a:lnTo>
                    <a:pt x="992" y="29076"/>
                  </a:lnTo>
                  <a:lnTo>
                    <a:pt x="4741" y="23276"/>
                  </a:lnTo>
                  <a:lnTo>
                    <a:pt x="8121" y="20341"/>
                  </a:lnTo>
                  <a:lnTo>
                    <a:pt x="12360" y="17391"/>
                  </a:lnTo>
                  <a:lnTo>
                    <a:pt x="17169" y="14433"/>
                  </a:lnTo>
                  <a:lnTo>
                    <a:pt x="23353" y="12461"/>
                  </a:lnTo>
                  <a:lnTo>
                    <a:pt x="30451" y="11146"/>
                  </a:lnTo>
                  <a:lnTo>
                    <a:pt x="38160" y="10269"/>
                  </a:lnTo>
                  <a:lnTo>
                    <a:pt x="46276" y="8693"/>
                  </a:lnTo>
                  <a:lnTo>
                    <a:pt x="54663" y="6649"/>
                  </a:lnTo>
                  <a:lnTo>
                    <a:pt x="63231" y="4295"/>
                  </a:lnTo>
                  <a:lnTo>
                    <a:pt x="72912" y="2725"/>
                  </a:lnTo>
                  <a:lnTo>
                    <a:pt x="83335" y="1679"/>
                  </a:lnTo>
                  <a:lnTo>
                    <a:pt x="94252" y="981"/>
                  </a:lnTo>
                  <a:lnTo>
                    <a:pt x="114319" y="206"/>
                  </a:lnTo>
                  <a:lnTo>
                    <a:pt x="123838" y="0"/>
                  </a:lnTo>
                  <a:lnTo>
                    <a:pt x="133160" y="854"/>
                  </a:lnTo>
                  <a:lnTo>
                    <a:pt x="142351" y="2416"/>
                  </a:lnTo>
                  <a:lnTo>
                    <a:pt x="151456" y="4449"/>
                  </a:lnTo>
                  <a:lnTo>
                    <a:pt x="159510" y="6797"/>
                  </a:lnTo>
                  <a:lnTo>
                    <a:pt x="166863" y="9354"/>
                  </a:lnTo>
                  <a:lnTo>
                    <a:pt x="173750" y="12052"/>
                  </a:lnTo>
                  <a:lnTo>
                    <a:pt x="180325" y="14842"/>
                  </a:lnTo>
                  <a:lnTo>
                    <a:pt x="192923" y="20588"/>
                  </a:lnTo>
                  <a:lnTo>
                    <a:pt x="197077" y="24501"/>
                  </a:lnTo>
                  <a:lnTo>
                    <a:pt x="199845" y="29095"/>
                  </a:lnTo>
                  <a:lnTo>
                    <a:pt x="201691" y="34141"/>
                  </a:lnTo>
                  <a:lnTo>
                    <a:pt x="203914" y="39490"/>
                  </a:lnTo>
                  <a:lnTo>
                    <a:pt x="206388" y="45040"/>
                  </a:lnTo>
                  <a:lnTo>
                    <a:pt x="209029" y="50725"/>
                  </a:lnTo>
                  <a:lnTo>
                    <a:pt x="209798" y="56499"/>
                  </a:lnTo>
                  <a:lnTo>
                    <a:pt x="209318" y="62333"/>
                  </a:lnTo>
                  <a:lnTo>
                    <a:pt x="208007" y="68206"/>
                  </a:lnTo>
                  <a:lnTo>
                    <a:pt x="206140" y="74106"/>
                  </a:lnTo>
                  <a:lnTo>
                    <a:pt x="203903" y="80024"/>
                  </a:lnTo>
                  <a:lnTo>
                    <a:pt x="201420" y="85954"/>
                  </a:lnTo>
                  <a:lnTo>
                    <a:pt x="197780" y="91891"/>
                  </a:lnTo>
                  <a:lnTo>
                    <a:pt x="193369" y="97834"/>
                  </a:lnTo>
                  <a:lnTo>
                    <a:pt x="188444" y="103780"/>
                  </a:lnTo>
                  <a:lnTo>
                    <a:pt x="182184" y="109728"/>
                  </a:lnTo>
                  <a:lnTo>
                    <a:pt x="175034" y="115678"/>
                  </a:lnTo>
                  <a:lnTo>
                    <a:pt x="167291" y="121630"/>
                  </a:lnTo>
                  <a:lnTo>
                    <a:pt x="160144" y="126589"/>
                  </a:lnTo>
                  <a:lnTo>
                    <a:pt x="153396" y="130887"/>
                  </a:lnTo>
                  <a:lnTo>
                    <a:pt x="146912" y="134745"/>
                  </a:lnTo>
                  <a:lnTo>
                    <a:pt x="131771" y="144324"/>
                  </a:lnTo>
                  <a:lnTo>
                    <a:pt x="123566" y="149656"/>
                  </a:lnTo>
                  <a:lnTo>
                    <a:pt x="115120" y="154203"/>
                  </a:lnTo>
                  <a:lnTo>
                    <a:pt x="106512" y="158226"/>
                  </a:lnTo>
                  <a:lnTo>
                    <a:pt x="97797" y="161901"/>
                  </a:lnTo>
                  <a:lnTo>
                    <a:pt x="82822" y="168630"/>
                  </a:lnTo>
                  <a:lnTo>
                    <a:pt x="76051" y="171813"/>
                  </a:lnTo>
                  <a:lnTo>
                    <a:pt x="69552" y="173935"/>
                  </a:lnTo>
                  <a:lnTo>
                    <a:pt x="63235" y="175350"/>
                  </a:lnTo>
                  <a:lnTo>
                    <a:pt x="57040" y="176294"/>
                  </a:lnTo>
                  <a:lnTo>
                    <a:pt x="51917" y="177914"/>
                  </a:lnTo>
                  <a:lnTo>
                    <a:pt x="47510" y="179987"/>
                  </a:lnTo>
                  <a:lnTo>
                    <a:pt x="43580" y="182361"/>
                  </a:lnTo>
                  <a:lnTo>
                    <a:pt x="39967" y="183944"/>
                  </a:lnTo>
                  <a:lnTo>
                    <a:pt x="36567" y="184999"/>
                  </a:lnTo>
                  <a:lnTo>
                    <a:pt x="33308" y="185703"/>
                  </a:lnTo>
                  <a:lnTo>
                    <a:pt x="31135" y="185179"/>
                  </a:lnTo>
                  <a:lnTo>
                    <a:pt x="29686" y="183838"/>
                  </a:lnTo>
                  <a:lnTo>
                    <a:pt x="26789" y="1781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1" name="SMARTInkAnnotation48"/>
            <p:cNvSpPr/>
            <p:nvPr/>
          </p:nvSpPr>
          <p:spPr>
            <a:xfrm>
              <a:off x="1268018" y="2536031"/>
              <a:ext cx="44647" cy="267892"/>
            </a:xfrm>
            <a:custGeom>
              <a:avLst/>
              <a:gdLst/>
              <a:ahLst/>
              <a:cxnLst/>
              <a:rect l="0" t="0" r="0" b="0"/>
              <a:pathLst>
                <a:path w="44647" h="267892">
                  <a:moveTo>
                    <a:pt x="8927" y="0"/>
                  </a:moveTo>
                  <a:lnTo>
                    <a:pt x="106" y="0"/>
                  </a:lnTo>
                  <a:lnTo>
                    <a:pt x="19" y="7129"/>
                  </a:lnTo>
                  <a:lnTo>
                    <a:pt x="0" y="25731"/>
                  </a:lnTo>
                  <a:lnTo>
                    <a:pt x="992" y="32037"/>
                  </a:lnTo>
                  <a:lnTo>
                    <a:pt x="2645" y="39217"/>
                  </a:lnTo>
                  <a:lnTo>
                    <a:pt x="4739" y="46981"/>
                  </a:lnTo>
                  <a:lnTo>
                    <a:pt x="6135" y="55133"/>
                  </a:lnTo>
                  <a:lnTo>
                    <a:pt x="7066" y="63545"/>
                  </a:lnTo>
                  <a:lnTo>
                    <a:pt x="7686" y="72129"/>
                  </a:lnTo>
                  <a:lnTo>
                    <a:pt x="8100" y="80828"/>
                  </a:lnTo>
                  <a:lnTo>
                    <a:pt x="8559" y="98431"/>
                  </a:lnTo>
                  <a:lnTo>
                    <a:pt x="8895" y="151823"/>
                  </a:lnTo>
                  <a:lnTo>
                    <a:pt x="9898" y="160747"/>
                  </a:lnTo>
                  <a:lnTo>
                    <a:pt x="11559" y="169672"/>
                  </a:lnTo>
                  <a:lnTo>
                    <a:pt x="13658" y="178599"/>
                  </a:lnTo>
                  <a:lnTo>
                    <a:pt x="15058" y="187527"/>
                  </a:lnTo>
                  <a:lnTo>
                    <a:pt x="15991" y="196456"/>
                  </a:lnTo>
                  <a:lnTo>
                    <a:pt x="16613" y="205385"/>
                  </a:lnTo>
                  <a:lnTo>
                    <a:pt x="18020" y="213322"/>
                  </a:lnTo>
                  <a:lnTo>
                    <a:pt x="19950" y="220597"/>
                  </a:lnTo>
                  <a:lnTo>
                    <a:pt x="22229" y="227432"/>
                  </a:lnTo>
                  <a:lnTo>
                    <a:pt x="24740" y="232981"/>
                  </a:lnTo>
                  <a:lnTo>
                    <a:pt x="27407" y="237672"/>
                  </a:lnTo>
                  <a:lnTo>
                    <a:pt x="30176" y="241792"/>
                  </a:lnTo>
                  <a:lnTo>
                    <a:pt x="33015" y="245531"/>
                  </a:lnTo>
                  <a:lnTo>
                    <a:pt x="35900" y="249015"/>
                  </a:lnTo>
                  <a:lnTo>
                    <a:pt x="38815" y="252331"/>
                  </a:lnTo>
                  <a:lnTo>
                    <a:pt x="40759" y="255533"/>
                  </a:lnTo>
                  <a:lnTo>
                    <a:pt x="42055" y="258660"/>
                  </a:lnTo>
                  <a:lnTo>
                    <a:pt x="44646" y="2678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2" name="SMARTInkAnnotation49"/>
            <p:cNvSpPr/>
            <p:nvPr/>
          </p:nvSpPr>
          <p:spPr>
            <a:xfrm>
              <a:off x="1376688" y="2607836"/>
              <a:ext cx="230657" cy="169298"/>
            </a:xfrm>
            <a:custGeom>
              <a:avLst/>
              <a:gdLst/>
              <a:ahLst/>
              <a:cxnLst/>
              <a:rect l="0" t="0" r="0" b="0"/>
              <a:pathLst>
                <a:path w="230657" h="169298">
                  <a:moveTo>
                    <a:pt x="123500" y="8562"/>
                  </a:moveTo>
                  <a:lnTo>
                    <a:pt x="118759" y="3822"/>
                  </a:lnTo>
                  <a:lnTo>
                    <a:pt x="116370" y="2425"/>
                  </a:lnTo>
                  <a:lnTo>
                    <a:pt x="109260" y="460"/>
                  </a:lnTo>
                  <a:lnTo>
                    <a:pt x="107249" y="0"/>
                  </a:lnTo>
                  <a:lnTo>
                    <a:pt x="103709" y="2442"/>
                  </a:lnTo>
                  <a:lnTo>
                    <a:pt x="101376" y="4482"/>
                  </a:lnTo>
                  <a:lnTo>
                    <a:pt x="97837" y="5842"/>
                  </a:lnTo>
                  <a:lnTo>
                    <a:pt x="93492" y="6749"/>
                  </a:lnTo>
                  <a:lnTo>
                    <a:pt x="88612" y="7353"/>
                  </a:lnTo>
                  <a:lnTo>
                    <a:pt x="83374" y="8748"/>
                  </a:lnTo>
                  <a:lnTo>
                    <a:pt x="77898" y="10671"/>
                  </a:lnTo>
                  <a:lnTo>
                    <a:pt x="72262" y="12945"/>
                  </a:lnTo>
                  <a:lnTo>
                    <a:pt x="67513" y="15453"/>
                  </a:lnTo>
                  <a:lnTo>
                    <a:pt x="63355" y="18117"/>
                  </a:lnTo>
                  <a:lnTo>
                    <a:pt x="59591" y="20885"/>
                  </a:lnTo>
                  <a:lnTo>
                    <a:pt x="55097" y="24715"/>
                  </a:lnTo>
                  <a:lnTo>
                    <a:pt x="50116" y="29253"/>
                  </a:lnTo>
                  <a:lnTo>
                    <a:pt x="44812" y="34262"/>
                  </a:lnTo>
                  <a:lnTo>
                    <a:pt x="40283" y="39586"/>
                  </a:lnTo>
                  <a:lnTo>
                    <a:pt x="36272" y="45120"/>
                  </a:lnTo>
                  <a:lnTo>
                    <a:pt x="32606" y="50793"/>
                  </a:lnTo>
                  <a:lnTo>
                    <a:pt x="28177" y="56560"/>
                  </a:lnTo>
                  <a:lnTo>
                    <a:pt x="23240" y="62389"/>
                  </a:lnTo>
                  <a:lnTo>
                    <a:pt x="17965" y="68259"/>
                  </a:lnTo>
                  <a:lnTo>
                    <a:pt x="14448" y="74157"/>
                  </a:lnTo>
                  <a:lnTo>
                    <a:pt x="12103" y="80073"/>
                  </a:lnTo>
                  <a:lnTo>
                    <a:pt x="10540" y="86002"/>
                  </a:lnTo>
                  <a:lnTo>
                    <a:pt x="8506" y="91939"/>
                  </a:lnTo>
                  <a:lnTo>
                    <a:pt x="6157" y="97881"/>
                  </a:lnTo>
                  <a:lnTo>
                    <a:pt x="3600" y="103827"/>
                  </a:lnTo>
                  <a:lnTo>
                    <a:pt x="1894" y="109775"/>
                  </a:lnTo>
                  <a:lnTo>
                    <a:pt x="757" y="115725"/>
                  </a:lnTo>
                  <a:lnTo>
                    <a:pt x="0" y="121676"/>
                  </a:lnTo>
                  <a:lnTo>
                    <a:pt x="487" y="127628"/>
                  </a:lnTo>
                  <a:lnTo>
                    <a:pt x="1803" y="133580"/>
                  </a:lnTo>
                  <a:lnTo>
                    <a:pt x="3673" y="139532"/>
                  </a:lnTo>
                  <a:lnTo>
                    <a:pt x="5912" y="143501"/>
                  </a:lnTo>
                  <a:lnTo>
                    <a:pt x="8397" y="146146"/>
                  </a:lnTo>
                  <a:lnTo>
                    <a:pt x="13804" y="150078"/>
                  </a:lnTo>
                  <a:lnTo>
                    <a:pt x="19514" y="155133"/>
                  </a:lnTo>
                  <a:lnTo>
                    <a:pt x="23418" y="156878"/>
                  </a:lnTo>
                  <a:lnTo>
                    <a:pt x="28005" y="158041"/>
                  </a:lnTo>
                  <a:lnTo>
                    <a:pt x="33047" y="158816"/>
                  </a:lnTo>
                  <a:lnTo>
                    <a:pt x="38393" y="158341"/>
                  </a:lnTo>
                  <a:lnTo>
                    <a:pt x="43942" y="157032"/>
                  </a:lnTo>
                  <a:lnTo>
                    <a:pt x="49625" y="155167"/>
                  </a:lnTo>
                  <a:lnTo>
                    <a:pt x="55398" y="152932"/>
                  </a:lnTo>
                  <a:lnTo>
                    <a:pt x="61232" y="150449"/>
                  </a:lnTo>
                  <a:lnTo>
                    <a:pt x="67105" y="147802"/>
                  </a:lnTo>
                  <a:lnTo>
                    <a:pt x="73005" y="144053"/>
                  </a:lnTo>
                  <a:lnTo>
                    <a:pt x="78922" y="139569"/>
                  </a:lnTo>
                  <a:lnTo>
                    <a:pt x="84852" y="134595"/>
                  </a:lnTo>
                  <a:lnTo>
                    <a:pt x="89797" y="129295"/>
                  </a:lnTo>
                  <a:lnTo>
                    <a:pt x="94086" y="123777"/>
                  </a:lnTo>
                  <a:lnTo>
                    <a:pt x="97937" y="118115"/>
                  </a:lnTo>
                  <a:lnTo>
                    <a:pt x="101497" y="113347"/>
                  </a:lnTo>
                  <a:lnTo>
                    <a:pt x="104862" y="109177"/>
                  </a:lnTo>
                  <a:lnTo>
                    <a:pt x="108098" y="105404"/>
                  </a:lnTo>
                  <a:lnTo>
                    <a:pt x="111248" y="101897"/>
                  </a:lnTo>
                  <a:lnTo>
                    <a:pt x="117393" y="95354"/>
                  </a:lnTo>
                  <a:lnTo>
                    <a:pt x="119428" y="92221"/>
                  </a:lnTo>
                  <a:lnTo>
                    <a:pt x="120785" y="89139"/>
                  </a:lnTo>
                  <a:lnTo>
                    <a:pt x="123453" y="80158"/>
                  </a:lnTo>
                  <a:lnTo>
                    <a:pt x="123486" y="84787"/>
                  </a:lnTo>
                  <a:lnTo>
                    <a:pt x="123495" y="92442"/>
                  </a:lnTo>
                  <a:lnTo>
                    <a:pt x="124489" y="96233"/>
                  </a:lnTo>
                  <a:lnTo>
                    <a:pt x="126144" y="100743"/>
                  </a:lnTo>
                  <a:lnTo>
                    <a:pt x="128239" y="105735"/>
                  </a:lnTo>
                  <a:lnTo>
                    <a:pt x="130628" y="111047"/>
                  </a:lnTo>
                  <a:lnTo>
                    <a:pt x="135928" y="122242"/>
                  </a:lnTo>
                  <a:lnTo>
                    <a:pt x="139723" y="128005"/>
                  </a:lnTo>
                  <a:lnTo>
                    <a:pt x="144237" y="133831"/>
                  </a:lnTo>
                  <a:lnTo>
                    <a:pt x="149231" y="139700"/>
                  </a:lnTo>
                  <a:lnTo>
                    <a:pt x="154544" y="144605"/>
                  </a:lnTo>
                  <a:lnTo>
                    <a:pt x="160071" y="148866"/>
                  </a:lnTo>
                  <a:lnTo>
                    <a:pt x="165740" y="152700"/>
                  </a:lnTo>
                  <a:lnTo>
                    <a:pt x="171504" y="156248"/>
                  </a:lnTo>
                  <a:lnTo>
                    <a:pt x="177330" y="159605"/>
                  </a:lnTo>
                  <a:lnTo>
                    <a:pt x="183199" y="162836"/>
                  </a:lnTo>
                  <a:lnTo>
                    <a:pt x="189096" y="164989"/>
                  </a:lnTo>
                  <a:lnTo>
                    <a:pt x="195012" y="166425"/>
                  </a:lnTo>
                  <a:lnTo>
                    <a:pt x="200940" y="167382"/>
                  </a:lnTo>
                  <a:lnTo>
                    <a:pt x="206876" y="168021"/>
                  </a:lnTo>
                  <a:lnTo>
                    <a:pt x="212819" y="168446"/>
                  </a:lnTo>
                  <a:lnTo>
                    <a:pt x="230656" y="1692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3" name="SMARTInkAnnotation50"/>
            <p:cNvSpPr/>
            <p:nvPr/>
          </p:nvSpPr>
          <p:spPr>
            <a:xfrm>
              <a:off x="1696918" y="2554466"/>
              <a:ext cx="196177" cy="262177"/>
            </a:xfrm>
            <a:custGeom>
              <a:avLst/>
              <a:gdLst/>
              <a:ahLst/>
              <a:cxnLst/>
              <a:rect l="0" t="0" r="0" b="0"/>
              <a:pathLst>
                <a:path w="196177" h="262177">
                  <a:moveTo>
                    <a:pt x="89020" y="97651"/>
                  </a:moveTo>
                  <a:lnTo>
                    <a:pt x="97581" y="97651"/>
                  </a:lnTo>
                  <a:lnTo>
                    <a:pt x="97917" y="89963"/>
                  </a:lnTo>
                  <a:lnTo>
                    <a:pt x="96935" y="89549"/>
                  </a:lnTo>
                  <a:lnTo>
                    <a:pt x="90814" y="88967"/>
                  </a:lnTo>
                  <a:lnTo>
                    <a:pt x="85517" y="88830"/>
                  </a:lnTo>
                  <a:lnTo>
                    <a:pt x="81724" y="89786"/>
                  </a:lnTo>
                  <a:lnTo>
                    <a:pt x="77211" y="91416"/>
                  </a:lnTo>
                  <a:lnTo>
                    <a:pt x="72217" y="93494"/>
                  </a:lnTo>
                  <a:lnTo>
                    <a:pt x="66904" y="96864"/>
                  </a:lnTo>
                  <a:lnTo>
                    <a:pt x="61377" y="101095"/>
                  </a:lnTo>
                  <a:lnTo>
                    <a:pt x="55708" y="105900"/>
                  </a:lnTo>
                  <a:lnTo>
                    <a:pt x="49945" y="111088"/>
                  </a:lnTo>
                  <a:lnTo>
                    <a:pt x="38249" y="122144"/>
                  </a:lnTo>
                  <a:lnTo>
                    <a:pt x="33345" y="127870"/>
                  </a:lnTo>
                  <a:lnTo>
                    <a:pt x="29082" y="133672"/>
                  </a:lnTo>
                  <a:lnTo>
                    <a:pt x="10373" y="161983"/>
                  </a:lnTo>
                  <a:lnTo>
                    <a:pt x="6823" y="169312"/>
                  </a:lnTo>
                  <a:lnTo>
                    <a:pt x="4456" y="176183"/>
                  </a:lnTo>
                  <a:lnTo>
                    <a:pt x="2878" y="182748"/>
                  </a:lnTo>
                  <a:lnTo>
                    <a:pt x="1826" y="189109"/>
                  </a:lnTo>
                  <a:lnTo>
                    <a:pt x="1125" y="195334"/>
                  </a:lnTo>
                  <a:lnTo>
                    <a:pt x="657" y="201468"/>
                  </a:lnTo>
                  <a:lnTo>
                    <a:pt x="346" y="208534"/>
                  </a:lnTo>
                  <a:lnTo>
                    <a:pt x="0" y="224323"/>
                  </a:lnTo>
                  <a:lnTo>
                    <a:pt x="899" y="230716"/>
                  </a:lnTo>
                  <a:lnTo>
                    <a:pt x="2492" y="235971"/>
                  </a:lnTo>
                  <a:lnTo>
                    <a:pt x="4545" y="240466"/>
                  </a:lnTo>
                  <a:lnTo>
                    <a:pt x="7898" y="244455"/>
                  </a:lnTo>
                  <a:lnTo>
                    <a:pt x="12118" y="248106"/>
                  </a:lnTo>
                  <a:lnTo>
                    <a:pt x="16916" y="251533"/>
                  </a:lnTo>
                  <a:lnTo>
                    <a:pt x="21107" y="254809"/>
                  </a:lnTo>
                  <a:lnTo>
                    <a:pt x="24893" y="257986"/>
                  </a:lnTo>
                  <a:lnTo>
                    <a:pt x="28409" y="261095"/>
                  </a:lnTo>
                  <a:lnTo>
                    <a:pt x="32737" y="262176"/>
                  </a:lnTo>
                  <a:lnTo>
                    <a:pt x="37607" y="261905"/>
                  </a:lnTo>
                  <a:lnTo>
                    <a:pt x="42839" y="260732"/>
                  </a:lnTo>
                  <a:lnTo>
                    <a:pt x="48310" y="259950"/>
                  </a:lnTo>
                  <a:lnTo>
                    <a:pt x="53943" y="259428"/>
                  </a:lnTo>
                  <a:lnTo>
                    <a:pt x="59682" y="259081"/>
                  </a:lnTo>
                  <a:lnTo>
                    <a:pt x="65492" y="256865"/>
                  </a:lnTo>
                  <a:lnTo>
                    <a:pt x="71350" y="253403"/>
                  </a:lnTo>
                  <a:lnTo>
                    <a:pt x="77240" y="249111"/>
                  </a:lnTo>
                  <a:lnTo>
                    <a:pt x="82158" y="244265"/>
                  </a:lnTo>
                  <a:lnTo>
                    <a:pt x="86430" y="239050"/>
                  </a:lnTo>
                  <a:lnTo>
                    <a:pt x="90270" y="233589"/>
                  </a:lnTo>
                  <a:lnTo>
                    <a:pt x="93822" y="227963"/>
                  </a:lnTo>
                  <a:lnTo>
                    <a:pt x="97182" y="222229"/>
                  </a:lnTo>
                  <a:lnTo>
                    <a:pt x="100414" y="216422"/>
                  </a:lnTo>
                  <a:lnTo>
                    <a:pt x="103561" y="209574"/>
                  </a:lnTo>
                  <a:lnTo>
                    <a:pt x="106652" y="202032"/>
                  </a:lnTo>
                  <a:lnTo>
                    <a:pt x="109704" y="194027"/>
                  </a:lnTo>
                  <a:lnTo>
                    <a:pt x="111739" y="185714"/>
                  </a:lnTo>
                  <a:lnTo>
                    <a:pt x="113095" y="177196"/>
                  </a:lnTo>
                  <a:lnTo>
                    <a:pt x="114000" y="168540"/>
                  </a:lnTo>
                  <a:lnTo>
                    <a:pt x="114603" y="158801"/>
                  </a:lnTo>
                  <a:lnTo>
                    <a:pt x="115273" y="137396"/>
                  </a:lnTo>
                  <a:lnTo>
                    <a:pt x="114459" y="127125"/>
                  </a:lnTo>
                  <a:lnTo>
                    <a:pt x="112925" y="117300"/>
                  </a:lnTo>
                  <a:lnTo>
                    <a:pt x="108574" y="97454"/>
                  </a:lnTo>
                  <a:lnTo>
                    <a:pt x="103333" y="75405"/>
                  </a:lnTo>
                  <a:lnTo>
                    <a:pt x="100546" y="65953"/>
                  </a:lnTo>
                  <a:lnTo>
                    <a:pt x="97696" y="57667"/>
                  </a:lnTo>
                  <a:lnTo>
                    <a:pt x="94804" y="50159"/>
                  </a:lnTo>
                  <a:lnTo>
                    <a:pt x="91883" y="43169"/>
                  </a:lnTo>
                  <a:lnTo>
                    <a:pt x="88945" y="36525"/>
                  </a:lnTo>
                  <a:lnTo>
                    <a:pt x="85993" y="30112"/>
                  </a:lnTo>
                  <a:lnTo>
                    <a:pt x="83033" y="24843"/>
                  </a:lnTo>
                  <a:lnTo>
                    <a:pt x="80068" y="20339"/>
                  </a:lnTo>
                  <a:lnTo>
                    <a:pt x="74127" y="12689"/>
                  </a:lnTo>
                  <a:lnTo>
                    <a:pt x="68179" y="5981"/>
                  </a:lnTo>
                  <a:lnTo>
                    <a:pt x="62752" y="0"/>
                  </a:lnTo>
                  <a:lnTo>
                    <a:pt x="62462" y="2326"/>
                  </a:lnTo>
                  <a:lnTo>
                    <a:pt x="62334" y="7660"/>
                  </a:lnTo>
                  <a:lnTo>
                    <a:pt x="62244" y="32859"/>
                  </a:lnTo>
                  <a:lnTo>
                    <a:pt x="63232" y="39574"/>
                  </a:lnTo>
                  <a:lnTo>
                    <a:pt x="64882" y="47026"/>
                  </a:lnTo>
                  <a:lnTo>
                    <a:pt x="66975" y="54971"/>
                  </a:lnTo>
                  <a:lnTo>
                    <a:pt x="69362" y="63245"/>
                  </a:lnTo>
                  <a:lnTo>
                    <a:pt x="74660" y="80375"/>
                  </a:lnTo>
                  <a:lnTo>
                    <a:pt x="78455" y="90103"/>
                  </a:lnTo>
                  <a:lnTo>
                    <a:pt x="82968" y="100556"/>
                  </a:lnTo>
                  <a:lnTo>
                    <a:pt x="87962" y="111494"/>
                  </a:lnTo>
                  <a:lnTo>
                    <a:pt x="92283" y="121762"/>
                  </a:lnTo>
                  <a:lnTo>
                    <a:pt x="96156" y="131585"/>
                  </a:lnTo>
                  <a:lnTo>
                    <a:pt x="99730" y="141109"/>
                  </a:lnTo>
                  <a:lnTo>
                    <a:pt x="104098" y="149444"/>
                  </a:lnTo>
                  <a:lnTo>
                    <a:pt x="108993" y="156984"/>
                  </a:lnTo>
                  <a:lnTo>
                    <a:pt x="114242" y="163996"/>
                  </a:lnTo>
                  <a:lnTo>
                    <a:pt x="120717" y="171646"/>
                  </a:lnTo>
                  <a:lnTo>
                    <a:pt x="128011" y="179723"/>
                  </a:lnTo>
                  <a:lnTo>
                    <a:pt x="143060" y="195643"/>
                  </a:lnTo>
                  <a:lnTo>
                    <a:pt x="156363" y="209334"/>
                  </a:lnTo>
                  <a:lnTo>
                    <a:pt x="162688" y="214770"/>
                  </a:lnTo>
                  <a:lnTo>
                    <a:pt x="168890" y="219387"/>
                  </a:lnTo>
                  <a:lnTo>
                    <a:pt x="175008" y="223456"/>
                  </a:lnTo>
                  <a:lnTo>
                    <a:pt x="180080" y="227162"/>
                  </a:lnTo>
                  <a:lnTo>
                    <a:pt x="184453" y="230625"/>
                  </a:lnTo>
                  <a:lnTo>
                    <a:pt x="196176" y="2405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4" name="SMARTInkAnnotation51"/>
            <p:cNvSpPr/>
            <p:nvPr/>
          </p:nvSpPr>
          <p:spPr>
            <a:xfrm>
              <a:off x="1950886" y="2531378"/>
              <a:ext cx="236888" cy="294018"/>
            </a:xfrm>
            <a:custGeom>
              <a:avLst/>
              <a:gdLst/>
              <a:ahLst/>
              <a:cxnLst/>
              <a:rect l="0" t="0" r="0" b="0"/>
              <a:pathLst>
                <a:path w="236888" h="294018">
                  <a:moveTo>
                    <a:pt x="102942" y="129669"/>
                  </a:moveTo>
                  <a:lnTo>
                    <a:pt x="102942" y="113083"/>
                  </a:lnTo>
                  <a:lnTo>
                    <a:pt x="101950" y="112658"/>
                  </a:lnTo>
                  <a:lnTo>
                    <a:pt x="95813" y="112061"/>
                  </a:lnTo>
                  <a:lnTo>
                    <a:pt x="90513" y="111921"/>
                  </a:lnTo>
                  <a:lnTo>
                    <a:pt x="87711" y="112876"/>
                  </a:lnTo>
                  <a:lnTo>
                    <a:pt x="81951" y="116583"/>
                  </a:lnTo>
                  <a:lnTo>
                    <a:pt x="78034" y="118961"/>
                  </a:lnTo>
                  <a:lnTo>
                    <a:pt x="73438" y="121538"/>
                  </a:lnTo>
                  <a:lnTo>
                    <a:pt x="68390" y="124248"/>
                  </a:lnTo>
                  <a:lnTo>
                    <a:pt x="63040" y="128040"/>
                  </a:lnTo>
                  <a:lnTo>
                    <a:pt x="57489" y="132551"/>
                  </a:lnTo>
                  <a:lnTo>
                    <a:pt x="51804" y="137544"/>
                  </a:lnTo>
                  <a:lnTo>
                    <a:pt x="47022" y="142856"/>
                  </a:lnTo>
                  <a:lnTo>
                    <a:pt x="42842" y="148382"/>
                  </a:lnTo>
                  <a:lnTo>
                    <a:pt x="39063" y="154051"/>
                  </a:lnTo>
                  <a:lnTo>
                    <a:pt x="34559" y="159814"/>
                  </a:lnTo>
                  <a:lnTo>
                    <a:pt x="29572" y="165641"/>
                  </a:lnTo>
                  <a:lnTo>
                    <a:pt x="24263" y="171510"/>
                  </a:lnTo>
                  <a:lnTo>
                    <a:pt x="19732" y="177406"/>
                  </a:lnTo>
                  <a:lnTo>
                    <a:pt x="15718" y="183322"/>
                  </a:lnTo>
                  <a:lnTo>
                    <a:pt x="12051" y="189250"/>
                  </a:lnTo>
                  <a:lnTo>
                    <a:pt x="9606" y="196179"/>
                  </a:lnTo>
                  <a:lnTo>
                    <a:pt x="7975" y="203775"/>
                  </a:lnTo>
                  <a:lnTo>
                    <a:pt x="6889" y="211815"/>
                  </a:lnTo>
                  <a:lnTo>
                    <a:pt x="5172" y="219160"/>
                  </a:lnTo>
                  <a:lnTo>
                    <a:pt x="3035" y="226040"/>
                  </a:lnTo>
                  <a:lnTo>
                    <a:pt x="619" y="232612"/>
                  </a:lnTo>
                  <a:lnTo>
                    <a:pt x="0" y="238977"/>
                  </a:lnTo>
                  <a:lnTo>
                    <a:pt x="580" y="245205"/>
                  </a:lnTo>
                  <a:lnTo>
                    <a:pt x="1958" y="251342"/>
                  </a:lnTo>
                  <a:lnTo>
                    <a:pt x="3869" y="257417"/>
                  </a:lnTo>
                  <a:lnTo>
                    <a:pt x="6136" y="263452"/>
                  </a:lnTo>
                  <a:lnTo>
                    <a:pt x="8639" y="269459"/>
                  </a:lnTo>
                  <a:lnTo>
                    <a:pt x="12292" y="274456"/>
                  </a:lnTo>
                  <a:lnTo>
                    <a:pt x="16712" y="278780"/>
                  </a:lnTo>
                  <a:lnTo>
                    <a:pt x="21643" y="282654"/>
                  </a:lnTo>
                  <a:lnTo>
                    <a:pt x="26914" y="286229"/>
                  </a:lnTo>
                  <a:lnTo>
                    <a:pt x="32413" y="289605"/>
                  </a:lnTo>
                  <a:lnTo>
                    <a:pt x="38063" y="292848"/>
                  </a:lnTo>
                  <a:lnTo>
                    <a:pt x="43815" y="294017"/>
                  </a:lnTo>
                  <a:lnTo>
                    <a:pt x="49633" y="293805"/>
                  </a:lnTo>
                  <a:lnTo>
                    <a:pt x="55497" y="292671"/>
                  </a:lnTo>
                  <a:lnTo>
                    <a:pt x="61390" y="291915"/>
                  </a:lnTo>
                  <a:lnTo>
                    <a:pt x="67303" y="291411"/>
                  </a:lnTo>
                  <a:lnTo>
                    <a:pt x="73230" y="291075"/>
                  </a:lnTo>
                  <a:lnTo>
                    <a:pt x="79165" y="289859"/>
                  </a:lnTo>
                  <a:lnTo>
                    <a:pt x="85106" y="288056"/>
                  </a:lnTo>
                  <a:lnTo>
                    <a:pt x="91052" y="285862"/>
                  </a:lnTo>
                  <a:lnTo>
                    <a:pt x="96007" y="281423"/>
                  </a:lnTo>
                  <a:lnTo>
                    <a:pt x="100303" y="275487"/>
                  </a:lnTo>
                  <a:lnTo>
                    <a:pt x="104159" y="268552"/>
                  </a:lnTo>
                  <a:lnTo>
                    <a:pt x="107722" y="260953"/>
                  </a:lnTo>
                  <a:lnTo>
                    <a:pt x="111090" y="252911"/>
                  </a:lnTo>
                  <a:lnTo>
                    <a:pt x="114327" y="244572"/>
                  </a:lnTo>
                  <a:lnTo>
                    <a:pt x="120570" y="227370"/>
                  </a:lnTo>
                  <a:lnTo>
                    <a:pt x="123623" y="218615"/>
                  </a:lnTo>
                  <a:lnTo>
                    <a:pt x="125660" y="208810"/>
                  </a:lnTo>
                  <a:lnTo>
                    <a:pt x="127016" y="198305"/>
                  </a:lnTo>
                  <a:lnTo>
                    <a:pt x="127922" y="187332"/>
                  </a:lnTo>
                  <a:lnTo>
                    <a:pt x="128525" y="176049"/>
                  </a:lnTo>
                  <a:lnTo>
                    <a:pt x="129195" y="152928"/>
                  </a:lnTo>
                  <a:lnTo>
                    <a:pt x="128381" y="141206"/>
                  </a:lnTo>
                  <a:lnTo>
                    <a:pt x="126847" y="129423"/>
                  </a:lnTo>
                  <a:lnTo>
                    <a:pt x="124832" y="117599"/>
                  </a:lnTo>
                  <a:lnTo>
                    <a:pt x="122496" y="105747"/>
                  </a:lnTo>
                  <a:lnTo>
                    <a:pt x="117255" y="81995"/>
                  </a:lnTo>
                  <a:lnTo>
                    <a:pt x="113476" y="71098"/>
                  </a:lnTo>
                  <a:lnTo>
                    <a:pt x="108973" y="60855"/>
                  </a:lnTo>
                  <a:lnTo>
                    <a:pt x="92227" y="27771"/>
                  </a:lnTo>
                  <a:lnTo>
                    <a:pt x="88853" y="22050"/>
                  </a:lnTo>
                  <a:lnTo>
                    <a:pt x="82459" y="13046"/>
                  </a:lnTo>
                  <a:lnTo>
                    <a:pt x="79365" y="10249"/>
                  </a:lnTo>
                  <a:lnTo>
                    <a:pt x="76310" y="8384"/>
                  </a:lnTo>
                  <a:lnTo>
                    <a:pt x="73281" y="7140"/>
                  </a:lnTo>
                  <a:lnTo>
                    <a:pt x="71262" y="5319"/>
                  </a:lnTo>
                  <a:lnTo>
                    <a:pt x="69916" y="3113"/>
                  </a:lnTo>
                  <a:lnTo>
                    <a:pt x="69018" y="649"/>
                  </a:lnTo>
                  <a:lnTo>
                    <a:pt x="67428" y="0"/>
                  </a:lnTo>
                  <a:lnTo>
                    <a:pt x="65375" y="559"/>
                  </a:lnTo>
                  <a:lnTo>
                    <a:pt x="59692" y="3844"/>
                  </a:lnTo>
                  <a:lnTo>
                    <a:pt x="61561" y="9586"/>
                  </a:lnTo>
                  <a:lnTo>
                    <a:pt x="63448" y="13894"/>
                  </a:lnTo>
                  <a:lnTo>
                    <a:pt x="64707" y="18752"/>
                  </a:lnTo>
                  <a:lnTo>
                    <a:pt x="65545" y="23974"/>
                  </a:lnTo>
                  <a:lnTo>
                    <a:pt x="66105" y="29440"/>
                  </a:lnTo>
                  <a:lnTo>
                    <a:pt x="67470" y="37053"/>
                  </a:lnTo>
                  <a:lnTo>
                    <a:pt x="69372" y="46096"/>
                  </a:lnTo>
                  <a:lnTo>
                    <a:pt x="71632" y="56095"/>
                  </a:lnTo>
                  <a:lnTo>
                    <a:pt x="74131" y="65737"/>
                  </a:lnTo>
                  <a:lnTo>
                    <a:pt x="76790" y="75141"/>
                  </a:lnTo>
                  <a:lnTo>
                    <a:pt x="79554" y="84388"/>
                  </a:lnTo>
                  <a:lnTo>
                    <a:pt x="83381" y="94520"/>
                  </a:lnTo>
                  <a:lnTo>
                    <a:pt x="87917" y="105244"/>
                  </a:lnTo>
                  <a:lnTo>
                    <a:pt x="92925" y="116363"/>
                  </a:lnTo>
                  <a:lnTo>
                    <a:pt x="103782" y="139299"/>
                  </a:lnTo>
                  <a:lnTo>
                    <a:pt x="109455" y="150972"/>
                  </a:lnTo>
                  <a:lnTo>
                    <a:pt x="116214" y="161730"/>
                  </a:lnTo>
                  <a:lnTo>
                    <a:pt x="123696" y="171879"/>
                  </a:lnTo>
                  <a:lnTo>
                    <a:pt x="131661" y="181622"/>
                  </a:lnTo>
                  <a:lnTo>
                    <a:pt x="139947" y="191093"/>
                  </a:lnTo>
                  <a:lnTo>
                    <a:pt x="148448" y="200384"/>
                  </a:lnTo>
                  <a:lnTo>
                    <a:pt x="165831" y="218645"/>
                  </a:lnTo>
                  <a:lnTo>
                    <a:pt x="183479" y="236682"/>
                  </a:lnTo>
                  <a:lnTo>
                    <a:pt x="191360" y="243675"/>
                  </a:lnTo>
                  <a:lnTo>
                    <a:pt x="198598" y="249329"/>
                  </a:lnTo>
                  <a:lnTo>
                    <a:pt x="205408" y="254091"/>
                  </a:lnTo>
                  <a:lnTo>
                    <a:pt x="211932" y="258258"/>
                  </a:lnTo>
                  <a:lnTo>
                    <a:pt x="218266" y="262028"/>
                  </a:lnTo>
                  <a:lnTo>
                    <a:pt x="236887" y="2725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5" name="SMARTInkAnnotation52"/>
            <p:cNvSpPr/>
            <p:nvPr/>
          </p:nvSpPr>
          <p:spPr>
            <a:xfrm>
              <a:off x="2187773" y="2581215"/>
              <a:ext cx="473275" cy="249454"/>
            </a:xfrm>
            <a:custGeom>
              <a:avLst/>
              <a:gdLst/>
              <a:ahLst/>
              <a:cxnLst/>
              <a:rect l="0" t="0" r="0" b="0"/>
              <a:pathLst>
                <a:path w="473275" h="249454">
                  <a:moveTo>
                    <a:pt x="0" y="106621"/>
                  </a:moveTo>
                  <a:lnTo>
                    <a:pt x="4741" y="106621"/>
                  </a:lnTo>
                  <a:lnTo>
                    <a:pt x="6137" y="105629"/>
                  </a:lnTo>
                  <a:lnTo>
                    <a:pt x="7068" y="103975"/>
                  </a:lnTo>
                  <a:lnTo>
                    <a:pt x="7689" y="101880"/>
                  </a:lnTo>
                  <a:lnTo>
                    <a:pt x="10087" y="100484"/>
                  </a:lnTo>
                  <a:lnTo>
                    <a:pt x="18043" y="98932"/>
                  </a:lnTo>
                  <a:lnTo>
                    <a:pt x="28194" y="98243"/>
                  </a:lnTo>
                  <a:lnTo>
                    <a:pt x="40312" y="96944"/>
                  </a:lnTo>
                  <a:lnTo>
                    <a:pt x="47711" y="95209"/>
                  </a:lnTo>
                  <a:lnTo>
                    <a:pt x="55620" y="93060"/>
                  </a:lnTo>
                  <a:lnTo>
                    <a:pt x="72345" y="88026"/>
                  </a:lnTo>
                  <a:lnTo>
                    <a:pt x="80972" y="85295"/>
                  </a:lnTo>
                  <a:lnTo>
                    <a:pt x="101141" y="79614"/>
                  </a:lnTo>
                  <a:lnTo>
                    <a:pt x="112076" y="76710"/>
                  </a:lnTo>
                  <a:lnTo>
                    <a:pt x="132163" y="70837"/>
                  </a:lnTo>
                  <a:lnTo>
                    <a:pt x="141687" y="67882"/>
                  </a:lnTo>
                  <a:lnTo>
                    <a:pt x="150021" y="63928"/>
                  </a:lnTo>
                  <a:lnTo>
                    <a:pt x="157561" y="59307"/>
                  </a:lnTo>
                  <a:lnTo>
                    <a:pt x="164572" y="54243"/>
                  </a:lnTo>
                  <a:lnTo>
                    <a:pt x="170238" y="48882"/>
                  </a:lnTo>
                  <a:lnTo>
                    <a:pt x="175008" y="43323"/>
                  </a:lnTo>
                  <a:lnTo>
                    <a:pt x="179180" y="37633"/>
                  </a:lnTo>
                  <a:lnTo>
                    <a:pt x="181961" y="32848"/>
                  </a:lnTo>
                  <a:lnTo>
                    <a:pt x="183815" y="28666"/>
                  </a:lnTo>
                  <a:lnTo>
                    <a:pt x="185876" y="21372"/>
                  </a:lnTo>
                  <a:lnTo>
                    <a:pt x="186792" y="14823"/>
                  </a:lnTo>
                  <a:lnTo>
                    <a:pt x="186043" y="11688"/>
                  </a:lnTo>
                  <a:lnTo>
                    <a:pt x="182566" y="5559"/>
                  </a:lnTo>
                  <a:lnTo>
                    <a:pt x="180250" y="3527"/>
                  </a:lnTo>
                  <a:lnTo>
                    <a:pt x="177714" y="2173"/>
                  </a:lnTo>
                  <a:lnTo>
                    <a:pt x="172250" y="668"/>
                  </a:lnTo>
                  <a:lnTo>
                    <a:pt x="166514" y="0"/>
                  </a:lnTo>
                  <a:lnTo>
                    <a:pt x="158012" y="2348"/>
                  </a:lnTo>
                  <a:lnTo>
                    <a:pt x="147618" y="6699"/>
                  </a:lnTo>
                  <a:lnTo>
                    <a:pt x="136384" y="11940"/>
                  </a:lnTo>
                  <a:lnTo>
                    <a:pt x="130611" y="15720"/>
                  </a:lnTo>
                  <a:lnTo>
                    <a:pt x="124777" y="20223"/>
                  </a:lnTo>
                  <a:lnTo>
                    <a:pt x="118903" y="25210"/>
                  </a:lnTo>
                  <a:lnTo>
                    <a:pt x="113003" y="30519"/>
                  </a:lnTo>
                  <a:lnTo>
                    <a:pt x="101157" y="41709"/>
                  </a:lnTo>
                  <a:lnTo>
                    <a:pt x="83330" y="59166"/>
                  </a:lnTo>
                  <a:lnTo>
                    <a:pt x="78374" y="66054"/>
                  </a:lnTo>
                  <a:lnTo>
                    <a:pt x="74078" y="73623"/>
                  </a:lnTo>
                  <a:lnTo>
                    <a:pt x="70221" y="81646"/>
                  </a:lnTo>
                  <a:lnTo>
                    <a:pt x="66658" y="89971"/>
                  </a:lnTo>
                  <a:lnTo>
                    <a:pt x="63290" y="98497"/>
                  </a:lnTo>
                  <a:lnTo>
                    <a:pt x="60053" y="107159"/>
                  </a:lnTo>
                  <a:lnTo>
                    <a:pt x="57895" y="115909"/>
                  </a:lnTo>
                  <a:lnTo>
                    <a:pt x="56456" y="124719"/>
                  </a:lnTo>
                  <a:lnTo>
                    <a:pt x="55497" y="133569"/>
                  </a:lnTo>
                  <a:lnTo>
                    <a:pt x="54858" y="142446"/>
                  </a:lnTo>
                  <a:lnTo>
                    <a:pt x="54431" y="151340"/>
                  </a:lnTo>
                  <a:lnTo>
                    <a:pt x="54147" y="160246"/>
                  </a:lnTo>
                  <a:lnTo>
                    <a:pt x="55942" y="168168"/>
                  </a:lnTo>
                  <a:lnTo>
                    <a:pt x="59123" y="175433"/>
                  </a:lnTo>
                  <a:lnTo>
                    <a:pt x="63228" y="182261"/>
                  </a:lnTo>
                  <a:lnTo>
                    <a:pt x="67949" y="188798"/>
                  </a:lnTo>
                  <a:lnTo>
                    <a:pt x="73081" y="195140"/>
                  </a:lnTo>
                  <a:lnTo>
                    <a:pt x="78486" y="201352"/>
                  </a:lnTo>
                  <a:lnTo>
                    <a:pt x="86059" y="206486"/>
                  </a:lnTo>
                  <a:lnTo>
                    <a:pt x="95076" y="210901"/>
                  </a:lnTo>
                  <a:lnTo>
                    <a:pt x="105056" y="214836"/>
                  </a:lnTo>
                  <a:lnTo>
                    <a:pt x="115678" y="218452"/>
                  </a:lnTo>
                  <a:lnTo>
                    <a:pt x="126728" y="221855"/>
                  </a:lnTo>
                  <a:lnTo>
                    <a:pt x="138064" y="225115"/>
                  </a:lnTo>
                  <a:lnTo>
                    <a:pt x="149590" y="227289"/>
                  </a:lnTo>
                  <a:lnTo>
                    <a:pt x="161242" y="228738"/>
                  </a:lnTo>
                  <a:lnTo>
                    <a:pt x="172979" y="229704"/>
                  </a:lnTo>
                  <a:lnTo>
                    <a:pt x="183781" y="230348"/>
                  </a:lnTo>
                  <a:lnTo>
                    <a:pt x="203719" y="231064"/>
                  </a:lnTo>
                  <a:lnTo>
                    <a:pt x="231679" y="231467"/>
                  </a:lnTo>
                  <a:lnTo>
                    <a:pt x="240773" y="230531"/>
                  </a:lnTo>
                  <a:lnTo>
                    <a:pt x="249813" y="228915"/>
                  </a:lnTo>
                  <a:lnTo>
                    <a:pt x="258815" y="226846"/>
                  </a:lnTo>
                  <a:lnTo>
                    <a:pt x="271464" y="224546"/>
                  </a:lnTo>
                  <a:lnTo>
                    <a:pt x="276226" y="223933"/>
                  </a:lnTo>
                  <a:lnTo>
                    <a:pt x="280393" y="222532"/>
                  </a:lnTo>
                  <a:lnTo>
                    <a:pt x="292603" y="215126"/>
                  </a:lnTo>
                  <a:lnTo>
                    <a:pt x="296403" y="214377"/>
                  </a:lnTo>
                  <a:lnTo>
                    <a:pt x="303573" y="213780"/>
                  </a:lnTo>
                  <a:lnTo>
                    <a:pt x="303599" y="218519"/>
                  </a:lnTo>
                  <a:lnTo>
                    <a:pt x="304594" y="220907"/>
                  </a:lnTo>
                  <a:lnTo>
                    <a:pt x="308347" y="226206"/>
                  </a:lnTo>
                  <a:lnTo>
                    <a:pt x="310737" y="228016"/>
                  </a:lnTo>
                  <a:lnTo>
                    <a:pt x="313322" y="229223"/>
                  </a:lnTo>
                  <a:lnTo>
                    <a:pt x="324347" y="233567"/>
                  </a:lnTo>
                  <a:lnTo>
                    <a:pt x="333662" y="238448"/>
                  </a:lnTo>
                  <a:lnTo>
                    <a:pt x="344485" y="245781"/>
                  </a:lnTo>
                  <a:lnTo>
                    <a:pt x="350880" y="247845"/>
                  </a:lnTo>
                  <a:lnTo>
                    <a:pt x="365586" y="249453"/>
                  </a:lnTo>
                  <a:lnTo>
                    <a:pt x="365960" y="244743"/>
                  </a:lnTo>
                  <a:lnTo>
                    <a:pt x="366071" y="237063"/>
                  </a:lnTo>
                  <a:lnTo>
                    <a:pt x="366117" y="115781"/>
                  </a:lnTo>
                  <a:lnTo>
                    <a:pt x="367109" y="107767"/>
                  </a:lnTo>
                  <a:lnTo>
                    <a:pt x="368763" y="100439"/>
                  </a:lnTo>
                  <a:lnTo>
                    <a:pt x="370858" y="93570"/>
                  </a:lnTo>
                  <a:lnTo>
                    <a:pt x="373246" y="87006"/>
                  </a:lnTo>
                  <a:lnTo>
                    <a:pt x="375831" y="80646"/>
                  </a:lnTo>
                  <a:lnTo>
                    <a:pt x="378546" y="74421"/>
                  </a:lnTo>
                  <a:lnTo>
                    <a:pt x="381349" y="69280"/>
                  </a:lnTo>
                  <a:lnTo>
                    <a:pt x="384209" y="64860"/>
                  </a:lnTo>
                  <a:lnTo>
                    <a:pt x="387108" y="60920"/>
                  </a:lnTo>
                  <a:lnTo>
                    <a:pt x="395621" y="53898"/>
                  </a:lnTo>
                  <a:lnTo>
                    <a:pt x="407011" y="47470"/>
                  </a:lnTo>
                  <a:lnTo>
                    <a:pt x="414216" y="44367"/>
                  </a:lnTo>
                  <a:lnTo>
                    <a:pt x="421996" y="41306"/>
                  </a:lnTo>
                  <a:lnTo>
                    <a:pt x="435932" y="37904"/>
                  </a:lnTo>
                  <a:lnTo>
                    <a:pt x="442426" y="36997"/>
                  </a:lnTo>
                  <a:lnTo>
                    <a:pt x="454933" y="38635"/>
                  </a:lnTo>
                  <a:lnTo>
                    <a:pt x="473274" y="441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6" name="SMARTInkAnnotation53"/>
            <p:cNvSpPr/>
            <p:nvPr/>
          </p:nvSpPr>
          <p:spPr>
            <a:xfrm>
              <a:off x="857359" y="3152180"/>
              <a:ext cx="203464" cy="174357"/>
            </a:xfrm>
            <a:custGeom>
              <a:avLst/>
              <a:gdLst/>
              <a:ahLst/>
              <a:cxnLst/>
              <a:rect l="0" t="0" r="0" b="0"/>
              <a:pathLst>
                <a:path w="203464" h="174357">
                  <a:moveTo>
                    <a:pt x="8821" y="0"/>
                  </a:moveTo>
                  <a:lnTo>
                    <a:pt x="0" y="0"/>
                  </a:lnTo>
                  <a:lnTo>
                    <a:pt x="8789" y="0"/>
                  </a:lnTo>
                  <a:lnTo>
                    <a:pt x="8818" y="7688"/>
                  </a:lnTo>
                  <a:lnTo>
                    <a:pt x="7827" y="10086"/>
                  </a:lnTo>
                  <a:lnTo>
                    <a:pt x="6174" y="13669"/>
                  </a:lnTo>
                  <a:lnTo>
                    <a:pt x="4080" y="18043"/>
                  </a:lnTo>
                  <a:lnTo>
                    <a:pt x="2683" y="22942"/>
                  </a:lnTo>
                  <a:lnTo>
                    <a:pt x="1753" y="28193"/>
                  </a:lnTo>
                  <a:lnTo>
                    <a:pt x="1132" y="33678"/>
                  </a:lnTo>
                  <a:lnTo>
                    <a:pt x="718" y="39319"/>
                  </a:lnTo>
                  <a:lnTo>
                    <a:pt x="443" y="45064"/>
                  </a:lnTo>
                  <a:lnTo>
                    <a:pt x="259" y="50879"/>
                  </a:lnTo>
                  <a:lnTo>
                    <a:pt x="1129" y="57731"/>
                  </a:lnTo>
                  <a:lnTo>
                    <a:pt x="2700" y="65277"/>
                  </a:lnTo>
                  <a:lnTo>
                    <a:pt x="4741" y="73283"/>
                  </a:lnTo>
                  <a:lnTo>
                    <a:pt x="6101" y="80605"/>
                  </a:lnTo>
                  <a:lnTo>
                    <a:pt x="7007" y="87471"/>
                  </a:lnTo>
                  <a:lnTo>
                    <a:pt x="7612" y="94033"/>
                  </a:lnTo>
                  <a:lnTo>
                    <a:pt x="9007" y="100392"/>
                  </a:lnTo>
                  <a:lnTo>
                    <a:pt x="10929" y="106615"/>
                  </a:lnTo>
                  <a:lnTo>
                    <a:pt x="13203" y="112748"/>
                  </a:lnTo>
                  <a:lnTo>
                    <a:pt x="15711" y="118822"/>
                  </a:lnTo>
                  <a:lnTo>
                    <a:pt x="18375" y="124855"/>
                  </a:lnTo>
                  <a:lnTo>
                    <a:pt x="21144" y="130861"/>
                  </a:lnTo>
                  <a:lnTo>
                    <a:pt x="24973" y="136850"/>
                  </a:lnTo>
                  <a:lnTo>
                    <a:pt x="29511" y="142827"/>
                  </a:lnTo>
                  <a:lnTo>
                    <a:pt x="34521" y="148796"/>
                  </a:lnTo>
                  <a:lnTo>
                    <a:pt x="39845" y="153767"/>
                  </a:lnTo>
                  <a:lnTo>
                    <a:pt x="45378" y="158074"/>
                  </a:lnTo>
                  <a:lnTo>
                    <a:pt x="51052" y="161937"/>
                  </a:lnTo>
                  <a:lnTo>
                    <a:pt x="56819" y="164513"/>
                  </a:lnTo>
                  <a:lnTo>
                    <a:pt x="62647" y="166229"/>
                  </a:lnTo>
                  <a:lnTo>
                    <a:pt x="68518" y="167374"/>
                  </a:lnTo>
                  <a:lnTo>
                    <a:pt x="74416" y="169129"/>
                  </a:lnTo>
                  <a:lnTo>
                    <a:pt x="80332" y="171292"/>
                  </a:lnTo>
                  <a:lnTo>
                    <a:pt x="86261" y="173726"/>
                  </a:lnTo>
                  <a:lnTo>
                    <a:pt x="93189" y="174356"/>
                  </a:lnTo>
                  <a:lnTo>
                    <a:pt x="100785" y="173784"/>
                  </a:lnTo>
                  <a:lnTo>
                    <a:pt x="108826" y="172410"/>
                  </a:lnTo>
                  <a:lnTo>
                    <a:pt x="116170" y="170503"/>
                  </a:lnTo>
                  <a:lnTo>
                    <a:pt x="123051" y="168239"/>
                  </a:lnTo>
                  <a:lnTo>
                    <a:pt x="129623" y="165737"/>
                  </a:lnTo>
                  <a:lnTo>
                    <a:pt x="135988" y="163077"/>
                  </a:lnTo>
                  <a:lnTo>
                    <a:pt x="142216" y="160312"/>
                  </a:lnTo>
                  <a:lnTo>
                    <a:pt x="148353" y="157476"/>
                  </a:lnTo>
                  <a:lnTo>
                    <a:pt x="154428" y="153601"/>
                  </a:lnTo>
                  <a:lnTo>
                    <a:pt x="160463" y="149033"/>
                  </a:lnTo>
                  <a:lnTo>
                    <a:pt x="166470" y="144004"/>
                  </a:lnTo>
                  <a:lnTo>
                    <a:pt x="171467" y="137674"/>
                  </a:lnTo>
                  <a:lnTo>
                    <a:pt x="175791" y="130478"/>
                  </a:lnTo>
                  <a:lnTo>
                    <a:pt x="189859" y="102282"/>
                  </a:lnTo>
                  <a:lnTo>
                    <a:pt x="193013" y="94977"/>
                  </a:lnTo>
                  <a:lnTo>
                    <a:pt x="196108" y="87130"/>
                  </a:lnTo>
                  <a:lnTo>
                    <a:pt x="199163" y="78923"/>
                  </a:lnTo>
                  <a:lnTo>
                    <a:pt x="201200" y="71466"/>
                  </a:lnTo>
                  <a:lnTo>
                    <a:pt x="202558" y="64511"/>
                  </a:lnTo>
                  <a:lnTo>
                    <a:pt x="203463" y="57890"/>
                  </a:lnTo>
                  <a:lnTo>
                    <a:pt x="203075" y="51492"/>
                  </a:lnTo>
                  <a:lnTo>
                    <a:pt x="201823" y="45242"/>
                  </a:lnTo>
                  <a:lnTo>
                    <a:pt x="199997" y="39091"/>
                  </a:lnTo>
                  <a:lnTo>
                    <a:pt x="197787" y="33998"/>
                  </a:lnTo>
                  <a:lnTo>
                    <a:pt x="195322" y="29610"/>
                  </a:lnTo>
                  <a:lnTo>
                    <a:pt x="192686" y="25693"/>
                  </a:lnTo>
                  <a:lnTo>
                    <a:pt x="188944" y="22090"/>
                  </a:lnTo>
                  <a:lnTo>
                    <a:pt x="184466" y="18695"/>
                  </a:lnTo>
                  <a:lnTo>
                    <a:pt x="179495" y="15440"/>
                  </a:lnTo>
                  <a:lnTo>
                    <a:pt x="174198" y="12277"/>
                  </a:lnTo>
                  <a:lnTo>
                    <a:pt x="168681" y="9177"/>
                  </a:lnTo>
                  <a:lnTo>
                    <a:pt x="163020" y="6118"/>
                  </a:lnTo>
                  <a:lnTo>
                    <a:pt x="158253" y="4079"/>
                  </a:lnTo>
                  <a:lnTo>
                    <a:pt x="154083" y="2719"/>
                  </a:lnTo>
                  <a:lnTo>
                    <a:pt x="150310" y="1812"/>
                  </a:lnTo>
                  <a:lnTo>
                    <a:pt x="146803" y="1208"/>
                  </a:lnTo>
                  <a:lnTo>
                    <a:pt x="143473" y="805"/>
                  </a:lnTo>
                  <a:lnTo>
                    <a:pt x="137127" y="358"/>
                  </a:lnTo>
                  <a:lnTo>
                    <a:pt x="12490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7" name="SMARTInkAnnotation54"/>
            <p:cNvSpPr/>
            <p:nvPr/>
          </p:nvSpPr>
          <p:spPr>
            <a:xfrm>
              <a:off x="1098352" y="3134479"/>
              <a:ext cx="133946" cy="187320"/>
            </a:xfrm>
            <a:custGeom>
              <a:avLst/>
              <a:gdLst/>
              <a:ahLst/>
              <a:cxnLst/>
              <a:rect l="0" t="0" r="0" b="0"/>
              <a:pathLst>
                <a:path w="133946" h="187320">
                  <a:moveTo>
                    <a:pt x="0" y="89138"/>
                  </a:moveTo>
                  <a:lnTo>
                    <a:pt x="0" y="93879"/>
                  </a:lnTo>
                  <a:lnTo>
                    <a:pt x="992" y="95275"/>
                  </a:lnTo>
                  <a:lnTo>
                    <a:pt x="2645" y="96206"/>
                  </a:lnTo>
                  <a:lnTo>
                    <a:pt x="4740" y="96827"/>
                  </a:lnTo>
                  <a:lnTo>
                    <a:pt x="6136" y="98232"/>
                  </a:lnTo>
                  <a:lnTo>
                    <a:pt x="7067" y="100162"/>
                  </a:lnTo>
                  <a:lnTo>
                    <a:pt x="7688" y="102441"/>
                  </a:lnTo>
                  <a:lnTo>
                    <a:pt x="11023" y="107618"/>
                  </a:lnTo>
                  <a:lnTo>
                    <a:pt x="13302" y="110387"/>
                  </a:lnTo>
                  <a:lnTo>
                    <a:pt x="14821" y="113226"/>
                  </a:lnTo>
                  <a:lnTo>
                    <a:pt x="16509" y="119026"/>
                  </a:lnTo>
                  <a:lnTo>
                    <a:pt x="16959" y="122954"/>
                  </a:lnTo>
                  <a:lnTo>
                    <a:pt x="17259" y="127557"/>
                  </a:lnTo>
                  <a:lnTo>
                    <a:pt x="17459" y="132610"/>
                  </a:lnTo>
                  <a:lnTo>
                    <a:pt x="18584" y="136971"/>
                  </a:lnTo>
                  <a:lnTo>
                    <a:pt x="20327" y="140871"/>
                  </a:lnTo>
                  <a:lnTo>
                    <a:pt x="22481" y="144462"/>
                  </a:lnTo>
                  <a:lnTo>
                    <a:pt x="24909" y="147849"/>
                  </a:lnTo>
                  <a:lnTo>
                    <a:pt x="27520" y="151099"/>
                  </a:lnTo>
                  <a:lnTo>
                    <a:pt x="30253" y="154258"/>
                  </a:lnTo>
                  <a:lnTo>
                    <a:pt x="32075" y="157356"/>
                  </a:lnTo>
                  <a:lnTo>
                    <a:pt x="33289" y="160414"/>
                  </a:lnTo>
                  <a:lnTo>
                    <a:pt x="34099" y="163444"/>
                  </a:lnTo>
                  <a:lnTo>
                    <a:pt x="35631" y="166457"/>
                  </a:lnTo>
                  <a:lnTo>
                    <a:pt x="37644" y="169458"/>
                  </a:lnTo>
                  <a:lnTo>
                    <a:pt x="39979" y="172450"/>
                  </a:lnTo>
                  <a:lnTo>
                    <a:pt x="41535" y="175437"/>
                  </a:lnTo>
                  <a:lnTo>
                    <a:pt x="42573" y="178421"/>
                  </a:lnTo>
                  <a:lnTo>
                    <a:pt x="43265" y="181402"/>
                  </a:lnTo>
                  <a:lnTo>
                    <a:pt x="44718" y="183390"/>
                  </a:lnTo>
                  <a:lnTo>
                    <a:pt x="46679" y="184715"/>
                  </a:lnTo>
                  <a:lnTo>
                    <a:pt x="53458" y="187319"/>
                  </a:lnTo>
                  <a:lnTo>
                    <a:pt x="53542" y="182611"/>
                  </a:lnTo>
                  <a:lnTo>
                    <a:pt x="53567" y="174932"/>
                  </a:lnTo>
                  <a:lnTo>
                    <a:pt x="52579" y="171139"/>
                  </a:lnTo>
                  <a:lnTo>
                    <a:pt x="50927" y="166626"/>
                  </a:lnTo>
                  <a:lnTo>
                    <a:pt x="48834" y="161632"/>
                  </a:lnTo>
                  <a:lnTo>
                    <a:pt x="46447" y="156319"/>
                  </a:lnTo>
                  <a:lnTo>
                    <a:pt x="41148" y="145124"/>
                  </a:lnTo>
                  <a:lnTo>
                    <a:pt x="39338" y="138369"/>
                  </a:lnTo>
                  <a:lnTo>
                    <a:pt x="38131" y="130888"/>
                  </a:lnTo>
                  <a:lnTo>
                    <a:pt x="37327" y="122924"/>
                  </a:lnTo>
                  <a:lnTo>
                    <a:pt x="35799" y="114639"/>
                  </a:lnTo>
                  <a:lnTo>
                    <a:pt x="33788" y="106139"/>
                  </a:lnTo>
                  <a:lnTo>
                    <a:pt x="31455" y="97495"/>
                  </a:lnTo>
                  <a:lnTo>
                    <a:pt x="30891" y="89749"/>
                  </a:lnTo>
                  <a:lnTo>
                    <a:pt x="31508" y="82600"/>
                  </a:lnTo>
                  <a:lnTo>
                    <a:pt x="32912" y="75850"/>
                  </a:lnTo>
                  <a:lnTo>
                    <a:pt x="33847" y="69365"/>
                  </a:lnTo>
                  <a:lnTo>
                    <a:pt x="34471" y="63058"/>
                  </a:lnTo>
                  <a:lnTo>
                    <a:pt x="34887" y="56868"/>
                  </a:lnTo>
                  <a:lnTo>
                    <a:pt x="35164" y="50758"/>
                  </a:lnTo>
                  <a:lnTo>
                    <a:pt x="35472" y="38677"/>
                  </a:lnTo>
                  <a:lnTo>
                    <a:pt x="36546" y="33669"/>
                  </a:lnTo>
                  <a:lnTo>
                    <a:pt x="38254" y="29339"/>
                  </a:lnTo>
                  <a:lnTo>
                    <a:pt x="40386" y="25459"/>
                  </a:lnTo>
                  <a:lnTo>
                    <a:pt x="42799" y="21881"/>
                  </a:lnTo>
                  <a:lnTo>
                    <a:pt x="45400" y="18503"/>
                  </a:lnTo>
                  <a:lnTo>
                    <a:pt x="48126" y="15259"/>
                  </a:lnTo>
                  <a:lnTo>
                    <a:pt x="50935" y="12104"/>
                  </a:lnTo>
                  <a:lnTo>
                    <a:pt x="56703" y="5953"/>
                  </a:lnTo>
                  <a:lnTo>
                    <a:pt x="59630" y="3916"/>
                  </a:lnTo>
                  <a:lnTo>
                    <a:pt x="62573" y="2558"/>
                  </a:lnTo>
                  <a:lnTo>
                    <a:pt x="65528" y="1652"/>
                  </a:lnTo>
                  <a:lnTo>
                    <a:pt x="68490" y="1049"/>
                  </a:lnTo>
                  <a:lnTo>
                    <a:pt x="71456" y="646"/>
                  </a:lnTo>
                  <a:lnTo>
                    <a:pt x="74427" y="378"/>
                  </a:lnTo>
                  <a:lnTo>
                    <a:pt x="78391" y="199"/>
                  </a:lnTo>
                  <a:lnTo>
                    <a:pt x="88088" y="0"/>
                  </a:lnTo>
                  <a:lnTo>
                    <a:pt x="92459" y="940"/>
                  </a:lnTo>
                  <a:lnTo>
                    <a:pt x="96366" y="2558"/>
                  </a:lnTo>
                  <a:lnTo>
                    <a:pt x="99963" y="4629"/>
                  </a:lnTo>
                  <a:lnTo>
                    <a:pt x="109250" y="9576"/>
                  </a:lnTo>
                  <a:lnTo>
                    <a:pt x="114505" y="12284"/>
                  </a:lnTo>
                  <a:lnTo>
                    <a:pt x="119001" y="14090"/>
                  </a:lnTo>
                  <a:lnTo>
                    <a:pt x="122990" y="15293"/>
                  </a:lnTo>
                  <a:lnTo>
                    <a:pt x="133945" y="177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8" name="SMARTInkAnnotation55"/>
            <p:cNvSpPr/>
            <p:nvPr/>
          </p:nvSpPr>
          <p:spPr>
            <a:xfrm>
              <a:off x="1276945" y="3109305"/>
              <a:ext cx="196454" cy="185751"/>
            </a:xfrm>
            <a:custGeom>
              <a:avLst/>
              <a:gdLst/>
              <a:ahLst/>
              <a:cxnLst/>
              <a:rect l="0" t="0" r="0" b="0"/>
              <a:pathLst>
                <a:path w="196454" h="185751">
                  <a:moveTo>
                    <a:pt x="0" y="87523"/>
                  </a:moveTo>
                  <a:lnTo>
                    <a:pt x="4741" y="87523"/>
                  </a:lnTo>
                  <a:lnTo>
                    <a:pt x="7129" y="88515"/>
                  </a:lnTo>
                  <a:lnTo>
                    <a:pt x="12429" y="92264"/>
                  </a:lnTo>
                  <a:lnTo>
                    <a:pt x="15231" y="93660"/>
                  </a:lnTo>
                  <a:lnTo>
                    <a:pt x="20991" y="95211"/>
                  </a:lnTo>
                  <a:lnTo>
                    <a:pt x="26858" y="95901"/>
                  </a:lnTo>
                  <a:lnTo>
                    <a:pt x="29812" y="96085"/>
                  </a:lnTo>
                  <a:lnTo>
                    <a:pt x="33765" y="95216"/>
                  </a:lnTo>
                  <a:lnTo>
                    <a:pt x="38385" y="93644"/>
                  </a:lnTo>
                  <a:lnTo>
                    <a:pt x="43450" y="91603"/>
                  </a:lnTo>
                  <a:lnTo>
                    <a:pt x="49803" y="90243"/>
                  </a:lnTo>
                  <a:lnTo>
                    <a:pt x="57014" y="89337"/>
                  </a:lnTo>
                  <a:lnTo>
                    <a:pt x="64799" y="88732"/>
                  </a:lnTo>
                  <a:lnTo>
                    <a:pt x="71973" y="87337"/>
                  </a:lnTo>
                  <a:lnTo>
                    <a:pt x="78740" y="85415"/>
                  </a:lnTo>
                  <a:lnTo>
                    <a:pt x="85235" y="83141"/>
                  </a:lnTo>
                  <a:lnTo>
                    <a:pt x="91550" y="80633"/>
                  </a:lnTo>
                  <a:lnTo>
                    <a:pt x="97744" y="77969"/>
                  </a:lnTo>
                  <a:lnTo>
                    <a:pt x="109919" y="72363"/>
                  </a:lnTo>
                  <a:lnTo>
                    <a:pt x="121944" y="66564"/>
                  </a:lnTo>
                  <a:lnTo>
                    <a:pt x="126937" y="63628"/>
                  </a:lnTo>
                  <a:lnTo>
                    <a:pt x="131257" y="60679"/>
                  </a:lnTo>
                  <a:lnTo>
                    <a:pt x="135130" y="57721"/>
                  </a:lnTo>
                  <a:lnTo>
                    <a:pt x="138704" y="53764"/>
                  </a:lnTo>
                  <a:lnTo>
                    <a:pt x="142079" y="49142"/>
                  </a:lnTo>
                  <a:lnTo>
                    <a:pt x="145321" y="44076"/>
                  </a:lnTo>
                  <a:lnTo>
                    <a:pt x="147482" y="39707"/>
                  </a:lnTo>
                  <a:lnTo>
                    <a:pt x="148923" y="35802"/>
                  </a:lnTo>
                  <a:lnTo>
                    <a:pt x="149884" y="32206"/>
                  </a:lnTo>
                  <a:lnTo>
                    <a:pt x="150524" y="28817"/>
                  </a:lnTo>
                  <a:lnTo>
                    <a:pt x="150951" y="25565"/>
                  </a:lnTo>
                  <a:lnTo>
                    <a:pt x="151236" y="22405"/>
                  </a:lnTo>
                  <a:lnTo>
                    <a:pt x="150433" y="19307"/>
                  </a:lnTo>
                  <a:lnTo>
                    <a:pt x="148906" y="16249"/>
                  </a:lnTo>
                  <a:lnTo>
                    <a:pt x="146896" y="13218"/>
                  </a:lnTo>
                  <a:lnTo>
                    <a:pt x="144564" y="10205"/>
                  </a:lnTo>
                  <a:lnTo>
                    <a:pt x="142016" y="7204"/>
                  </a:lnTo>
                  <a:lnTo>
                    <a:pt x="139326" y="4211"/>
                  </a:lnTo>
                  <a:lnTo>
                    <a:pt x="135548" y="2216"/>
                  </a:lnTo>
                  <a:lnTo>
                    <a:pt x="131045" y="887"/>
                  </a:lnTo>
                  <a:lnTo>
                    <a:pt x="126059" y="0"/>
                  </a:lnTo>
                  <a:lnTo>
                    <a:pt x="120750" y="401"/>
                  </a:lnTo>
                  <a:lnTo>
                    <a:pt x="115227" y="1660"/>
                  </a:lnTo>
                  <a:lnTo>
                    <a:pt x="87363" y="10811"/>
                  </a:lnTo>
                  <a:lnTo>
                    <a:pt x="80071" y="14554"/>
                  </a:lnTo>
                  <a:lnTo>
                    <a:pt x="73224" y="19033"/>
                  </a:lnTo>
                  <a:lnTo>
                    <a:pt x="66676" y="24004"/>
                  </a:lnTo>
                  <a:lnTo>
                    <a:pt x="61318" y="29301"/>
                  </a:lnTo>
                  <a:lnTo>
                    <a:pt x="56754" y="34818"/>
                  </a:lnTo>
                  <a:lnTo>
                    <a:pt x="52719" y="40480"/>
                  </a:lnTo>
                  <a:lnTo>
                    <a:pt x="48044" y="46239"/>
                  </a:lnTo>
                  <a:lnTo>
                    <a:pt x="42944" y="52063"/>
                  </a:lnTo>
                  <a:lnTo>
                    <a:pt x="37559" y="57930"/>
                  </a:lnTo>
                  <a:lnTo>
                    <a:pt x="33969" y="64818"/>
                  </a:lnTo>
                  <a:lnTo>
                    <a:pt x="31576" y="72386"/>
                  </a:lnTo>
                  <a:lnTo>
                    <a:pt x="29980" y="80408"/>
                  </a:lnTo>
                  <a:lnTo>
                    <a:pt x="27925" y="87741"/>
                  </a:lnTo>
                  <a:lnTo>
                    <a:pt x="25562" y="94614"/>
                  </a:lnTo>
                  <a:lnTo>
                    <a:pt x="22994" y="101180"/>
                  </a:lnTo>
                  <a:lnTo>
                    <a:pt x="22275" y="108534"/>
                  </a:lnTo>
                  <a:lnTo>
                    <a:pt x="22787" y="116413"/>
                  </a:lnTo>
                  <a:lnTo>
                    <a:pt x="24121" y="124643"/>
                  </a:lnTo>
                  <a:lnTo>
                    <a:pt x="26003" y="132113"/>
                  </a:lnTo>
                  <a:lnTo>
                    <a:pt x="28250" y="139078"/>
                  </a:lnTo>
                  <a:lnTo>
                    <a:pt x="30739" y="145705"/>
                  </a:lnTo>
                  <a:lnTo>
                    <a:pt x="34384" y="152108"/>
                  </a:lnTo>
                  <a:lnTo>
                    <a:pt x="38797" y="158361"/>
                  </a:lnTo>
                  <a:lnTo>
                    <a:pt x="43724" y="164514"/>
                  </a:lnTo>
                  <a:lnTo>
                    <a:pt x="49986" y="169608"/>
                  </a:lnTo>
                  <a:lnTo>
                    <a:pt x="57136" y="173997"/>
                  </a:lnTo>
                  <a:lnTo>
                    <a:pt x="64880" y="177914"/>
                  </a:lnTo>
                  <a:lnTo>
                    <a:pt x="73019" y="180526"/>
                  </a:lnTo>
                  <a:lnTo>
                    <a:pt x="81422" y="182267"/>
                  </a:lnTo>
                  <a:lnTo>
                    <a:pt x="90000" y="183428"/>
                  </a:lnTo>
                  <a:lnTo>
                    <a:pt x="99687" y="184202"/>
                  </a:lnTo>
                  <a:lnTo>
                    <a:pt x="110115" y="184718"/>
                  </a:lnTo>
                  <a:lnTo>
                    <a:pt x="132284" y="185291"/>
                  </a:lnTo>
                  <a:lnTo>
                    <a:pt x="196453" y="185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9" name="SMARTInkAnnotation56"/>
            <p:cNvSpPr/>
            <p:nvPr/>
          </p:nvSpPr>
          <p:spPr>
            <a:xfrm>
              <a:off x="1571625" y="3045023"/>
              <a:ext cx="35720" cy="321470"/>
            </a:xfrm>
            <a:custGeom>
              <a:avLst/>
              <a:gdLst/>
              <a:ahLst/>
              <a:cxnLst/>
              <a:rect l="0" t="0" r="0" b="0"/>
              <a:pathLst>
                <a:path w="35720" h="321470">
                  <a:moveTo>
                    <a:pt x="0" y="0"/>
                  </a:moveTo>
                  <a:lnTo>
                    <a:pt x="0" y="80950"/>
                  </a:lnTo>
                  <a:lnTo>
                    <a:pt x="992" y="90677"/>
                  </a:lnTo>
                  <a:lnTo>
                    <a:pt x="2646" y="101132"/>
                  </a:lnTo>
                  <a:lnTo>
                    <a:pt x="4741" y="112069"/>
                  </a:lnTo>
                  <a:lnTo>
                    <a:pt x="6137" y="123331"/>
                  </a:lnTo>
                  <a:lnTo>
                    <a:pt x="7068" y="134806"/>
                  </a:lnTo>
                  <a:lnTo>
                    <a:pt x="7688" y="146426"/>
                  </a:lnTo>
                  <a:lnTo>
                    <a:pt x="8378" y="169920"/>
                  </a:lnTo>
                  <a:lnTo>
                    <a:pt x="8821" y="217340"/>
                  </a:lnTo>
                  <a:lnTo>
                    <a:pt x="9849" y="228237"/>
                  </a:lnTo>
                  <a:lnTo>
                    <a:pt x="11527" y="238479"/>
                  </a:lnTo>
                  <a:lnTo>
                    <a:pt x="13638" y="248283"/>
                  </a:lnTo>
                  <a:lnTo>
                    <a:pt x="15045" y="256803"/>
                  </a:lnTo>
                  <a:lnTo>
                    <a:pt x="15983" y="264468"/>
                  </a:lnTo>
                  <a:lnTo>
                    <a:pt x="16608" y="271562"/>
                  </a:lnTo>
                  <a:lnTo>
                    <a:pt x="17025" y="278276"/>
                  </a:lnTo>
                  <a:lnTo>
                    <a:pt x="17489" y="291027"/>
                  </a:lnTo>
                  <a:lnTo>
                    <a:pt x="17750" y="309363"/>
                  </a:lnTo>
                  <a:lnTo>
                    <a:pt x="18778" y="313398"/>
                  </a:lnTo>
                  <a:lnTo>
                    <a:pt x="20456" y="316089"/>
                  </a:lnTo>
                  <a:lnTo>
                    <a:pt x="26418" y="321154"/>
                  </a:lnTo>
                  <a:lnTo>
                    <a:pt x="27534" y="321260"/>
                  </a:lnTo>
                  <a:lnTo>
                    <a:pt x="29270" y="321329"/>
                  </a:lnTo>
                  <a:lnTo>
                    <a:pt x="35719" y="3214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0" name="SMARTInkAnnotation57"/>
            <p:cNvSpPr/>
            <p:nvPr/>
          </p:nvSpPr>
          <p:spPr>
            <a:xfrm>
              <a:off x="1509485" y="3081306"/>
              <a:ext cx="401469" cy="248013"/>
            </a:xfrm>
            <a:custGeom>
              <a:avLst/>
              <a:gdLst/>
              <a:ahLst/>
              <a:cxnLst/>
              <a:rect l="0" t="0" r="0" b="0"/>
              <a:pathLst>
                <a:path w="401469" h="248013">
                  <a:moveTo>
                    <a:pt x="8562" y="133382"/>
                  </a:moveTo>
                  <a:lnTo>
                    <a:pt x="0" y="133382"/>
                  </a:lnTo>
                  <a:lnTo>
                    <a:pt x="4482" y="133382"/>
                  </a:lnTo>
                  <a:lnTo>
                    <a:pt x="5842" y="132389"/>
                  </a:lnTo>
                  <a:lnTo>
                    <a:pt x="6748" y="130736"/>
                  </a:lnTo>
                  <a:lnTo>
                    <a:pt x="7353" y="128641"/>
                  </a:lnTo>
                  <a:lnTo>
                    <a:pt x="9740" y="127245"/>
                  </a:lnTo>
                  <a:lnTo>
                    <a:pt x="17685" y="125693"/>
                  </a:lnTo>
                  <a:lnTo>
                    <a:pt x="27830" y="122358"/>
                  </a:lnTo>
                  <a:lnTo>
                    <a:pt x="33314" y="120079"/>
                  </a:lnTo>
                  <a:lnTo>
                    <a:pt x="39946" y="118560"/>
                  </a:lnTo>
                  <a:lnTo>
                    <a:pt x="47344" y="117548"/>
                  </a:lnTo>
                  <a:lnTo>
                    <a:pt x="55253" y="116872"/>
                  </a:lnTo>
                  <a:lnTo>
                    <a:pt x="63501" y="115430"/>
                  </a:lnTo>
                  <a:lnTo>
                    <a:pt x="71977" y="113476"/>
                  </a:lnTo>
                  <a:lnTo>
                    <a:pt x="111708" y="103212"/>
                  </a:lnTo>
                  <a:lnTo>
                    <a:pt x="120983" y="100370"/>
                  </a:lnTo>
                  <a:lnTo>
                    <a:pt x="129149" y="97483"/>
                  </a:lnTo>
                  <a:lnTo>
                    <a:pt x="136578" y="94566"/>
                  </a:lnTo>
                  <a:lnTo>
                    <a:pt x="152771" y="88680"/>
                  </a:lnTo>
                  <a:lnTo>
                    <a:pt x="161256" y="85721"/>
                  </a:lnTo>
                  <a:lnTo>
                    <a:pt x="168897" y="82756"/>
                  </a:lnTo>
                  <a:lnTo>
                    <a:pt x="175975" y="79788"/>
                  </a:lnTo>
                  <a:lnTo>
                    <a:pt x="188140" y="73843"/>
                  </a:lnTo>
                  <a:lnTo>
                    <a:pt x="196853" y="67894"/>
                  </a:lnTo>
                  <a:lnTo>
                    <a:pt x="204033" y="61943"/>
                  </a:lnTo>
                  <a:lnTo>
                    <a:pt x="207337" y="58966"/>
                  </a:lnTo>
                  <a:lnTo>
                    <a:pt x="210532" y="54998"/>
                  </a:lnTo>
                  <a:lnTo>
                    <a:pt x="213654" y="50368"/>
                  </a:lnTo>
                  <a:lnTo>
                    <a:pt x="216727" y="45297"/>
                  </a:lnTo>
                  <a:lnTo>
                    <a:pt x="219769" y="39932"/>
                  </a:lnTo>
                  <a:lnTo>
                    <a:pt x="225794" y="28679"/>
                  </a:lnTo>
                  <a:lnTo>
                    <a:pt x="227797" y="23892"/>
                  </a:lnTo>
                  <a:lnTo>
                    <a:pt x="229133" y="19709"/>
                  </a:lnTo>
                  <a:lnTo>
                    <a:pt x="230617" y="12415"/>
                  </a:lnTo>
                  <a:lnTo>
                    <a:pt x="231276" y="5866"/>
                  </a:lnTo>
                  <a:lnTo>
                    <a:pt x="231758" y="0"/>
                  </a:lnTo>
                  <a:lnTo>
                    <a:pt x="231795" y="6676"/>
                  </a:lnTo>
                  <a:lnTo>
                    <a:pt x="231800" y="11915"/>
                  </a:lnTo>
                  <a:lnTo>
                    <a:pt x="232794" y="14701"/>
                  </a:lnTo>
                  <a:lnTo>
                    <a:pt x="236543" y="20442"/>
                  </a:lnTo>
                  <a:lnTo>
                    <a:pt x="237940" y="25346"/>
                  </a:lnTo>
                  <a:lnTo>
                    <a:pt x="238871" y="31592"/>
                  </a:lnTo>
                  <a:lnTo>
                    <a:pt x="239492" y="38733"/>
                  </a:lnTo>
                  <a:lnTo>
                    <a:pt x="240898" y="45478"/>
                  </a:lnTo>
                  <a:lnTo>
                    <a:pt x="242828" y="51959"/>
                  </a:lnTo>
                  <a:lnTo>
                    <a:pt x="245106" y="58264"/>
                  </a:lnTo>
                  <a:lnTo>
                    <a:pt x="246625" y="65444"/>
                  </a:lnTo>
                  <a:lnTo>
                    <a:pt x="247638" y="73207"/>
                  </a:lnTo>
                  <a:lnTo>
                    <a:pt x="248313" y="81359"/>
                  </a:lnTo>
                  <a:lnTo>
                    <a:pt x="249755" y="90762"/>
                  </a:lnTo>
                  <a:lnTo>
                    <a:pt x="251709" y="101000"/>
                  </a:lnTo>
                  <a:lnTo>
                    <a:pt x="254004" y="111793"/>
                  </a:lnTo>
                  <a:lnTo>
                    <a:pt x="255533" y="121966"/>
                  </a:lnTo>
                  <a:lnTo>
                    <a:pt x="256554" y="131724"/>
                  </a:lnTo>
                  <a:lnTo>
                    <a:pt x="257233" y="141206"/>
                  </a:lnTo>
                  <a:lnTo>
                    <a:pt x="258679" y="150504"/>
                  </a:lnTo>
                  <a:lnTo>
                    <a:pt x="260634" y="159679"/>
                  </a:lnTo>
                  <a:lnTo>
                    <a:pt x="262931" y="168773"/>
                  </a:lnTo>
                  <a:lnTo>
                    <a:pt x="264461" y="177812"/>
                  </a:lnTo>
                  <a:lnTo>
                    <a:pt x="265482" y="186814"/>
                  </a:lnTo>
                  <a:lnTo>
                    <a:pt x="266162" y="195792"/>
                  </a:lnTo>
                  <a:lnTo>
                    <a:pt x="266616" y="203762"/>
                  </a:lnTo>
                  <a:lnTo>
                    <a:pt x="267120" y="217909"/>
                  </a:lnTo>
                  <a:lnTo>
                    <a:pt x="267487" y="238094"/>
                  </a:lnTo>
                  <a:lnTo>
                    <a:pt x="270153" y="242098"/>
                  </a:lnTo>
                  <a:lnTo>
                    <a:pt x="275208" y="248012"/>
                  </a:lnTo>
                  <a:lnTo>
                    <a:pt x="275623" y="247505"/>
                  </a:lnTo>
                  <a:lnTo>
                    <a:pt x="276084" y="244296"/>
                  </a:lnTo>
                  <a:lnTo>
                    <a:pt x="276343" y="236910"/>
                  </a:lnTo>
                  <a:lnTo>
                    <a:pt x="276450" y="189764"/>
                  </a:lnTo>
                  <a:lnTo>
                    <a:pt x="277443" y="183868"/>
                  </a:lnTo>
                  <a:lnTo>
                    <a:pt x="279097" y="177954"/>
                  </a:lnTo>
                  <a:lnTo>
                    <a:pt x="281192" y="172026"/>
                  </a:lnTo>
                  <a:lnTo>
                    <a:pt x="282589" y="167082"/>
                  </a:lnTo>
                  <a:lnTo>
                    <a:pt x="283520" y="162794"/>
                  </a:lnTo>
                  <a:lnTo>
                    <a:pt x="284141" y="158943"/>
                  </a:lnTo>
                  <a:lnTo>
                    <a:pt x="287476" y="152018"/>
                  </a:lnTo>
                  <a:lnTo>
                    <a:pt x="289755" y="148783"/>
                  </a:lnTo>
                  <a:lnTo>
                    <a:pt x="292266" y="146625"/>
                  </a:lnTo>
                  <a:lnTo>
                    <a:pt x="294932" y="145187"/>
                  </a:lnTo>
                  <a:lnTo>
                    <a:pt x="297702" y="144229"/>
                  </a:lnTo>
                  <a:lnTo>
                    <a:pt x="303425" y="140517"/>
                  </a:lnTo>
                  <a:lnTo>
                    <a:pt x="306341" y="138139"/>
                  </a:lnTo>
                  <a:lnTo>
                    <a:pt x="309276" y="136553"/>
                  </a:lnTo>
                  <a:lnTo>
                    <a:pt x="315184" y="134791"/>
                  </a:lnTo>
                  <a:lnTo>
                    <a:pt x="319141" y="135313"/>
                  </a:lnTo>
                  <a:lnTo>
                    <a:pt x="328829" y="138540"/>
                  </a:lnTo>
                  <a:lnTo>
                    <a:pt x="339749" y="143281"/>
                  </a:lnTo>
                  <a:lnTo>
                    <a:pt x="350225" y="148695"/>
                  </a:lnTo>
                  <a:lnTo>
                    <a:pt x="358188" y="154409"/>
                  </a:lnTo>
                  <a:lnTo>
                    <a:pt x="361701" y="158314"/>
                  </a:lnTo>
                  <a:lnTo>
                    <a:pt x="365035" y="162901"/>
                  </a:lnTo>
                  <a:lnTo>
                    <a:pt x="368249" y="167944"/>
                  </a:lnTo>
                  <a:lnTo>
                    <a:pt x="371385" y="173291"/>
                  </a:lnTo>
                  <a:lnTo>
                    <a:pt x="374467" y="178839"/>
                  </a:lnTo>
                  <a:lnTo>
                    <a:pt x="377514" y="184523"/>
                  </a:lnTo>
                  <a:lnTo>
                    <a:pt x="379546" y="189303"/>
                  </a:lnTo>
                  <a:lnTo>
                    <a:pt x="380900" y="193483"/>
                  </a:lnTo>
                  <a:lnTo>
                    <a:pt x="381803" y="197262"/>
                  </a:lnTo>
                  <a:lnTo>
                    <a:pt x="383397" y="201765"/>
                  </a:lnTo>
                  <a:lnTo>
                    <a:pt x="385452" y="206752"/>
                  </a:lnTo>
                  <a:lnTo>
                    <a:pt x="387814" y="212061"/>
                  </a:lnTo>
                  <a:lnTo>
                    <a:pt x="389389" y="216592"/>
                  </a:lnTo>
                  <a:lnTo>
                    <a:pt x="391139" y="224273"/>
                  </a:lnTo>
                  <a:lnTo>
                    <a:pt x="392124" y="229435"/>
                  </a:lnTo>
                  <a:lnTo>
                    <a:pt x="393254" y="230159"/>
                  </a:lnTo>
                  <a:lnTo>
                    <a:pt x="401468" y="2316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1" name="SMARTInkAnnotation58"/>
            <p:cNvSpPr/>
            <p:nvPr/>
          </p:nvSpPr>
          <p:spPr>
            <a:xfrm>
              <a:off x="1982391" y="3187898"/>
              <a:ext cx="71438" cy="151645"/>
            </a:xfrm>
            <a:custGeom>
              <a:avLst/>
              <a:gdLst/>
              <a:ahLst/>
              <a:cxnLst/>
              <a:rect l="0" t="0" r="0" b="0"/>
              <a:pathLst>
                <a:path w="71438" h="151645">
                  <a:moveTo>
                    <a:pt x="0" y="17860"/>
                  </a:moveTo>
                  <a:lnTo>
                    <a:pt x="0" y="51538"/>
                  </a:lnTo>
                  <a:lnTo>
                    <a:pt x="992" y="57179"/>
                  </a:lnTo>
                  <a:lnTo>
                    <a:pt x="2646" y="62925"/>
                  </a:lnTo>
                  <a:lnTo>
                    <a:pt x="4740" y="68738"/>
                  </a:lnTo>
                  <a:lnTo>
                    <a:pt x="7129" y="74599"/>
                  </a:lnTo>
                  <a:lnTo>
                    <a:pt x="9713" y="80491"/>
                  </a:lnTo>
                  <a:lnTo>
                    <a:pt x="12429" y="86403"/>
                  </a:lnTo>
                  <a:lnTo>
                    <a:pt x="15231" y="93321"/>
                  </a:lnTo>
                  <a:lnTo>
                    <a:pt x="18091" y="100909"/>
                  </a:lnTo>
                  <a:lnTo>
                    <a:pt x="20990" y="108945"/>
                  </a:lnTo>
                  <a:lnTo>
                    <a:pt x="22923" y="115294"/>
                  </a:lnTo>
                  <a:lnTo>
                    <a:pt x="24212" y="120519"/>
                  </a:lnTo>
                  <a:lnTo>
                    <a:pt x="25071" y="124995"/>
                  </a:lnTo>
                  <a:lnTo>
                    <a:pt x="26636" y="128970"/>
                  </a:lnTo>
                  <a:lnTo>
                    <a:pt x="28671" y="132613"/>
                  </a:lnTo>
                  <a:lnTo>
                    <a:pt x="31020" y="136034"/>
                  </a:lnTo>
                  <a:lnTo>
                    <a:pt x="32586" y="139306"/>
                  </a:lnTo>
                  <a:lnTo>
                    <a:pt x="33630" y="142481"/>
                  </a:lnTo>
                  <a:lnTo>
                    <a:pt x="35682" y="151644"/>
                  </a:lnTo>
                  <a:lnTo>
                    <a:pt x="35718" y="109564"/>
                  </a:lnTo>
                  <a:lnTo>
                    <a:pt x="36710" y="102808"/>
                  </a:lnTo>
                  <a:lnTo>
                    <a:pt x="38364" y="95328"/>
                  </a:lnTo>
                  <a:lnTo>
                    <a:pt x="40459" y="87364"/>
                  </a:lnTo>
                  <a:lnTo>
                    <a:pt x="41855" y="80072"/>
                  </a:lnTo>
                  <a:lnTo>
                    <a:pt x="42786" y="73225"/>
                  </a:lnTo>
                  <a:lnTo>
                    <a:pt x="43407" y="66676"/>
                  </a:lnTo>
                  <a:lnTo>
                    <a:pt x="44813" y="60326"/>
                  </a:lnTo>
                  <a:lnTo>
                    <a:pt x="46742" y="54108"/>
                  </a:lnTo>
                  <a:lnTo>
                    <a:pt x="49021" y="47978"/>
                  </a:lnTo>
                  <a:lnTo>
                    <a:pt x="51532" y="41908"/>
                  </a:lnTo>
                  <a:lnTo>
                    <a:pt x="54198" y="35876"/>
                  </a:lnTo>
                  <a:lnTo>
                    <a:pt x="56968" y="29871"/>
                  </a:lnTo>
                  <a:lnTo>
                    <a:pt x="59806" y="24875"/>
                  </a:lnTo>
                  <a:lnTo>
                    <a:pt x="62691" y="20552"/>
                  </a:lnTo>
                  <a:lnTo>
                    <a:pt x="65606" y="16678"/>
                  </a:lnTo>
                  <a:lnTo>
                    <a:pt x="67550" y="13103"/>
                  </a:lnTo>
                  <a:lnTo>
                    <a:pt x="68846" y="9728"/>
                  </a:lnTo>
                  <a:lnTo>
                    <a:pt x="7143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2" name="SMARTInkAnnotation59"/>
            <p:cNvSpPr/>
            <p:nvPr/>
          </p:nvSpPr>
          <p:spPr>
            <a:xfrm>
              <a:off x="2116603" y="3179001"/>
              <a:ext cx="196187" cy="114147"/>
            </a:xfrm>
            <a:custGeom>
              <a:avLst/>
              <a:gdLst/>
              <a:ahLst/>
              <a:cxnLst/>
              <a:rect l="0" t="0" r="0" b="0"/>
              <a:pathLst>
                <a:path w="196187" h="114147">
                  <a:moveTo>
                    <a:pt x="97960" y="8897"/>
                  </a:moveTo>
                  <a:lnTo>
                    <a:pt x="89398" y="335"/>
                  </a:lnTo>
                  <a:lnTo>
                    <a:pt x="84398" y="76"/>
                  </a:lnTo>
                  <a:lnTo>
                    <a:pt x="71893" y="0"/>
                  </a:lnTo>
                  <a:lnTo>
                    <a:pt x="67683" y="981"/>
                  </a:lnTo>
                  <a:lnTo>
                    <a:pt x="63885" y="2628"/>
                  </a:lnTo>
                  <a:lnTo>
                    <a:pt x="60360" y="4718"/>
                  </a:lnTo>
                  <a:lnTo>
                    <a:pt x="56026" y="7103"/>
                  </a:lnTo>
                  <a:lnTo>
                    <a:pt x="45919" y="12399"/>
                  </a:lnTo>
                  <a:lnTo>
                    <a:pt x="41438" y="16193"/>
                  </a:lnTo>
                  <a:lnTo>
                    <a:pt x="37458" y="20706"/>
                  </a:lnTo>
                  <a:lnTo>
                    <a:pt x="33812" y="25700"/>
                  </a:lnTo>
                  <a:lnTo>
                    <a:pt x="30390" y="30021"/>
                  </a:lnTo>
                  <a:lnTo>
                    <a:pt x="27116" y="33894"/>
                  </a:lnTo>
                  <a:lnTo>
                    <a:pt x="23942" y="37468"/>
                  </a:lnTo>
                  <a:lnTo>
                    <a:pt x="19841" y="40843"/>
                  </a:lnTo>
                  <a:lnTo>
                    <a:pt x="15123" y="44085"/>
                  </a:lnTo>
                  <a:lnTo>
                    <a:pt x="9993" y="47238"/>
                  </a:lnTo>
                  <a:lnTo>
                    <a:pt x="6573" y="50333"/>
                  </a:lnTo>
                  <a:lnTo>
                    <a:pt x="4293" y="53388"/>
                  </a:lnTo>
                  <a:lnTo>
                    <a:pt x="2773" y="56417"/>
                  </a:lnTo>
                  <a:lnTo>
                    <a:pt x="1759" y="60421"/>
                  </a:lnTo>
                  <a:lnTo>
                    <a:pt x="1084" y="65075"/>
                  </a:lnTo>
                  <a:lnTo>
                    <a:pt x="633" y="70161"/>
                  </a:lnTo>
                  <a:lnTo>
                    <a:pt x="333" y="74545"/>
                  </a:lnTo>
                  <a:lnTo>
                    <a:pt x="0" y="82061"/>
                  </a:lnTo>
                  <a:lnTo>
                    <a:pt x="903" y="85454"/>
                  </a:lnTo>
                  <a:lnTo>
                    <a:pt x="2497" y="88709"/>
                  </a:lnTo>
                  <a:lnTo>
                    <a:pt x="4552" y="91871"/>
                  </a:lnTo>
                  <a:lnTo>
                    <a:pt x="7907" y="94971"/>
                  </a:lnTo>
                  <a:lnTo>
                    <a:pt x="12128" y="98030"/>
                  </a:lnTo>
                  <a:lnTo>
                    <a:pt x="16926" y="101061"/>
                  </a:lnTo>
                  <a:lnTo>
                    <a:pt x="22109" y="103082"/>
                  </a:lnTo>
                  <a:lnTo>
                    <a:pt x="27548" y="104429"/>
                  </a:lnTo>
                  <a:lnTo>
                    <a:pt x="33159" y="105328"/>
                  </a:lnTo>
                  <a:lnTo>
                    <a:pt x="38884" y="105926"/>
                  </a:lnTo>
                  <a:lnTo>
                    <a:pt x="44686" y="106326"/>
                  </a:lnTo>
                  <a:lnTo>
                    <a:pt x="50537" y="106591"/>
                  </a:lnTo>
                  <a:lnTo>
                    <a:pt x="56423" y="105777"/>
                  </a:lnTo>
                  <a:lnTo>
                    <a:pt x="62331" y="104242"/>
                  </a:lnTo>
                  <a:lnTo>
                    <a:pt x="68254" y="102226"/>
                  </a:lnTo>
                  <a:lnTo>
                    <a:pt x="74187" y="99890"/>
                  </a:lnTo>
                  <a:lnTo>
                    <a:pt x="80127" y="97340"/>
                  </a:lnTo>
                  <a:lnTo>
                    <a:pt x="86071" y="94648"/>
                  </a:lnTo>
                  <a:lnTo>
                    <a:pt x="91026" y="90869"/>
                  </a:lnTo>
                  <a:lnTo>
                    <a:pt x="95321" y="86366"/>
                  </a:lnTo>
                  <a:lnTo>
                    <a:pt x="99177" y="81379"/>
                  </a:lnTo>
                  <a:lnTo>
                    <a:pt x="102740" y="77062"/>
                  </a:lnTo>
                  <a:lnTo>
                    <a:pt x="106107" y="73192"/>
                  </a:lnTo>
                  <a:lnTo>
                    <a:pt x="109345" y="69620"/>
                  </a:lnTo>
                  <a:lnTo>
                    <a:pt x="112495" y="65254"/>
                  </a:lnTo>
                  <a:lnTo>
                    <a:pt x="115587" y="60359"/>
                  </a:lnTo>
                  <a:lnTo>
                    <a:pt x="118641" y="55111"/>
                  </a:lnTo>
                  <a:lnTo>
                    <a:pt x="120677" y="50621"/>
                  </a:lnTo>
                  <a:lnTo>
                    <a:pt x="122034" y="46635"/>
                  </a:lnTo>
                  <a:lnTo>
                    <a:pt x="122939" y="42985"/>
                  </a:lnTo>
                  <a:lnTo>
                    <a:pt x="122550" y="39560"/>
                  </a:lnTo>
                  <a:lnTo>
                    <a:pt x="121298" y="36285"/>
                  </a:lnTo>
                  <a:lnTo>
                    <a:pt x="116140" y="27314"/>
                  </a:lnTo>
                  <a:lnTo>
                    <a:pt x="118607" y="29650"/>
                  </a:lnTo>
                  <a:lnTo>
                    <a:pt x="120654" y="31662"/>
                  </a:lnTo>
                  <a:lnTo>
                    <a:pt x="121027" y="33004"/>
                  </a:lnTo>
                  <a:lnTo>
                    <a:pt x="120283" y="33898"/>
                  </a:lnTo>
                  <a:lnTo>
                    <a:pt x="118795" y="34494"/>
                  </a:lnTo>
                  <a:lnTo>
                    <a:pt x="117803" y="36876"/>
                  </a:lnTo>
                  <a:lnTo>
                    <a:pt x="117141" y="40448"/>
                  </a:lnTo>
                  <a:lnTo>
                    <a:pt x="116701" y="44814"/>
                  </a:lnTo>
                  <a:lnTo>
                    <a:pt x="117399" y="48717"/>
                  </a:lnTo>
                  <a:lnTo>
                    <a:pt x="118856" y="52311"/>
                  </a:lnTo>
                  <a:lnTo>
                    <a:pt x="120821" y="55699"/>
                  </a:lnTo>
                  <a:lnTo>
                    <a:pt x="122130" y="59942"/>
                  </a:lnTo>
                  <a:lnTo>
                    <a:pt x="123003" y="64755"/>
                  </a:lnTo>
                  <a:lnTo>
                    <a:pt x="123584" y="69949"/>
                  </a:lnTo>
                  <a:lnTo>
                    <a:pt x="123973" y="75395"/>
                  </a:lnTo>
                  <a:lnTo>
                    <a:pt x="124231" y="81010"/>
                  </a:lnTo>
                  <a:lnTo>
                    <a:pt x="124404" y="86738"/>
                  </a:lnTo>
                  <a:lnTo>
                    <a:pt x="125511" y="91549"/>
                  </a:lnTo>
                  <a:lnTo>
                    <a:pt x="127241" y="95749"/>
                  </a:lnTo>
                  <a:lnTo>
                    <a:pt x="129387" y="99540"/>
                  </a:lnTo>
                  <a:lnTo>
                    <a:pt x="131809" y="103061"/>
                  </a:lnTo>
                  <a:lnTo>
                    <a:pt x="134417" y="106399"/>
                  </a:lnTo>
                  <a:lnTo>
                    <a:pt x="137147" y="109617"/>
                  </a:lnTo>
                  <a:lnTo>
                    <a:pt x="140952" y="111763"/>
                  </a:lnTo>
                  <a:lnTo>
                    <a:pt x="145473" y="113193"/>
                  </a:lnTo>
                  <a:lnTo>
                    <a:pt x="150471" y="114146"/>
                  </a:lnTo>
                  <a:lnTo>
                    <a:pt x="155787" y="113790"/>
                  </a:lnTo>
                  <a:lnTo>
                    <a:pt x="161316" y="112560"/>
                  </a:lnTo>
                  <a:lnTo>
                    <a:pt x="166986" y="110748"/>
                  </a:lnTo>
                  <a:lnTo>
                    <a:pt x="171759" y="108548"/>
                  </a:lnTo>
                  <a:lnTo>
                    <a:pt x="175932" y="106089"/>
                  </a:lnTo>
                  <a:lnTo>
                    <a:pt x="179707" y="103457"/>
                  </a:lnTo>
                  <a:lnTo>
                    <a:pt x="183216" y="100711"/>
                  </a:lnTo>
                  <a:lnTo>
                    <a:pt x="186547" y="97888"/>
                  </a:lnTo>
                  <a:lnTo>
                    <a:pt x="196186" y="892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3" name="SMARTInkAnnotation60"/>
            <p:cNvSpPr/>
            <p:nvPr/>
          </p:nvSpPr>
          <p:spPr>
            <a:xfrm>
              <a:off x="2343363" y="3045023"/>
              <a:ext cx="40865" cy="267892"/>
            </a:xfrm>
            <a:custGeom>
              <a:avLst/>
              <a:gdLst/>
              <a:ahLst/>
              <a:cxnLst/>
              <a:rect l="0" t="0" r="0" b="0"/>
              <a:pathLst>
                <a:path w="40865" h="267892">
                  <a:moveTo>
                    <a:pt x="5145" y="0"/>
                  </a:moveTo>
                  <a:lnTo>
                    <a:pt x="404" y="4741"/>
                  </a:lnTo>
                  <a:lnTo>
                    <a:pt x="0" y="7129"/>
                  </a:lnTo>
                  <a:lnTo>
                    <a:pt x="723" y="9714"/>
                  </a:lnTo>
                  <a:lnTo>
                    <a:pt x="2197" y="12429"/>
                  </a:lnTo>
                  <a:lnTo>
                    <a:pt x="3180" y="16224"/>
                  </a:lnTo>
                  <a:lnTo>
                    <a:pt x="3834" y="20738"/>
                  </a:lnTo>
                  <a:lnTo>
                    <a:pt x="4271" y="25732"/>
                  </a:lnTo>
                  <a:lnTo>
                    <a:pt x="4562" y="32037"/>
                  </a:lnTo>
                  <a:lnTo>
                    <a:pt x="4886" y="46981"/>
                  </a:lnTo>
                  <a:lnTo>
                    <a:pt x="5965" y="55133"/>
                  </a:lnTo>
                  <a:lnTo>
                    <a:pt x="7676" y="63545"/>
                  </a:lnTo>
                  <a:lnTo>
                    <a:pt x="9809" y="72129"/>
                  </a:lnTo>
                  <a:lnTo>
                    <a:pt x="11231" y="81820"/>
                  </a:lnTo>
                  <a:lnTo>
                    <a:pt x="12178" y="92250"/>
                  </a:lnTo>
                  <a:lnTo>
                    <a:pt x="12811" y="103172"/>
                  </a:lnTo>
                  <a:lnTo>
                    <a:pt x="14224" y="114422"/>
                  </a:lnTo>
                  <a:lnTo>
                    <a:pt x="16158" y="125891"/>
                  </a:lnTo>
                  <a:lnTo>
                    <a:pt x="18440" y="137505"/>
                  </a:lnTo>
                  <a:lnTo>
                    <a:pt x="19962" y="149217"/>
                  </a:lnTo>
                  <a:lnTo>
                    <a:pt x="20976" y="160994"/>
                  </a:lnTo>
                  <a:lnTo>
                    <a:pt x="21652" y="172814"/>
                  </a:lnTo>
                  <a:lnTo>
                    <a:pt x="23095" y="183670"/>
                  </a:lnTo>
                  <a:lnTo>
                    <a:pt x="25049" y="193884"/>
                  </a:lnTo>
                  <a:lnTo>
                    <a:pt x="27344" y="203670"/>
                  </a:lnTo>
                  <a:lnTo>
                    <a:pt x="28874" y="212179"/>
                  </a:lnTo>
                  <a:lnTo>
                    <a:pt x="29894" y="219835"/>
                  </a:lnTo>
                  <a:lnTo>
                    <a:pt x="30574" y="226924"/>
                  </a:lnTo>
                  <a:lnTo>
                    <a:pt x="32019" y="233635"/>
                  </a:lnTo>
                  <a:lnTo>
                    <a:pt x="33976" y="240092"/>
                  </a:lnTo>
                  <a:lnTo>
                    <a:pt x="36271" y="246382"/>
                  </a:lnTo>
                  <a:lnTo>
                    <a:pt x="37802" y="251568"/>
                  </a:lnTo>
                  <a:lnTo>
                    <a:pt x="38823" y="256017"/>
                  </a:lnTo>
                  <a:lnTo>
                    <a:pt x="40864" y="2678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4" name="SMARTInkAnnotation61"/>
            <p:cNvSpPr/>
            <p:nvPr/>
          </p:nvSpPr>
          <p:spPr>
            <a:xfrm>
              <a:off x="2580866" y="3118396"/>
              <a:ext cx="146309" cy="202761"/>
            </a:xfrm>
            <a:custGeom>
              <a:avLst/>
              <a:gdLst/>
              <a:ahLst/>
              <a:cxnLst/>
              <a:rect l="0" t="0" r="0" b="0"/>
              <a:pathLst>
                <a:path w="146309" h="202761">
                  <a:moveTo>
                    <a:pt x="80181" y="6995"/>
                  </a:moveTo>
                  <a:lnTo>
                    <a:pt x="66878" y="6995"/>
                  </a:lnTo>
                  <a:lnTo>
                    <a:pt x="65359" y="7987"/>
                  </a:lnTo>
                  <a:lnTo>
                    <a:pt x="64347" y="9640"/>
                  </a:lnTo>
                  <a:lnTo>
                    <a:pt x="63672" y="11735"/>
                  </a:lnTo>
                  <a:lnTo>
                    <a:pt x="62229" y="13132"/>
                  </a:lnTo>
                  <a:lnTo>
                    <a:pt x="60276" y="14062"/>
                  </a:lnTo>
                  <a:lnTo>
                    <a:pt x="57981" y="14683"/>
                  </a:lnTo>
                  <a:lnTo>
                    <a:pt x="55459" y="17081"/>
                  </a:lnTo>
                  <a:lnTo>
                    <a:pt x="52786" y="20664"/>
                  </a:lnTo>
                  <a:lnTo>
                    <a:pt x="50011" y="25038"/>
                  </a:lnTo>
                  <a:lnTo>
                    <a:pt x="47169" y="28945"/>
                  </a:lnTo>
                  <a:lnTo>
                    <a:pt x="44282" y="32542"/>
                  </a:lnTo>
                  <a:lnTo>
                    <a:pt x="41366" y="35933"/>
                  </a:lnTo>
                  <a:lnTo>
                    <a:pt x="38429" y="41169"/>
                  </a:lnTo>
                  <a:lnTo>
                    <a:pt x="35479" y="47637"/>
                  </a:lnTo>
                  <a:lnTo>
                    <a:pt x="32520" y="54926"/>
                  </a:lnTo>
                  <a:lnTo>
                    <a:pt x="28563" y="61769"/>
                  </a:lnTo>
                  <a:lnTo>
                    <a:pt x="23941" y="68315"/>
                  </a:lnTo>
                  <a:lnTo>
                    <a:pt x="18875" y="74664"/>
                  </a:lnTo>
                  <a:lnTo>
                    <a:pt x="14506" y="81873"/>
                  </a:lnTo>
                  <a:lnTo>
                    <a:pt x="10600" y="89656"/>
                  </a:lnTo>
                  <a:lnTo>
                    <a:pt x="7005" y="97821"/>
                  </a:lnTo>
                  <a:lnTo>
                    <a:pt x="4607" y="105249"/>
                  </a:lnTo>
                  <a:lnTo>
                    <a:pt x="3010" y="112185"/>
                  </a:lnTo>
                  <a:lnTo>
                    <a:pt x="1944" y="118793"/>
                  </a:lnTo>
                  <a:lnTo>
                    <a:pt x="1234" y="126176"/>
                  </a:lnTo>
                  <a:lnTo>
                    <a:pt x="761" y="134074"/>
                  </a:lnTo>
                  <a:lnTo>
                    <a:pt x="234" y="149794"/>
                  </a:lnTo>
                  <a:lnTo>
                    <a:pt x="0" y="163396"/>
                  </a:lnTo>
                  <a:lnTo>
                    <a:pt x="930" y="169801"/>
                  </a:lnTo>
                  <a:lnTo>
                    <a:pt x="2542" y="176056"/>
                  </a:lnTo>
                  <a:lnTo>
                    <a:pt x="4610" y="182210"/>
                  </a:lnTo>
                  <a:lnTo>
                    <a:pt x="7972" y="187305"/>
                  </a:lnTo>
                  <a:lnTo>
                    <a:pt x="12198" y="191694"/>
                  </a:lnTo>
                  <a:lnTo>
                    <a:pt x="16999" y="195611"/>
                  </a:lnTo>
                  <a:lnTo>
                    <a:pt x="21193" y="198224"/>
                  </a:lnTo>
                  <a:lnTo>
                    <a:pt x="24980" y="199965"/>
                  </a:lnTo>
                  <a:lnTo>
                    <a:pt x="28498" y="201126"/>
                  </a:lnTo>
                  <a:lnTo>
                    <a:pt x="33819" y="201900"/>
                  </a:lnTo>
                  <a:lnTo>
                    <a:pt x="40344" y="202416"/>
                  </a:lnTo>
                  <a:lnTo>
                    <a:pt x="47669" y="202760"/>
                  </a:lnTo>
                  <a:lnTo>
                    <a:pt x="54537" y="201997"/>
                  </a:lnTo>
                  <a:lnTo>
                    <a:pt x="61101" y="200496"/>
                  </a:lnTo>
                  <a:lnTo>
                    <a:pt x="67461" y="198503"/>
                  </a:lnTo>
                  <a:lnTo>
                    <a:pt x="73685" y="196183"/>
                  </a:lnTo>
                  <a:lnTo>
                    <a:pt x="79819" y="193643"/>
                  </a:lnTo>
                  <a:lnTo>
                    <a:pt x="85893" y="190958"/>
                  </a:lnTo>
                  <a:lnTo>
                    <a:pt x="91926" y="187184"/>
                  </a:lnTo>
                  <a:lnTo>
                    <a:pt x="97933" y="182683"/>
                  </a:lnTo>
                  <a:lnTo>
                    <a:pt x="103922" y="177699"/>
                  </a:lnTo>
                  <a:lnTo>
                    <a:pt x="109899" y="171399"/>
                  </a:lnTo>
                  <a:lnTo>
                    <a:pt x="115868" y="164222"/>
                  </a:lnTo>
                  <a:lnTo>
                    <a:pt x="121832" y="156461"/>
                  </a:lnTo>
                  <a:lnTo>
                    <a:pt x="126800" y="148311"/>
                  </a:lnTo>
                  <a:lnTo>
                    <a:pt x="131104" y="139901"/>
                  </a:lnTo>
                  <a:lnTo>
                    <a:pt x="134966" y="131317"/>
                  </a:lnTo>
                  <a:lnTo>
                    <a:pt x="138532" y="121627"/>
                  </a:lnTo>
                  <a:lnTo>
                    <a:pt x="141902" y="111197"/>
                  </a:lnTo>
                  <a:lnTo>
                    <a:pt x="145141" y="100276"/>
                  </a:lnTo>
                  <a:lnTo>
                    <a:pt x="146308" y="90018"/>
                  </a:lnTo>
                  <a:lnTo>
                    <a:pt x="146094" y="80203"/>
                  </a:lnTo>
                  <a:lnTo>
                    <a:pt x="144959" y="70683"/>
                  </a:lnTo>
                  <a:lnTo>
                    <a:pt x="143210" y="62352"/>
                  </a:lnTo>
                  <a:lnTo>
                    <a:pt x="141052" y="54814"/>
                  </a:lnTo>
                  <a:lnTo>
                    <a:pt x="138621" y="47804"/>
                  </a:lnTo>
                  <a:lnTo>
                    <a:pt x="135016" y="41146"/>
                  </a:lnTo>
                  <a:lnTo>
                    <a:pt x="130629" y="34723"/>
                  </a:lnTo>
                  <a:lnTo>
                    <a:pt x="125719" y="28457"/>
                  </a:lnTo>
                  <a:lnTo>
                    <a:pt x="120461" y="23287"/>
                  </a:lnTo>
                  <a:lnTo>
                    <a:pt x="114972" y="18849"/>
                  </a:lnTo>
                  <a:lnTo>
                    <a:pt x="109328" y="14897"/>
                  </a:lnTo>
                  <a:lnTo>
                    <a:pt x="103581" y="11271"/>
                  </a:lnTo>
                  <a:lnTo>
                    <a:pt x="97765" y="7861"/>
                  </a:lnTo>
                  <a:lnTo>
                    <a:pt x="91904" y="4596"/>
                  </a:lnTo>
                  <a:lnTo>
                    <a:pt x="85020" y="2419"/>
                  </a:lnTo>
                  <a:lnTo>
                    <a:pt x="77454" y="968"/>
                  </a:lnTo>
                  <a:lnTo>
                    <a:pt x="69433" y="0"/>
                  </a:lnTo>
                  <a:lnTo>
                    <a:pt x="62102" y="347"/>
                  </a:lnTo>
                  <a:lnTo>
                    <a:pt x="55230" y="1571"/>
                  </a:lnTo>
                  <a:lnTo>
                    <a:pt x="48664" y="3379"/>
                  </a:lnTo>
                  <a:lnTo>
                    <a:pt x="43295" y="4584"/>
                  </a:lnTo>
                  <a:lnTo>
                    <a:pt x="38723" y="5388"/>
                  </a:lnTo>
                  <a:lnTo>
                    <a:pt x="34682" y="5923"/>
                  </a:lnTo>
                  <a:lnTo>
                    <a:pt x="30005" y="7273"/>
                  </a:lnTo>
                  <a:lnTo>
                    <a:pt x="24902" y="9164"/>
                  </a:lnTo>
                  <a:lnTo>
                    <a:pt x="8743" y="159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5" name="SMARTInkAnnotation62"/>
            <p:cNvSpPr/>
            <p:nvPr/>
          </p:nvSpPr>
          <p:spPr>
            <a:xfrm>
              <a:off x="2812852" y="3116461"/>
              <a:ext cx="71438" cy="212795"/>
            </a:xfrm>
            <a:custGeom>
              <a:avLst/>
              <a:gdLst/>
              <a:ahLst/>
              <a:cxnLst/>
              <a:rect l="0" t="0" r="0" b="0"/>
              <a:pathLst>
                <a:path w="71438" h="212795">
                  <a:moveTo>
                    <a:pt x="0" y="98226"/>
                  </a:moveTo>
                  <a:lnTo>
                    <a:pt x="12428" y="110655"/>
                  </a:lnTo>
                  <a:lnTo>
                    <a:pt x="14238" y="113458"/>
                  </a:lnTo>
                  <a:lnTo>
                    <a:pt x="16250" y="119217"/>
                  </a:lnTo>
                  <a:lnTo>
                    <a:pt x="17778" y="123134"/>
                  </a:lnTo>
                  <a:lnTo>
                    <a:pt x="19789" y="127730"/>
                  </a:lnTo>
                  <a:lnTo>
                    <a:pt x="24670" y="138128"/>
                  </a:lnTo>
                  <a:lnTo>
                    <a:pt x="30147" y="149364"/>
                  </a:lnTo>
                  <a:lnTo>
                    <a:pt x="32003" y="155139"/>
                  </a:lnTo>
                  <a:lnTo>
                    <a:pt x="33242" y="160973"/>
                  </a:lnTo>
                  <a:lnTo>
                    <a:pt x="34067" y="166846"/>
                  </a:lnTo>
                  <a:lnTo>
                    <a:pt x="35610" y="171754"/>
                  </a:lnTo>
                  <a:lnTo>
                    <a:pt x="37631" y="176018"/>
                  </a:lnTo>
                  <a:lnTo>
                    <a:pt x="39970" y="179853"/>
                  </a:lnTo>
                  <a:lnTo>
                    <a:pt x="41529" y="184394"/>
                  </a:lnTo>
                  <a:lnTo>
                    <a:pt x="42568" y="189406"/>
                  </a:lnTo>
                  <a:lnTo>
                    <a:pt x="44237" y="202227"/>
                  </a:lnTo>
                  <a:lnTo>
                    <a:pt x="44466" y="206626"/>
                  </a:lnTo>
                  <a:lnTo>
                    <a:pt x="44612" y="212794"/>
                  </a:lnTo>
                  <a:lnTo>
                    <a:pt x="44645" y="206490"/>
                  </a:lnTo>
                  <a:lnTo>
                    <a:pt x="43653" y="205129"/>
                  </a:lnTo>
                  <a:lnTo>
                    <a:pt x="42000" y="203229"/>
                  </a:lnTo>
                  <a:lnTo>
                    <a:pt x="39907" y="200970"/>
                  </a:lnTo>
                  <a:lnTo>
                    <a:pt x="38510" y="196488"/>
                  </a:lnTo>
                  <a:lnTo>
                    <a:pt x="37579" y="190523"/>
                  </a:lnTo>
                  <a:lnTo>
                    <a:pt x="36959" y="183570"/>
                  </a:lnTo>
                  <a:lnTo>
                    <a:pt x="36546" y="175958"/>
                  </a:lnTo>
                  <a:lnTo>
                    <a:pt x="36086" y="159563"/>
                  </a:lnTo>
                  <a:lnTo>
                    <a:pt x="35751" y="107053"/>
                  </a:lnTo>
                  <a:lnTo>
                    <a:pt x="34747" y="98158"/>
                  </a:lnTo>
                  <a:lnTo>
                    <a:pt x="33087" y="89251"/>
                  </a:lnTo>
                  <a:lnTo>
                    <a:pt x="30987" y="80336"/>
                  </a:lnTo>
                  <a:lnTo>
                    <a:pt x="30580" y="72409"/>
                  </a:lnTo>
                  <a:lnTo>
                    <a:pt x="31301" y="65140"/>
                  </a:lnTo>
                  <a:lnTo>
                    <a:pt x="32773" y="58309"/>
                  </a:lnTo>
                  <a:lnTo>
                    <a:pt x="33755" y="51771"/>
                  </a:lnTo>
                  <a:lnTo>
                    <a:pt x="34409" y="45428"/>
                  </a:lnTo>
                  <a:lnTo>
                    <a:pt x="34845" y="39215"/>
                  </a:lnTo>
                  <a:lnTo>
                    <a:pt x="37121" y="34081"/>
                  </a:lnTo>
                  <a:lnTo>
                    <a:pt x="40622" y="29666"/>
                  </a:lnTo>
                  <a:lnTo>
                    <a:pt x="48812" y="22115"/>
                  </a:lnTo>
                  <a:lnTo>
                    <a:pt x="59001" y="12285"/>
                  </a:lnTo>
                  <a:lnTo>
                    <a:pt x="7143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6" name="SMARTInkAnnotation63"/>
            <p:cNvSpPr/>
            <p:nvPr/>
          </p:nvSpPr>
          <p:spPr>
            <a:xfrm>
              <a:off x="3000375" y="3170039"/>
              <a:ext cx="53579" cy="151614"/>
            </a:xfrm>
            <a:custGeom>
              <a:avLst/>
              <a:gdLst/>
              <a:ahLst/>
              <a:cxnLst/>
              <a:rect l="0" t="0" r="0" b="0"/>
              <a:pathLst>
                <a:path w="53579" h="151614">
                  <a:moveTo>
                    <a:pt x="0" y="0"/>
                  </a:moveTo>
                  <a:lnTo>
                    <a:pt x="0" y="4741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4740" y="7688"/>
                  </a:lnTo>
                  <a:lnTo>
                    <a:pt x="5145" y="9094"/>
                  </a:lnTo>
                  <a:lnTo>
                    <a:pt x="4422" y="11024"/>
                  </a:lnTo>
                  <a:lnTo>
                    <a:pt x="2948" y="13302"/>
                  </a:lnTo>
                  <a:lnTo>
                    <a:pt x="1965" y="15814"/>
                  </a:lnTo>
                  <a:lnTo>
                    <a:pt x="1310" y="18480"/>
                  </a:lnTo>
                  <a:lnTo>
                    <a:pt x="873" y="21249"/>
                  </a:lnTo>
                  <a:lnTo>
                    <a:pt x="1575" y="25080"/>
                  </a:lnTo>
                  <a:lnTo>
                    <a:pt x="3034" y="29618"/>
                  </a:lnTo>
                  <a:lnTo>
                    <a:pt x="4999" y="34628"/>
                  </a:lnTo>
                  <a:lnTo>
                    <a:pt x="6309" y="38961"/>
                  </a:lnTo>
                  <a:lnTo>
                    <a:pt x="7183" y="42841"/>
                  </a:lnTo>
                  <a:lnTo>
                    <a:pt x="7765" y="46420"/>
                  </a:lnTo>
                  <a:lnTo>
                    <a:pt x="9145" y="50790"/>
                  </a:lnTo>
                  <a:lnTo>
                    <a:pt x="11058" y="55688"/>
                  </a:lnTo>
                  <a:lnTo>
                    <a:pt x="13325" y="60938"/>
                  </a:lnTo>
                  <a:lnTo>
                    <a:pt x="15828" y="67414"/>
                  </a:lnTo>
                  <a:lnTo>
                    <a:pt x="21256" y="82548"/>
                  </a:lnTo>
                  <a:lnTo>
                    <a:pt x="24093" y="89759"/>
                  </a:lnTo>
                  <a:lnTo>
                    <a:pt x="26976" y="96550"/>
                  </a:lnTo>
                  <a:lnTo>
                    <a:pt x="29890" y="103062"/>
                  </a:lnTo>
                  <a:lnTo>
                    <a:pt x="32825" y="108395"/>
                  </a:lnTo>
                  <a:lnTo>
                    <a:pt x="35774" y="112943"/>
                  </a:lnTo>
                  <a:lnTo>
                    <a:pt x="38732" y="116967"/>
                  </a:lnTo>
                  <a:lnTo>
                    <a:pt x="40704" y="121634"/>
                  </a:lnTo>
                  <a:lnTo>
                    <a:pt x="42019" y="126730"/>
                  </a:lnTo>
                  <a:lnTo>
                    <a:pt x="42895" y="132112"/>
                  </a:lnTo>
                  <a:lnTo>
                    <a:pt x="43480" y="136692"/>
                  </a:lnTo>
                  <a:lnTo>
                    <a:pt x="43869" y="140737"/>
                  </a:lnTo>
                  <a:lnTo>
                    <a:pt x="44635" y="151613"/>
                  </a:lnTo>
                  <a:lnTo>
                    <a:pt x="44644" y="147007"/>
                  </a:lnTo>
                  <a:lnTo>
                    <a:pt x="45638" y="144637"/>
                  </a:lnTo>
                  <a:lnTo>
                    <a:pt x="47292" y="142065"/>
                  </a:lnTo>
                  <a:lnTo>
                    <a:pt x="53578" y="1339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7" name="SMARTInkAnnotation64"/>
            <p:cNvSpPr/>
            <p:nvPr/>
          </p:nvSpPr>
          <p:spPr>
            <a:xfrm>
              <a:off x="2973586" y="3107531"/>
              <a:ext cx="35720" cy="8931"/>
            </a:xfrm>
            <a:custGeom>
              <a:avLst/>
              <a:gdLst/>
              <a:ahLst/>
              <a:cxnLst/>
              <a:rect l="0" t="0" r="0" b="0"/>
              <a:pathLst>
                <a:path w="35720" h="8931">
                  <a:moveTo>
                    <a:pt x="0" y="8930"/>
                  </a:moveTo>
                  <a:lnTo>
                    <a:pt x="9481" y="4189"/>
                  </a:lnTo>
                  <a:lnTo>
                    <a:pt x="13266" y="2793"/>
                  </a:lnTo>
                  <a:lnTo>
                    <a:pt x="16781" y="1862"/>
                  </a:lnTo>
                  <a:lnTo>
                    <a:pt x="20118" y="1241"/>
                  </a:lnTo>
                  <a:lnTo>
                    <a:pt x="23333" y="828"/>
                  </a:lnTo>
                  <a:lnTo>
                    <a:pt x="26470" y="552"/>
                  </a:lnTo>
                  <a:lnTo>
                    <a:pt x="3571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8" name="SMARTInkAnnotation65"/>
            <p:cNvSpPr/>
            <p:nvPr/>
          </p:nvSpPr>
          <p:spPr>
            <a:xfrm>
              <a:off x="3129528" y="3072262"/>
              <a:ext cx="174457" cy="258466"/>
            </a:xfrm>
            <a:custGeom>
              <a:avLst/>
              <a:gdLst/>
              <a:ahLst/>
              <a:cxnLst/>
              <a:rect l="0" t="0" r="0" b="0"/>
              <a:pathLst>
                <a:path w="174457" h="258466">
                  <a:moveTo>
                    <a:pt x="22652" y="142426"/>
                  </a:moveTo>
                  <a:lnTo>
                    <a:pt x="22652" y="151907"/>
                  </a:lnTo>
                  <a:lnTo>
                    <a:pt x="23644" y="155691"/>
                  </a:lnTo>
                  <a:lnTo>
                    <a:pt x="27392" y="162543"/>
                  </a:lnTo>
                  <a:lnTo>
                    <a:pt x="29720" y="168895"/>
                  </a:lnTo>
                  <a:lnTo>
                    <a:pt x="31746" y="176018"/>
                  </a:lnTo>
                  <a:lnTo>
                    <a:pt x="33675" y="180695"/>
                  </a:lnTo>
                  <a:lnTo>
                    <a:pt x="35954" y="185798"/>
                  </a:lnTo>
                  <a:lnTo>
                    <a:pt x="41131" y="196759"/>
                  </a:lnTo>
                  <a:lnTo>
                    <a:pt x="52540" y="219965"/>
                  </a:lnTo>
                  <a:lnTo>
                    <a:pt x="54483" y="224876"/>
                  </a:lnTo>
                  <a:lnTo>
                    <a:pt x="55779" y="229143"/>
                  </a:lnTo>
                  <a:lnTo>
                    <a:pt x="57219" y="236529"/>
                  </a:lnTo>
                  <a:lnTo>
                    <a:pt x="57858" y="243119"/>
                  </a:lnTo>
                  <a:lnTo>
                    <a:pt x="58143" y="249355"/>
                  </a:lnTo>
                  <a:lnTo>
                    <a:pt x="58369" y="258465"/>
                  </a:lnTo>
                  <a:lnTo>
                    <a:pt x="58370" y="241338"/>
                  </a:lnTo>
                  <a:lnTo>
                    <a:pt x="57378" y="236148"/>
                  </a:lnTo>
                  <a:lnTo>
                    <a:pt x="55724" y="230704"/>
                  </a:lnTo>
                  <a:lnTo>
                    <a:pt x="53630" y="225090"/>
                  </a:lnTo>
                  <a:lnTo>
                    <a:pt x="52233" y="218371"/>
                  </a:lnTo>
                  <a:lnTo>
                    <a:pt x="51302" y="210916"/>
                  </a:lnTo>
                  <a:lnTo>
                    <a:pt x="50682" y="202968"/>
                  </a:lnTo>
                  <a:lnTo>
                    <a:pt x="48284" y="194694"/>
                  </a:lnTo>
                  <a:lnTo>
                    <a:pt x="44701" y="186201"/>
                  </a:lnTo>
                  <a:lnTo>
                    <a:pt x="40328" y="177562"/>
                  </a:lnTo>
                  <a:lnTo>
                    <a:pt x="36420" y="168826"/>
                  </a:lnTo>
                  <a:lnTo>
                    <a:pt x="32823" y="160026"/>
                  </a:lnTo>
                  <a:lnTo>
                    <a:pt x="29432" y="151183"/>
                  </a:lnTo>
                  <a:lnTo>
                    <a:pt x="23019" y="133419"/>
                  </a:lnTo>
                  <a:lnTo>
                    <a:pt x="10818" y="97762"/>
                  </a:lnTo>
                  <a:lnTo>
                    <a:pt x="8809" y="89829"/>
                  </a:lnTo>
                  <a:lnTo>
                    <a:pt x="7471" y="82556"/>
                  </a:lnTo>
                  <a:lnTo>
                    <a:pt x="6578" y="75724"/>
                  </a:lnTo>
                  <a:lnTo>
                    <a:pt x="4991" y="70176"/>
                  </a:lnTo>
                  <a:lnTo>
                    <a:pt x="2940" y="65486"/>
                  </a:lnTo>
                  <a:lnTo>
                    <a:pt x="581" y="61367"/>
                  </a:lnTo>
                  <a:lnTo>
                    <a:pt x="0" y="56636"/>
                  </a:lnTo>
                  <a:lnTo>
                    <a:pt x="606" y="51498"/>
                  </a:lnTo>
                  <a:lnTo>
                    <a:pt x="2001" y="46089"/>
                  </a:lnTo>
                  <a:lnTo>
                    <a:pt x="3924" y="41490"/>
                  </a:lnTo>
                  <a:lnTo>
                    <a:pt x="8706" y="33735"/>
                  </a:lnTo>
                  <a:lnTo>
                    <a:pt x="11370" y="29285"/>
                  </a:lnTo>
                  <a:lnTo>
                    <a:pt x="14138" y="24335"/>
                  </a:lnTo>
                  <a:lnTo>
                    <a:pt x="16976" y="19050"/>
                  </a:lnTo>
                  <a:lnTo>
                    <a:pt x="21845" y="15527"/>
                  </a:lnTo>
                  <a:lnTo>
                    <a:pt x="28067" y="13178"/>
                  </a:lnTo>
                  <a:lnTo>
                    <a:pt x="35191" y="11612"/>
                  </a:lnTo>
                  <a:lnTo>
                    <a:pt x="42918" y="9576"/>
                  </a:lnTo>
                  <a:lnTo>
                    <a:pt x="51045" y="7226"/>
                  </a:lnTo>
                  <a:lnTo>
                    <a:pt x="59440" y="4667"/>
                  </a:lnTo>
                  <a:lnTo>
                    <a:pt x="68013" y="2962"/>
                  </a:lnTo>
                  <a:lnTo>
                    <a:pt x="76705" y="1825"/>
                  </a:lnTo>
                  <a:lnTo>
                    <a:pt x="85477" y="1067"/>
                  </a:lnTo>
                  <a:lnTo>
                    <a:pt x="94301" y="561"/>
                  </a:lnTo>
                  <a:lnTo>
                    <a:pt x="112042" y="0"/>
                  </a:lnTo>
                  <a:lnTo>
                    <a:pt x="120941" y="842"/>
                  </a:lnTo>
                  <a:lnTo>
                    <a:pt x="129850" y="2396"/>
                  </a:lnTo>
                  <a:lnTo>
                    <a:pt x="138766" y="4424"/>
                  </a:lnTo>
                  <a:lnTo>
                    <a:pt x="145701" y="5776"/>
                  </a:lnTo>
                  <a:lnTo>
                    <a:pt x="151318" y="6677"/>
                  </a:lnTo>
                  <a:lnTo>
                    <a:pt x="156054" y="7279"/>
                  </a:lnTo>
                  <a:lnTo>
                    <a:pt x="160203" y="8671"/>
                  </a:lnTo>
                  <a:lnTo>
                    <a:pt x="163962" y="10592"/>
                  </a:lnTo>
                  <a:lnTo>
                    <a:pt x="174456" y="174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9" name="SMARTInkAnnotation66"/>
            <p:cNvSpPr/>
            <p:nvPr/>
          </p:nvSpPr>
          <p:spPr>
            <a:xfrm>
              <a:off x="3107531" y="3187898"/>
              <a:ext cx="133947" cy="17861"/>
            </a:xfrm>
            <a:custGeom>
              <a:avLst/>
              <a:gdLst/>
              <a:ahLst/>
              <a:cxnLst/>
              <a:rect l="0" t="0" r="0" b="0"/>
              <a:pathLst>
                <a:path w="133947" h="17861">
                  <a:moveTo>
                    <a:pt x="0" y="17860"/>
                  </a:moveTo>
                  <a:lnTo>
                    <a:pt x="4741" y="13119"/>
                  </a:lnTo>
                  <a:lnTo>
                    <a:pt x="7129" y="11723"/>
                  </a:lnTo>
                  <a:lnTo>
                    <a:pt x="9714" y="10792"/>
                  </a:lnTo>
                  <a:lnTo>
                    <a:pt x="12429" y="10171"/>
                  </a:lnTo>
                  <a:lnTo>
                    <a:pt x="17216" y="9757"/>
                  </a:lnTo>
                  <a:lnTo>
                    <a:pt x="23384" y="9482"/>
                  </a:lnTo>
                  <a:lnTo>
                    <a:pt x="39166" y="9175"/>
                  </a:lnTo>
                  <a:lnTo>
                    <a:pt x="59410" y="9039"/>
                  </a:lnTo>
                  <a:lnTo>
                    <a:pt x="69372" y="8011"/>
                  </a:lnTo>
                  <a:lnTo>
                    <a:pt x="78991" y="6333"/>
                  </a:lnTo>
                  <a:lnTo>
                    <a:pt x="88379" y="4222"/>
                  </a:lnTo>
                  <a:lnTo>
                    <a:pt x="97614" y="2815"/>
                  </a:lnTo>
                  <a:lnTo>
                    <a:pt x="106748" y="1876"/>
                  </a:lnTo>
                  <a:lnTo>
                    <a:pt x="13394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0" name="SMARTInkAnnotation67"/>
            <p:cNvSpPr/>
            <p:nvPr/>
          </p:nvSpPr>
          <p:spPr>
            <a:xfrm>
              <a:off x="3339703" y="3178969"/>
              <a:ext cx="26790" cy="116087"/>
            </a:xfrm>
            <a:custGeom>
              <a:avLst/>
              <a:gdLst/>
              <a:ahLst/>
              <a:cxnLst/>
              <a:rect l="0" t="0" r="0" b="0"/>
              <a:pathLst>
                <a:path w="26790" h="116087">
                  <a:moveTo>
                    <a:pt x="0" y="0"/>
                  </a:moveTo>
                  <a:lnTo>
                    <a:pt x="8821" y="0"/>
                  </a:lnTo>
                  <a:lnTo>
                    <a:pt x="8881" y="2646"/>
                  </a:lnTo>
                  <a:lnTo>
                    <a:pt x="8927" y="33419"/>
                  </a:lnTo>
                  <a:lnTo>
                    <a:pt x="9920" y="40139"/>
                  </a:lnTo>
                  <a:lnTo>
                    <a:pt x="11574" y="47595"/>
                  </a:lnTo>
                  <a:lnTo>
                    <a:pt x="13669" y="55542"/>
                  </a:lnTo>
                  <a:lnTo>
                    <a:pt x="15066" y="62825"/>
                  </a:lnTo>
                  <a:lnTo>
                    <a:pt x="15997" y="69664"/>
                  </a:lnTo>
                  <a:lnTo>
                    <a:pt x="16618" y="76209"/>
                  </a:lnTo>
                  <a:lnTo>
                    <a:pt x="17032" y="82556"/>
                  </a:lnTo>
                  <a:lnTo>
                    <a:pt x="17308" y="88771"/>
                  </a:lnTo>
                  <a:lnTo>
                    <a:pt x="17492" y="94900"/>
                  </a:lnTo>
                  <a:lnTo>
                    <a:pt x="18606" y="99977"/>
                  </a:lnTo>
                  <a:lnTo>
                    <a:pt x="20342" y="104354"/>
                  </a:lnTo>
                  <a:lnTo>
                    <a:pt x="26789" y="1160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1" name="SMARTInkAnnotation68"/>
            <p:cNvSpPr/>
            <p:nvPr/>
          </p:nvSpPr>
          <p:spPr>
            <a:xfrm>
              <a:off x="3330773" y="3107531"/>
              <a:ext cx="44650" cy="17861"/>
            </a:xfrm>
            <a:custGeom>
              <a:avLst/>
              <a:gdLst/>
              <a:ahLst/>
              <a:cxnLst/>
              <a:rect l="0" t="0" r="0" b="0"/>
              <a:pathLst>
                <a:path w="44650" h="17861">
                  <a:moveTo>
                    <a:pt x="0" y="0"/>
                  </a:moveTo>
                  <a:lnTo>
                    <a:pt x="4741" y="4741"/>
                  </a:lnTo>
                  <a:lnTo>
                    <a:pt x="8122" y="6137"/>
                  </a:lnTo>
                  <a:lnTo>
                    <a:pt x="12360" y="7068"/>
                  </a:lnTo>
                  <a:lnTo>
                    <a:pt x="17170" y="7689"/>
                  </a:lnTo>
                  <a:lnTo>
                    <a:pt x="21368" y="8102"/>
                  </a:lnTo>
                  <a:lnTo>
                    <a:pt x="25160" y="8378"/>
                  </a:lnTo>
                  <a:lnTo>
                    <a:pt x="28679" y="8562"/>
                  </a:lnTo>
                  <a:lnTo>
                    <a:pt x="32018" y="9677"/>
                  </a:lnTo>
                  <a:lnTo>
                    <a:pt x="35236" y="11412"/>
                  </a:lnTo>
                  <a:lnTo>
                    <a:pt x="44649" y="17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2" name="SMARTInkAnnotation69"/>
            <p:cNvSpPr/>
            <p:nvPr/>
          </p:nvSpPr>
          <p:spPr>
            <a:xfrm>
              <a:off x="3430803" y="3090231"/>
              <a:ext cx="498261" cy="213554"/>
            </a:xfrm>
            <a:custGeom>
              <a:avLst/>
              <a:gdLst/>
              <a:ahLst/>
              <a:cxnLst/>
              <a:rect l="0" t="0" r="0" b="0"/>
              <a:pathLst>
                <a:path w="498261" h="213554">
                  <a:moveTo>
                    <a:pt x="150002" y="17300"/>
                  </a:moveTo>
                  <a:lnTo>
                    <a:pt x="132832" y="17300"/>
                  </a:lnTo>
                  <a:lnTo>
                    <a:pt x="129626" y="18292"/>
                  </a:lnTo>
                  <a:lnTo>
                    <a:pt x="127488" y="19946"/>
                  </a:lnTo>
                  <a:lnTo>
                    <a:pt x="126063" y="22041"/>
                  </a:lnTo>
                  <a:lnTo>
                    <a:pt x="122136" y="23437"/>
                  </a:lnTo>
                  <a:lnTo>
                    <a:pt x="109836" y="24989"/>
                  </a:lnTo>
                  <a:lnTo>
                    <a:pt x="97093" y="28324"/>
                  </a:lnTo>
                  <a:lnTo>
                    <a:pt x="83822" y="33114"/>
                  </a:lnTo>
                  <a:lnTo>
                    <a:pt x="68003" y="38550"/>
                  </a:lnTo>
                  <a:lnTo>
                    <a:pt x="61602" y="42381"/>
                  </a:lnTo>
                  <a:lnTo>
                    <a:pt x="56342" y="46919"/>
                  </a:lnTo>
                  <a:lnTo>
                    <a:pt x="51843" y="51929"/>
                  </a:lnTo>
                  <a:lnTo>
                    <a:pt x="46859" y="56261"/>
                  </a:lnTo>
                  <a:lnTo>
                    <a:pt x="41552" y="60141"/>
                  </a:lnTo>
                  <a:lnTo>
                    <a:pt x="36031" y="63720"/>
                  </a:lnTo>
                  <a:lnTo>
                    <a:pt x="31357" y="68091"/>
                  </a:lnTo>
                  <a:lnTo>
                    <a:pt x="27249" y="72989"/>
                  </a:lnTo>
                  <a:lnTo>
                    <a:pt x="23518" y="78238"/>
                  </a:lnTo>
                  <a:lnTo>
                    <a:pt x="20039" y="84715"/>
                  </a:lnTo>
                  <a:lnTo>
                    <a:pt x="16727" y="92009"/>
                  </a:lnTo>
                  <a:lnTo>
                    <a:pt x="13527" y="99848"/>
                  </a:lnTo>
                  <a:lnTo>
                    <a:pt x="10401" y="107059"/>
                  </a:lnTo>
                  <a:lnTo>
                    <a:pt x="4282" y="120362"/>
                  </a:lnTo>
                  <a:lnTo>
                    <a:pt x="2254" y="126688"/>
                  </a:lnTo>
                  <a:lnTo>
                    <a:pt x="901" y="132889"/>
                  </a:lnTo>
                  <a:lnTo>
                    <a:pt x="0" y="139008"/>
                  </a:lnTo>
                  <a:lnTo>
                    <a:pt x="391" y="145072"/>
                  </a:lnTo>
                  <a:lnTo>
                    <a:pt x="1644" y="151098"/>
                  </a:lnTo>
                  <a:lnTo>
                    <a:pt x="3472" y="157100"/>
                  </a:lnTo>
                  <a:lnTo>
                    <a:pt x="5682" y="163086"/>
                  </a:lnTo>
                  <a:lnTo>
                    <a:pt x="8148" y="169061"/>
                  </a:lnTo>
                  <a:lnTo>
                    <a:pt x="10784" y="175029"/>
                  </a:lnTo>
                  <a:lnTo>
                    <a:pt x="14526" y="180992"/>
                  </a:lnTo>
                  <a:lnTo>
                    <a:pt x="19005" y="186952"/>
                  </a:lnTo>
                  <a:lnTo>
                    <a:pt x="23975" y="192909"/>
                  </a:lnTo>
                  <a:lnTo>
                    <a:pt x="30265" y="197873"/>
                  </a:lnTo>
                  <a:lnTo>
                    <a:pt x="37435" y="202174"/>
                  </a:lnTo>
                  <a:lnTo>
                    <a:pt x="52347" y="208607"/>
                  </a:lnTo>
                  <a:lnTo>
                    <a:pt x="65589" y="211466"/>
                  </a:lnTo>
                  <a:lnTo>
                    <a:pt x="80735" y="212737"/>
                  </a:lnTo>
                  <a:lnTo>
                    <a:pt x="96396" y="213301"/>
                  </a:lnTo>
                  <a:lnTo>
                    <a:pt x="109971" y="213553"/>
                  </a:lnTo>
                  <a:lnTo>
                    <a:pt x="125265" y="211018"/>
                  </a:lnTo>
                  <a:lnTo>
                    <a:pt x="133510" y="208953"/>
                  </a:lnTo>
                  <a:lnTo>
                    <a:pt x="147964" y="206659"/>
                  </a:lnTo>
                  <a:lnTo>
                    <a:pt x="161002" y="204647"/>
                  </a:lnTo>
                  <a:lnTo>
                    <a:pt x="173412" y="200446"/>
                  </a:lnTo>
                  <a:lnTo>
                    <a:pt x="182896" y="195271"/>
                  </a:lnTo>
                  <a:lnTo>
                    <a:pt x="191410" y="189664"/>
                  </a:lnTo>
                  <a:lnTo>
                    <a:pt x="201809" y="183865"/>
                  </a:lnTo>
                  <a:lnTo>
                    <a:pt x="207361" y="179937"/>
                  </a:lnTo>
                  <a:lnTo>
                    <a:pt x="213046" y="175334"/>
                  </a:lnTo>
                  <a:lnTo>
                    <a:pt x="218820" y="170281"/>
                  </a:lnTo>
                  <a:lnTo>
                    <a:pt x="227882" y="162021"/>
                  </a:lnTo>
                  <a:lnTo>
                    <a:pt x="231687" y="158429"/>
                  </a:lnTo>
                  <a:lnTo>
                    <a:pt x="241207" y="151792"/>
                  </a:lnTo>
                  <a:lnTo>
                    <a:pt x="251061" y="145535"/>
                  </a:lnTo>
                  <a:lnTo>
                    <a:pt x="258748" y="139447"/>
                  </a:lnTo>
                  <a:lnTo>
                    <a:pt x="268117" y="133434"/>
                  </a:lnTo>
                  <a:lnTo>
                    <a:pt x="273394" y="130442"/>
                  </a:lnTo>
                  <a:lnTo>
                    <a:pt x="277904" y="126462"/>
                  </a:lnTo>
                  <a:lnTo>
                    <a:pt x="281903" y="121825"/>
                  </a:lnTo>
                  <a:lnTo>
                    <a:pt x="285560" y="116749"/>
                  </a:lnTo>
                  <a:lnTo>
                    <a:pt x="289984" y="112373"/>
                  </a:lnTo>
                  <a:lnTo>
                    <a:pt x="294916" y="108463"/>
                  </a:lnTo>
                  <a:lnTo>
                    <a:pt x="300190" y="104865"/>
                  </a:lnTo>
                  <a:lnTo>
                    <a:pt x="304697" y="100481"/>
                  </a:lnTo>
                  <a:lnTo>
                    <a:pt x="308695" y="95575"/>
                  </a:lnTo>
                  <a:lnTo>
                    <a:pt x="312352" y="90319"/>
                  </a:lnTo>
                  <a:lnTo>
                    <a:pt x="315782" y="84831"/>
                  </a:lnTo>
                  <a:lnTo>
                    <a:pt x="319061" y="79188"/>
                  </a:lnTo>
                  <a:lnTo>
                    <a:pt x="322239" y="73442"/>
                  </a:lnTo>
                  <a:lnTo>
                    <a:pt x="324358" y="67626"/>
                  </a:lnTo>
                  <a:lnTo>
                    <a:pt x="325770" y="61765"/>
                  </a:lnTo>
                  <a:lnTo>
                    <a:pt x="326712" y="55873"/>
                  </a:lnTo>
                  <a:lnTo>
                    <a:pt x="328332" y="50953"/>
                  </a:lnTo>
                  <a:lnTo>
                    <a:pt x="330404" y="46681"/>
                  </a:lnTo>
                  <a:lnTo>
                    <a:pt x="332778" y="42840"/>
                  </a:lnTo>
                  <a:lnTo>
                    <a:pt x="334360" y="38296"/>
                  </a:lnTo>
                  <a:lnTo>
                    <a:pt x="335415" y="33281"/>
                  </a:lnTo>
                  <a:lnTo>
                    <a:pt x="336119" y="27954"/>
                  </a:lnTo>
                  <a:lnTo>
                    <a:pt x="335595" y="23411"/>
                  </a:lnTo>
                  <a:lnTo>
                    <a:pt x="334254" y="19389"/>
                  </a:lnTo>
                  <a:lnTo>
                    <a:pt x="332368" y="15716"/>
                  </a:lnTo>
                  <a:lnTo>
                    <a:pt x="329126" y="12276"/>
                  </a:lnTo>
                  <a:lnTo>
                    <a:pt x="320232" y="5807"/>
                  </a:lnTo>
                  <a:lnTo>
                    <a:pt x="312311" y="2270"/>
                  </a:lnTo>
                  <a:lnTo>
                    <a:pt x="304491" y="698"/>
                  </a:lnTo>
                  <a:lnTo>
                    <a:pt x="294400" y="0"/>
                  </a:lnTo>
                  <a:lnTo>
                    <a:pt x="283301" y="2335"/>
                  </a:lnTo>
                  <a:lnTo>
                    <a:pt x="255267" y="11919"/>
                  </a:lnTo>
                  <a:lnTo>
                    <a:pt x="247960" y="15697"/>
                  </a:lnTo>
                  <a:lnTo>
                    <a:pt x="241103" y="20200"/>
                  </a:lnTo>
                  <a:lnTo>
                    <a:pt x="234549" y="25187"/>
                  </a:lnTo>
                  <a:lnTo>
                    <a:pt x="228194" y="30495"/>
                  </a:lnTo>
                  <a:lnTo>
                    <a:pt x="221974" y="36019"/>
                  </a:lnTo>
                  <a:lnTo>
                    <a:pt x="215842" y="41685"/>
                  </a:lnTo>
                  <a:lnTo>
                    <a:pt x="210763" y="48440"/>
                  </a:lnTo>
                  <a:lnTo>
                    <a:pt x="206384" y="55920"/>
                  </a:lnTo>
                  <a:lnTo>
                    <a:pt x="202473" y="63882"/>
                  </a:lnTo>
                  <a:lnTo>
                    <a:pt x="199865" y="72167"/>
                  </a:lnTo>
                  <a:lnTo>
                    <a:pt x="198127" y="80668"/>
                  </a:lnTo>
                  <a:lnTo>
                    <a:pt x="196968" y="89311"/>
                  </a:lnTo>
                  <a:lnTo>
                    <a:pt x="196195" y="98049"/>
                  </a:lnTo>
                  <a:lnTo>
                    <a:pt x="195680" y="106852"/>
                  </a:lnTo>
                  <a:lnTo>
                    <a:pt x="195337" y="115697"/>
                  </a:lnTo>
                  <a:lnTo>
                    <a:pt x="196100" y="124569"/>
                  </a:lnTo>
                  <a:lnTo>
                    <a:pt x="197601" y="133461"/>
                  </a:lnTo>
                  <a:lnTo>
                    <a:pt x="199594" y="142366"/>
                  </a:lnTo>
                  <a:lnTo>
                    <a:pt x="202907" y="150287"/>
                  </a:lnTo>
                  <a:lnTo>
                    <a:pt x="207100" y="157551"/>
                  </a:lnTo>
                  <a:lnTo>
                    <a:pt x="211880" y="164379"/>
                  </a:lnTo>
                  <a:lnTo>
                    <a:pt x="218043" y="170916"/>
                  </a:lnTo>
                  <a:lnTo>
                    <a:pt x="225128" y="177258"/>
                  </a:lnTo>
                  <a:lnTo>
                    <a:pt x="232828" y="183470"/>
                  </a:lnTo>
                  <a:lnTo>
                    <a:pt x="241930" y="188603"/>
                  </a:lnTo>
                  <a:lnTo>
                    <a:pt x="251967" y="193018"/>
                  </a:lnTo>
                  <a:lnTo>
                    <a:pt x="262627" y="196953"/>
                  </a:lnTo>
                  <a:lnTo>
                    <a:pt x="273702" y="200569"/>
                  </a:lnTo>
                  <a:lnTo>
                    <a:pt x="285055" y="203971"/>
                  </a:lnTo>
                  <a:lnTo>
                    <a:pt x="296592" y="207232"/>
                  </a:lnTo>
                  <a:lnTo>
                    <a:pt x="309244" y="209406"/>
                  </a:lnTo>
                  <a:lnTo>
                    <a:pt x="322640" y="210855"/>
                  </a:lnTo>
                  <a:lnTo>
                    <a:pt x="336531" y="211821"/>
                  </a:lnTo>
                  <a:lnTo>
                    <a:pt x="350753" y="212465"/>
                  </a:lnTo>
                  <a:lnTo>
                    <a:pt x="379784" y="213181"/>
                  </a:lnTo>
                  <a:lnTo>
                    <a:pt x="394471" y="212379"/>
                  </a:lnTo>
                  <a:lnTo>
                    <a:pt x="409224" y="210853"/>
                  </a:lnTo>
                  <a:lnTo>
                    <a:pt x="424019" y="208843"/>
                  </a:lnTo>
                  <a:lnTo>
                    <a:pt x="436860" y="206511"/>
                  </a:lnTo>
                  <a:lnTo>
                    <a:pt x="448397" y="203964"/>
                  </a:lnTo>
                  <a:lnTo>
                    <a:pt x="459064" y="201274"/>
                  </a:lnTo>
                  <a:lnTo>
                    <a:pt x="468161" y="198488"/>
                  </a:lnTo>
                  <a:lnTo>
                    <a:pt x="476209" y="195639"/>
                  </a:lnTo>
                  <a:lnTo>
                    <a:pt x="498260" y="1869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3" name="SMARTInkAnnotation70"/>
            <p:cNvSpPr/>
            <p:nvPr/>
          </p:nvSpPr>
          <p:spPr>
            <a:xfrm>
              <a:off x="866289" y="6107906"/>
              <a:ext cx="169511" cy="196443"/>
            </a:xfrm>
            <a:custGeom>
              <a:avLst/>
              <a:gdLst/>
              <a:ahLst/>
              <a:cxnLst/>
              <a:rect l="0" t="0" r="0" b="0"/>
              <a:pathLst>
                <a:path w="169511" h="196443">
                  <a:moveTo>
                    <a:pt x="8821" y="0"/>
                  </a:moveTo>
                  <a:lnTo>
                    <a:pt x="4080" y="4740"/>
                  </a:lnTo>
                  <a:lnTo>
                    <a:pt x="2684" y="7129"/>
                  </a:lnTo>
                  <a:lnTo>
                    <a:pt x="1132" y="12429"/>
                  </a:lnTo>
                  <a:lnTo>
                    <a:pt x="718" y="16223"/>
                  </a:lnTo>
                  <a:lnTo>
                    <a:pt x="442" y="20738"/>
                  </a:lnTo>
                  <a:lnTo>
                    <a:pt x="136" y="31045"/>
                  </a:lnTo>
                  <a:lnTo>
                    <a:pt x="0" y="42241"/>
                  </a:lnTo>
                  <a:lnTo>
                    <a:pt x="956" y="48996"/>
                  </a:lnTo>
                  <a:lnTo>
                    <a:pt x="2585" y="56477"/>
                  </a:lnTo>
                  <a:lnTo>
                    <a:pt x="4664" y="64440"/>
                  </a:lnTo>
                  <a:lnTo>
                    <a:pt x="6049" y="71733"/>
                  </a:lnTo>
                  <a:lnTo>
                    <a:pt x="6973" y="78580"/>
                  </a:lnTo>
                  <a:lnTo>
                    <a:pt x="7589" y="85129"/>
                  </a:lnTo>
                  <a:lnTo>
                    <a:pt x="7999" y="92471"/>
                  </a:lnTo>
                  <a:lnTo>
                    <a:pt x="8456" y="108567"/>
                  </a:lnTo>
                  <a:lnTo>
                    <a:pt x="8712" y="129623"/>
                  </a:lnTo>
                  <a:lnTo>
                    <a:pt x="9741" y="136025"/>
                  </a:lnTo>
                  <a:lnTo>
                    <a:pt x="11418" y="142276"/>
                  </a:lnTo>
                  <a:lnTo>
                    <a:pt x="13529" y="148430"/>
                  </a:lnTo>
                  <a:lnTo>
                    <a:pt x="16920" y="154515"/>
                  </a:lnTo>
                  <a:lnTo>
                    <a:pt x="21166" y="160558"/>
                  </a:lnTo>
                  <a:lnTo>
                    <a:pt x="25980" y="166570"/>
                  </a:lnTo>
                  <a:lnTo>
                    <a:pt x="31175" y="171569"/>
                  </a:lnTo>
                  <a:lnTo>
                    <a:pt x="36622" y="175895"/>
                  </a:lnTo>
                  <a:lnTo>
                    <a:pt x="42237" y="179771"/>
                  </a:lnTo>
                  <a:lnTo>
                    <a:pt x="47966" y="182355"/>
                  </a:lnTo>
                  <a:lnTo>
                    <a:pt x="53769" y="184078"/>
                  </a:lnTo>
                  <a:lnTo>
                    <a:pt x="59622" y="185226"/>
                  </a:lnTo>
                  <a:lnTo>
                    <a:pt x="65508" y="186985"/>
                  </a:lnTo>
                  <a:lnTo>
                    <a:pt x="71417" y="189148"/>
                  </a:lnTo>
                  <a:lnTo>
                    <a:pt x="77341" y="191584"/>
                  </a:lnTo>
                  <a:lnTo>
                    <a:pt x="82282" y="193207"/>
                  </a:lnTo>
                  <a:lnTo>
                    <a:pt x="86568" y="194288"/>
                  </a:lnTo>
                  <a:lnTo>
                    <a:pt x="90418" y="195010"/>
                  </a:lnTo>
                  <a:lnTo>
                    <a:pt x="94969" y="195491"/>
                  </a:lnTo>
                  <a:lnTo>
                    <a:pt x="99987" y="195812"/>
                  </a:lnTo>
                  <a:lnTo>
                    <a:pt x="109862" y="196168"/>
                  </a:lnTo>
                  <a:lnTo>
                    <a:pt x="122729" y="196416"/>
                  </a:lnTo>
                  <a:lnTo>
                    <a:pt x="129002" y="196442"/>
                  </a:lnTo>
                  <a:lnTo>
                    <a:pt x="130613" y="195454"/>
                  </a:lnTo>
                  <a:lnTo>
                    <a:pt x="131687" y="193803"/>
                  </a:lnTo>
                  <a:lnTo>
                    <a:pt x="132881" y="189322"/>
                  </a:lnTo>
                  <a:lnTo>
                    <a:pt x="133412" y="184023"/>
                  </a:lnTo>
                  <a:lnTo>
                    <a:pt x="134545" y="181221"/>
                  </a:lnTo>
                  <a:lnTo>
                    <a:pt x="138451" y="175462"/>
                  </a:lnTo>
                  <a:lnTo>
                    <a:pt x="139889" y="171545"/>
                  </a:lnTo>
                  <a:lnTo>
                    <a:pt x="140848" y="166949"/>
                  </a:lnTo>
                  <a:lnTo>
                    <a:pt x="141487" y="161900"/>
                  </a:lnTo>
                  <a:lnTo>
                    <a:pt x="141914" y="156551"/>
                  </a:lnTo>
                  <a:lnTo>
                    <a:pt x="142198" y="151000"/>
                  </a:lnTo>
                  <a:lnTo>
                    <a:pt x="142387" y="145315"/>
                  </a:lnTo>
                  <a:lnTo>
                    <a:pt x="143506" y="139541"/>
                  </a:lnTo>
                  <a:lnTo>
                    <a:pt x="145243" y="133707"/>
                  </a:lnTo>
                  <a:lnTo>
                    <a:pt x="147394" y="127833"/>
                  </a:lnTo>
                  <a:lnTo>
                    <a:pt x="149820" y="121933"/>
                  </a:lnTo>
                  <a:lnTo>
                    <a:pt x="152430" y="116015"/>
                  </a:lnTo>
                  <a:lnTo>
                    <a:pt x="157975" y="104149"/>
                  </a:lnTo>
                  <a:lnTo>
                    <a:pt x="163747" y="92260"/>
                  </a:lnTo>
                  <a:lnTo>
                    <a:pt x="165683" y="87303"/>
                  </a:lnTo>
                  <a:lnTo>
                    <a:pt x="166974" y="83007"/>
                  </a:lnTo>
                  <a:lnTo>
                    <a:pt x="167834" y="79151"/>
                  </a:lnTo>
                  <a:lnTo>
                    <a:pt x="168408" y="74596"/>
                  </a:lnTo>
                  <a:lnTo>
                    <a:pt x="168790" y="69574"/>
                  </a:lnTo>
                  <a:lnTo>
                    <a:pt x="169404" y="56738"/>
                  </a:lnTo>
                  <a:lnTo>
                    <a:pt x="169488" y="52337"/>
                  </a:lnTo>
                  <a:lnTo>
                    <a:pt x="169510" y="49774"/>
                  </a:lnTo>
                  <a:lnTo>
                    <a:pt x="168533" y="48065"/>
                  </a:lnTo>
                  <a:lnTo>
                    <a:pt x="166889" y="46926"/>
                  </a:lnTo>
                  <a:lnTo>
                    <a:pt x="160992" y="44782"/>
                  </a:lnTo>
                  <a:lnTo>
                    <a:pt x="158142" y="44707"/>
                  </a:lnTo>
                  <a:lnTo>
                    <a:pt x="151696" y="446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4" name="SMARTInkAnnotation71"/>
            <p:cNvSpPr/>
            <p:nvPr/>
          </p:nvSpPr>
          <p:spPr>
            <a:xfrm>
              <a:off x="1089422" y="6109673"/>
              <a:ext cx="339329" cy="194640"/>
            </a:xfrm>
            <a:custGeom>
              <a:avLst/>
              <a:gdLst/>
              <a:ahLst/>
              <a:cxnLst/>
              <a:rect l="0" t="0" r="0" b="0"/>
              <a:pathLst>
                <a:path w="339329" h="194640">
                  <a:moveTo>
                    <a:pt x="0" y="60741"/>
                  </a:moveTo>
                  <a:lnTo>
                    <a:pt x="4740" y="65481"/>
                  </a:lnTo>
                  <a:lnTo>
                    <a:pt x="6137" y="67870"/>
                  </a:lnTo>
                  <a:lnTo>
                    <a:pt x="7688" y="73170"/>
                  </a:lnTo>
                  <a:lnTo>
                    <a:pt x="8378" y="78833"/>
                  </a:lnTo>
                  <a:lnTo>
                    <a:pt x="8562" y="81732"/>
                  </a:lnTo>
                  <a:lnTo>
                    <a:pt x="8766" y="90244"/>
                  </a:lnTo>
                  <a:lnTo>
                    <a:pt x="8820" y="95293"/>
                  </a:lnTo>
                  <a:lnTo>
                    <a:pt x="9849" y="100643"/>
                  </a:lnTo>
                  <a:lnTo>
                    <a:pt x="11527" y="106194"/>
                  </a:lnTo>
                  <a:lnTo>
                    <a:pt x="13638" y="111879"/>
                  </a:lnTo>
                  <a:lnTo>
                    <a:pt x="15045" y="118646"/>
                  </a:lnTo>
                  <a:lnTo>
                    <a:pt x="15983" y="126133"/>
                  </a:lnTo>
                  <a:lnTo>
                    <a:pt x="16608" y="134101"/>
                  </a:lnTo>
                  <a:lnTo>
                    <a:pt x="17025" y="141398"/>
                  </a:lnTo>
                  <a:lnTo>
                    <a:pt x="17489" y="154797"/>
                  </a:lnTo>
                  <a:lnTo>
                    <a:pt x="18604" y="160156"/>
                  </a:lnTo>
                  <a:lnTo>
                    <a:pt x="20340" y="164721"/>
                  </a:lnTo>
                  <a:lnTo>
                    <a:pt x="22490" y="168756"/>
                  </a:lnTo>
                  <a:lnTo>
                    <a:pt x="23923" y="172439"/>
                  </a:lnTo>
                  <a:lnTo>
                    <a:pt x="24878" y="175886"/>
                  </a:lnTo>
                  <a:lnTo>
                    <a:pt x="25515" y="179176"/>
                  </a:lnTo>
                  <a:lnTo>
                    <a:pt x="25940" y="182362"/>
                  </a:lnTo>
                  <a:lnTo>
                    <a:pt x="26223" y="185478"/>
                  </a:lnTo>
                  <a:lnTo>
                    <a:pt x="26412" y="188547"/>
                  </a:lnTo>
                  <a:lnTo>
                    <a:pt x="27529" y="190594"/>
                  </a:lnTo>
                  <a:lnTo>
                    <a:pt x="29267" y="191958"/>
                  </a:lnTo>
                  <a:lnTo>
                    <a:pt x="35607" y="194639"/>
                  </a:lnTo>
                  <a:lnTo>
                    <a:pt x="35685" y="189931"/>
                  </a:lnTo>
                  <a:lnTo>
                    <a:pt x="35716" y="161266"/>
                  </a:lnTo>
                  <a:lnTo>
                    <a:pt x="36709" y="155539"/>
                  </a:lnTo>
                  <a:lnTo>
                    <a:pt x="38363" y="149736"/>
                  </a:lnTo>
                  <a:lnTo>
                    <a:pt x="40458" y="143883"/>
                  </a:lnTo>
                  <a:lnTo>
                    <a:pt x="41855" y="137005"/>
                  </a:lnTo>
                  <a:lnTo>
                    <a:pt x="42786" y="129443"/>
                  </a:lnTo>
                  <a:lnTo>
                    <a:pt x="43407" y="121425"/>
                  </a:lnTo>
                  <a:lnTo>
                    <a:pt x="44813" y="114096"/>
                  </a:lnTo>
                  <a:lnTo>
                    <a:pt x="46742" y="107224"/>
                  </a:lnTo>
                  <a:lnTo>
                    <a:pt x="49021" y="100660"/>
                  </a:lnTo>
                  <a:lnTo>
                    <a:pt x="52524" y="93307"/>
                  </a:lnTo>
                  <a:lnTo>
                    <a:pt x="56844" y="85428"/>
                  </a:lnTo>
                  <a:lnTo>
                    <a:pt x="61709" y="77199"/>
                  </a:lnTo>
                  <a:lnTo>
                    <a:pt x="65944" y="70721"/>
                  </a:lnTo>
                  <a:lnTo>
                    <a:pt x="69759" y="65409"/>
                  </a:lnTo>
                  <a:lnTo>
                    <a:pt x="73295" y="60877"/>
                  </a:lnTo>
                  <a:lnTo>
                    <a:pt x="77637" y="55870"/>
                  </a:lnTo>
                  <a:lnTo>
                    <a:pt x="82516" y="50549"/>
                  </a:lnTo>
                  <a:lnTo>
                    <a:pt x="96217" y="36224"/>
                  </a:lnTo>
                  <a:lnTo>
                    <a:pt x="99864" y="32489"/>
                  </a:lnTo>
                  <a:lnTo>
                    <a:pt x="103287" y="30000"/>
                  </a:lnTo>
                  <a:lnTo>
                    <a:pt x="113264" y="26005"/>
                  </a:lnTo>
                  <a:lnTo>
                    <a:pt x="115528" y="25216"/>
                  </a:lnTo>
                  <a:lnTo>
                    <a:pt x="120661" y="25079"/>
                  </a:lnTo>
                  <a:lnTo>
                    <a:pt x="122112" y="26053"/>
                  </a:lnTo>
                  <a:lnTo>
                    <a:pt x="123080" y="27693"/>
                  </a:lnTo>
                  <a:lnTo>
                    <a:pt x="123725" y="29780"/>
                  </a:lnTo>
                  <a:lnTo>
                    <a:pt x="127088" y="34743"/>
                  </a:lnTo>
                  <a:lnTo>
                    <a:pt x="129374" y="37456"/>
                  </a:lnTo>
                  <a:lnTo>
                    <a:pt x="130898" y="40257"/>
                  </a:lnTo>
                  <a:lnTo>
                    <a:pt x="132591" y="46014"/>
                  </a:lnTo>
                  <a:lnTo>
                    <a:pt x="135989" y="51881"/>
                  </a:lnTo>
                  <a:lnTo>
                    <a:pt x="138284" y="54834"/>
                  </a:lnTo>
                  <a:lnTo>
                    <a:pt x="140835" y="60761"/>
                  </a:lnTo>
                  <a:lnTo>
                    <a:pt x="141515" y="63731"/>
                  </a:lnTo>
                  <a:lnTo>
                    <a:pt x="144916" y="69677"/>
                  </a:lnTo>
                  <a:lnTo>
                    <a:pt x="150444" y="76838"/>
                  </a:lnTo>
                  <a:lnTo>
                    <a:pt x="151890" y="77425"/>
                  </a:lnTo>
                  <a:lnTo>
                    <a:pt x="156142" y="78078"/>
                  </a:lnTo>
                  <a:lnTo>
                    <a:pt x="158665" y="79245"/>
                  </a:lnTo>
                  <a:lnTo>
                    <a:pt x="166956" y="84634"/>
                  </a:lnTo>
                  <a:lnTo>
                    <a:pt x="176865" y="87149"/>
                  </a:lnTo>
                  <a:lnTo>
                    <a:pt x="185381" y="87455"/>
                  </a:lnTo>
                  <a:lnTo>
                    <a:pt x="190871" y="87496"/>
                  </a:lnTo>
                  <a:lnTo>
                    <a:pt x="192731" y="88499"/>
                  </a:lnTo>
                  <a:lnTo>
                    <a:pt x="193972" y="90161"/>
                  </a:lnTo>
                  <a:lnTo>
                    <a:pt x="194799" y="92261"/>
                  </a:lnTo>
                  <a:lnTo>
                    <a:pt x="196342" y="93660"/>
                  </a:lnTo>
                  <a:lnTo>
                    <a:pt x="198364" y="94593"/>
                  </a:lnTo>
                  <a:lnTo>
                    <a:pt x="203255" y="95630"/>
                  </a:lnTo>
                  <a:lnTo>
                    <a:pt x="208737" y="96091"/>
                  </a:lnTo>
                  <a:lnTo>
                    <a:pt x="217126" y="98941"/>
                  </a:lnTo>
                  <a:lnTo>
                    <a:pt x="222141" y="101091"/>
                  </a:lnTo>
                  <a:lnTo>
                    <a:pt x="226477" y="101532"/>
                  </a:lnTo>
                  <a:lnTo>
                    <a:pt x="230360" y="100833"/>
                  </a:lnTo>
                  <a:lnTo>
                    <a:pt x="233940" y="99375"/>
                  </a:lnTo>
                  <a:lnTo>
                    <a:pt x="243210" y="97755"/>
                  </a:lnTo>
                  <a:lnTo>
                    <a:pt x="248460" y="97323"/>
                  </a:lnTo>
                  <a:lnTo>
                    <a:pt x="253945" y="96043"/>
                  </a:lnTo>
                  <a:lnTo>
                    <a:pt x="259586" y="94198"/>
                  </a:lnTo>
                  <a:lnTo>
                    <a:pt x="265330" y="91975"/>
                  </a:lnTo>
                  <a:lnTo>
                    <a:pt x="270152" y="88509"/>
                  </a:lnTo>
                  <a:lnTo>
                    <a:pt x="274359" y="84214"/>
                  </a:lnTo>
                  <a:lnTo>
                    <a:pt x="278156" y="79366"/>
                  </a:lnTo>
                  <a:lnTo>
                    <a:pt x="282672" y="75142"/>
                  </a:lnTo>
                  <a:lnTo>
                    <a:pt x="287667" y="71334"/>
                  </a:lnTo>
                  <a:lnTo>
                    <a:pt x="292981" y="67803"/>
                  </a:lnTo>
                  <a:lnTo>
                    <a:pt x="297516" y="63464"/>
                  </a:lnTo>
                  <a:lnTo>
                    <a:pt x="301531" y="58588"/>
                  </a:lnTo>
                  <a:lnTo>
                    <a:pt x="305201" y="53352"/>
                  </a:lnTo>
                  <a:lnTo>
                    <a:pt x="308639" y="48870"/>
                  </a:lnTo>
                  <a:lnTo>
                    <a:pt x="311923" y="44889"/>
                  </a:lnTo>
                  <a:lnTo>
                    <a:pt x="315105" y="41243"/>
                  </a:lnTo>
                  <a:lnTo>
                    <a:pt x="317226" y="37821"/>
                  </a:lnTo>
                  <a:lnTo>
                    <a:pt x="318640" y="34547"/>
                  </a:lnTo>
                  <a:lnTo>
                    <a:pt x="319583" y="31372"/>
                  </a:lnTo>
                  <a:lnTo>
                    <a:pt x="319219" y="28263"/>
                  </a:lnTo>
                  <a:lnTo>
                    <a:pt x="317985" y="25199"/>
                  </a:lnTo>
                  <a:lnTo>
                    <a:pt x="313967" y="19147"/>
                  </a:lnTo>
                  <a:lnTo>
                    <a:pt x="308874" y="13151"/>
                  </a:lnTo>
                  <a:lnTo>
                    <a:pt x="303304" y="7178"/>
                  </a:lnTo>
                  <a:lnTo>
                    <a:pt x="300429" y="4197"/>
                  </a:lnTo>
                  <a:lnTo>
                    <a:pt x="296528" y="2208"/>
                  </a:lnTo>
                  <a:lnTo>
                    <a:pt x="286902" y="0"/>
                  </a:lnTo>
                  <a:lnTo>
                    <a:pt x="282549" y="403"/>
                  </a:lnTo>
                  <a:lnTo>
                    <a:pt x="278655" y="1664"/>
                  </a:lnTo>
                  <a:lnTo>
                    <a:pt x="269698" y="5711"/>
                  </a:lnTo>
                  <a:lnTo>
                    <a:pt x="263143" y="8179"/>
                  </a:lnTo>
                  <a:lnTo>
                    <a:pt x="255796" y="10817"/>
                  </a:lnTo>
                  <a:lnTo>
                    <a:pt x="248913" y="13568"/>
                  </a:lnTo>
                  <a:lnTo>
                    <a:pt x="242340" y="16394"/>
                  </a:lnTo>
                  <a:lnTo>
                    <a:pt x="235974" y="19270"/>
                  </a:lnTo>
                  <a:lnTo>
                    <a:pt x="230738" y="24164"/>
                  </a:lnTo>
                  <a:lnTo>
                    <a:pt x="226255" y="30403"/>
                  </a:lnTo>
                  <a:lnTo>
                    <a:pt x="218628" y="44281"/>
                  </a:lnTo>
                  <a:lnTo>
                    <a:pt x="211931" y="57064"/>
                  </a:lnTo>
                  <a:lnTo>
                    <a:pt x="209748" y="64242"/>
                  </a:lnTo>
                  <a:lnTo>
                    <a:pt x="208293" y="72005"/>
                  </a:lnTo>
                  <a:lnTo>
                    <a:pt x="207323" y="80156"/>
                  </a:lnTo>
                  <a:lnTo>
                    <a:pt x="206676" y="88567"/>
                  </a:lnTo>
                  <a:lnTo>
                    <a:pt x="206245" y="97151"/>
                  </a:lnTo>
                  <a:lnTo>
                    <a:pt x="205957" y="105851"/>
                  </a:lnTo>
                  <a:lnTo>
                    <a:pt x="207750" y="113634"/>
                  </a:lnTo>
                  <a:lnTo>
                    <a:pt x="210930" y="120808"/>
                  </a:lnTo>
                  <a:lnTo>
                    <a:pt x="215034" y="127575"/>
                  </a:lnTo>
                  <a:lnTo>
                    <a:pt x="219754" y="134070"/>
                  </a:lnTo>
                  <a:lnTo>
                    <a:pt x="224885" y="140385"/>
                  </a:lnTo>
                  <a:lnTo>
                    <a:pt x="230291" y="146579"/>
                  </a:lnTo>
                  <a:lnTo>
                    <a:pt x="237863" y="152693"/>
                  </a:lnTo>
                  <a:lnTo>
                    <a:pt x="246880" y="158754"/>
                  </a:lnTo>
                  <a:lnTo>
                    <a:pt x="256860" y="164778"/>
                  </a:lnTo>
                  <a:lnTo>
                    <a:pt x="266490" y="169786"/>
                  </a:lnTo>
                  <a:lnTo>
                    <a:pt x="275887" y="174117"/>
                  </a:lnTo>
                  <a:lnTo>
                    <a:pt x="285127" y="177997"/>
                  </a:lnTo>
                  <a:lnTo>
                    <a:pt x="294265" y="180584"/>
                  </a:lnTo>
                  <a:lnTo>
                    <a:pt x="303333" y="182308"/>
                  </a:lnTo>
                  <a:lnTo>
                    <a:pt x="312355" y="183458"/>
                  </a:lnTo>
                  <a:lnTo>
                    <a:pt x="319361" y="184224"/>
                  </a:lnTo>
                  <a:lnTo>
                    <a:pt x="325025" y="184735"/>
                  </a:lnTo>
                  <a:lnTo>
                    <a:pt x="339328" y="1857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5" name="SMARTInkAnnotation72"/>
            <p:cNvSpPr/>
            <p:nvPr/>
          </p:nvSpPr>
          <p:spPr>
            <a:xfrm>
              <a:off x="1491258" y="6045398"/>
              <a:ext cx="26790" cy="285751"/>
            </a:xfrm>
            <a:custGeom>
              <a:avLst/>
              <a:gdLst/>
              <a:ahLst/>
              <a:cxnLst/>
              <a:rect l="0" t="0" r="0" b="0"/>
              <a:pathLst>
                <a:path w="26790" h="285751">
                  <a:moveTo>
                    <a:pt x="0" y="0"/>
                  </a:moveTo>
                  <a:lnTo>
                    <a:pt x="0" y="28939"/>
                  </a:lnTo>
                  <a:lnTo>
                    <a:pt x="992" y="33183"/>
                  </a:lnTo>
                  <a:lnTo>
                    <a:pt x="2646" y="37997"/>
                  </a:lnTo>
                  <a:lnTo>
                    <a:pt x="4740" y="43191"/>
                  </a:lnTo>
                  <a:lnTo>
                    <a:pt x="6137" y="48638"/>
                  </a:lnTo>
                  <a:lnTo>
                    <a:pt x="7067" y="54253"/>
                  </a:lnTo>
                  <a:lnTo>
                    <a:pt x="7688" y="59981"/>
                  </a:lnTo>
                  <a:lnTo>
                    <a:pt x="8102" y="66777"/>
                  </a:lnTo>
                  <a:lnTo>
                    <a:pt x="8562" y="82265"/>
                  </a:lnTo>
                  <a:lnTo>
                    <a:pt x="8915" y="151879"/>
                  </a:lnTo>
                  <a:lnTo>
                    <a:pt x="8926" y="192279"/>
                  </a:lnTo>
                  <a:lnTo>
                    <a:pt x="9920" y="201608"/>
                  </a:lnTo>
                  <a:lnTo>
                    <a:pt x="11574" y="209812"/>
                  </a:lnTo>
                  <a:lnTo>
                    <a:pt x="13669" y="217265"/>
                  </a:lnTo>
                  <a:lnTo>
                    <a:pt x="15066" y="224219"/>
                  </a:lnTo>
                  <a:lnTo>
                    <a:pt x="15997" y="230839"/>
                  </a:lnTo>
                  <a:lnTo>
                    <a:pt x="16618" y="237236"/>
                  </a:lnTo>
                  <a:lnTo>
                    <a:pt x="18024" y="243486"/>
                  </a:lnTo>
                  <a:lnTo>
                    <a:pt x="19953" y="249636"/>
                  </a:lnTo>
                  <a:lnTo>
                    <a:pt x="22232" y="255721"/>
                  </a:lnTo>
                  <a:lnTo>
                    <a:pt x="23751" y="260770"/>
                  </a:lnTo>
                  <a:lnTo>
                    <a:pt x="24763" y="265128"/>
                  </a:lnTo>
                  <a:lnTo>
                    <a:pt x="25439" y="269026"/>
                  </a:lnTo>
                  <a:lnTo>
                    <a:pt x="26189" y="276002"/>
                  </a:lnTo>
                  <a:lnTo>
                    <a:pt x="26789" y="285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6" name="SMARTInkAnnotation73"/>
            <p:cNvSpPr/>
            <p:nvPr/>
          </p:nvSpPr>
          <p:spPr>
            <a:xfrm>
              <a:off x="1473411" y="6170446"/>
              <a:ext cx="35707" cy="17828"/>
            </a:xfrm>
            <a:custGeom>
              <a:avLst/>
              <a:gdLst/>
              <a:ahLst/>
              <a:cxnLst/>
              <a:rect l="0" t="0" r="0" b="0"/>
              <a:pathLst>
                <a:path w="35707" h="17828">
                  <a:moveTo>
                    <a:pt x="17847" y="8898"/>
                  </a:moveTo>
                  <a:lnTo>
                    <a:pt x="13106" y="8898"/>
                  </a:lnTo>
                  <a:lnTo>
                    <a:pt x="10718" y="7906"/>
                  </a:lnTo>
                  <a:lnTo>
                    <a:pt x="8133" y="6252"/>
                  </a:lnTo>
                  <a:lnTo>
                    <a:pt x="29" y="0"/>
                  </a:lnTo>
                  <a:lnTo>
                    <a:pt x="0" y="4718"/>
                  </a:lnTo>
                  <a:lnTo>
                    <a:pt x="988" y="6111"/>
                  </a:lnTo>
                  <a:lnTo>
                    <a:pt x="2639" y="7040"/>
                  </a:lnTo>
                  <a:lnTo>
                    <a:pt x="4732" y="7659"/>
                  </a:lnTo>
                  <a:lnTo>
                    <a:pt x="7119" y="8072"/>
                  </a:lnTo>
                  <a:lnTo>
                    <a:pt x="9703" y="8347"/>
                  </a:lnTo>
                  <a:lnTo>
                    <a:pt x="12417" y="8531"/>
                  </a:lnTo>
                  <a:lnTo>
                    <a:pt x="16212" y="9645"/>
                  </a:lnTo>
                  <a:lnTo>
                    <a:pt x="20725" y="11381"/>
                  </a:lnTo>
                  <a:lnTo>
                    <a:pt x="35706" y="178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7" name="SMARTInkAnnotation74"/>
            <p:cNvSpPr/>
            <p:nvPr/>
          </p:nvSpPr>
          <p:spPr>
            <a:xfrm>
              <a:off x="1651992" y="6063258"/>
              <a:ext cx="223243" cy="276821"/>
            </a:xfrm>
            <a:custGeom>
              <a:avLst/>
              <a:gdLst/>
              <a:ahLst/>
              <a:cxnLst/>
              <a:rect l="0" t="0" r="0" b="0"/>
              <a:pathLst>
                <a:path w="223243" h="276821">
                  <a:moveTo>
                    <a:pt x="0" y="0"/>
                  </a:moveTo>
                  <a:lnTo>
                    <a:pt x="0" y="12429"/>
                  </a:lnTo>
                  <a:lnTo>
                    <a:pt x="992" y="15231"/>
                  </a:lnTo>
                  <a:lnTo>
                    <a:pt x="4741" y="20990"/>
                  </a:lnTo>
                  <a:lnTo>
                    <a:pt x="7068" y="29503"/>
                  </a:lnTo>
                  <a:lnTo>
                    <a:pt x="7688" y="34552"/>
                  </a:lnTo>
                  <a:lnTo>
                    <a:pt x="8102" y="39902"/>
                  </a:lnTo>
                  <a:lnTo>
                    <a:pt x="8378" y="45453"/>
                  </a:lnTo>
                  <a:lnTo>
                    <a:pt x="8562" y="51137"/>
                  </a:lnTo>
                  <a:lnTo>
                    <a:pt x="9677" y="57904"/>
                  </a:lnTo>
                  <a:lnTo>
                    <a:pt x="11412" y="65392"/>
                  </a:lnTo>
                  <a:lnTo>
                    <a:pt x="13561" y="73360"/>
                  </a:lnTo>
                  <a:lnTo>
                    <a:pt x="14994" y="80656"/>
                  </a:lnTo>
                  <a:lnTo>
                    <a:pt x="15949" y="87506"/>
                  </a:lnTo>
                  <a:lnTo>
                    <a:pt x="16586" y="94056"/>
                  </a:lnTo>
                  <a:lnTo>
                    <a:pt x="17011" y="100407"/>
                  </a:lnTo>
                  <a:lnTo>
                    <a:pt x="17294" y="106626"/>
                  </a:lnTo>
                  <a:lnTo>
                    <a:pt x="17608" y="119818"/>
                  </a:lnTo>
                  <a:lnTo>
                    <a:pt x="17857" y="201053"/>
                  </a:lnTo>
                  <a:lnTo>
                    <a:pt x="18850" y="207457"/>
                  </a:lnTo>
                  <a:lnTo>
                    <a:pt x="20504" y="213711"/>
                  </a:lnTo>
                  <a:lnTo>
                    <a:pt x="22599" y="219864"/>
                  </a:lnTo>
                  <a:lnTo>
                    <a:pt x="23996" y="224959"/>
                  </a:lnTo>
                  <a:lnTo>
                    <a:pt x="25548" y="233265"/>
                  </a:lnTo>
                  <a:lnTo>
                    <a:pt x="26954" y="235877"/>
                  </a:lnTo>
                  <a:lnTo>
                    <a:pt x="28883" y="237619"/>
                  </a:lnTo>
                  <a:lnTo>
                    <a:pt x="34369" y="240413"/>
                  </a:lnTo>
                  <a:lnTo>
                    <a:pt x="40059" y="240898"/>
                  </a:lnTo>
                  <a:lnTo>
                    <a:pt x="41589" y="239973"/>
                  </a:lnTo>
                  <a:lnTo>
                    <a:pt x="42609" y="238365"/>
                  </a:lnTo>
                  <a:lnTo>
                    <a:pt x="43742" y="233932"/>
                  </a:lnTo>
                  <a:lnTo>
                    <a:pt x="44246" y="228654"/>
                  </a:lnTo>
                  <a:lnTo>
                    <a:pt x="44469" y="220356"/>
                  </a:lnTo>
                  <a:lnTo>
                    <a:pt x="44529" y="215365"/>
                  </a:lnTo>
                  <a:lnTo>
                    <a:pt x="45561" y="211045"/>
                  </a:lnTo>
                  <a:lnTo>
                    <a:pt x="50762" y="200225"/>
                  </a:lnTo>
                  <a:lnTo>
                    <a:pt x="52327" y="193830"/>
                  </a:lnTo>
                  <a:lnTo>
                    <a:pt x="52744" y="189743"/>
                  </a:lnTo>
                  <a:lnTo>
                    <a:pt x="53022" y="185035"/>
                  </a:lnTo>
                  <a:lnTo>
                    <a:pt x="53331" y="175503"/>
                  </a:lnTo>
                  <a:lnTo>
                    <a:pt x="53529" y="161299"/>
                  </a:lnTo>
                  <a:lnTo>
                    <a:pt x="53569" y="144199"/>
                  </a:lnTo>
                  <a:lnTo>
                    <a:pt x="54564" y="139789"/>
                  </a:lnTo>
                  <a:lnTo>
                    <a:pt x="59713" y="128841"/>
                  </a:lnTo>
                  <a:lnTo>
                    <a:pt x="61266" y="122416"/>
                  </a:lnTo>
                  <a:lnTo>
                    <a:pt x="62672" y="120306"/>
                  </a:lnTo>
                  <a:lnTo>
                    <a:pt x="64602" y="118900"/>
                  </a:lnTo>
                  <a:lnTo>
                    <a:pt x="70384" y="116344"/>
                  </a:lnTo>
                  <a:lnTo>
                    <a:pt x="79568" y="111901"/>
                  </a:lnTo>
                  <a:lnTo>
                    <a:pt x="83803" y="110319"/>
                  </a:lnTo>
                  <a:lnTo>
                    <a:pt x="87619" y="109264"/>
                  </a:lnTo>
                  <a:lnTo>
                    <a:pt x="94504" y="108093"/>
                  </a:lnTo>
                  <a:lnTo>
                    <a:pt x="100872" y="107572"/>
                  </a:lnTo>
                  <a:lnTo>
                    <a:pt x="107009" y="107341"/>
                  </a:lnTo>
                  <a:lnTo>
                    <a:pt x="114293" y="107192"/>
                  </a:lnTo>
                  <a:lnTo>
                    <a:pt x="114891" y="108172"/>
                  </a:lnTo>
                  <a:lnTo>
                    <a:pt x="115555" y="111907"/>
                  </a:lnTo>
                  <a:lnTo>
                    <a:pt x="118496" y="116874"/>
                  </a:lnTo>
                  <a:lnTo>
                    <a:pt x="123110" y="122389"/>
                  </a:lnTo>
                  <a:lnTo>
                    <a:pt x="128469" y="128147"/>
                  </a:lnTo>
                  <a:lnTo>
                    <a:pt x="130294" y="132065"/>
                  </a:lnTo>
                  <a:lnTo>
                    <a:pt x="131511" y="136660"/>
                  </a:lnTo>
                  <a:lnTo>
                    <a:pt x="132323" y="141708"/>
                  </a:lnTo>
                  <a:lnTo>
                    <a:pt x="135870" y="149963"/>
                  </a:lnTo>
                  <a:lnTo>
                    <a:pt x="140754" y="157931"/>
                  </a:lnTo>
                  <a:lnTo>
                    <a:pt x="143445" y="162834"/>
                  </a:lnTo>
                  <a:lnTo>
                    <a:pt x="146232" y="168088"/>
                  </a:lnTo>
                  <a:lnTo>
                    <a:pt x="150074" y="173574"/>
                  </a:lnTo>
                  <a:lnTo>
                    <a:pt x="154620" y="179215"/>
                  </a:lnTo>
                  <a:lnTo>
                    <a:pt x="159635" y="184961"/>
                  </a:lnTo>
                  <a:lnTo>
                    <a:pt x="162978" y="190776"/>
                  </a:lnTo>
                  <a:lnTo>
                    <a:pt x="165207" y="196637"/>
                  </a:lnTo>
                  <a:lnTo>
                    <a:pt x="166693" y="202529"/>
                  </a:lnTo>
                  <a:lnTo>
                    <a:pt x="168675" y="208441"/>
                  </a:lnTo>
                  <a:lnTo>
                    <a:pt x="170989" y="214367"/>
                  </a:lnTo>
                  <a:lnTo>
                    <a:pt x="173524" y="220302"/>
                  </a:lnTo>
                  <a:lnTo>
                    <a:pt x="176206" y="225251"/>
                  </a:lnTo>
                  <a:lnTo>
                    <a:pt x="184721" y="237948"/>
                  </a:lnTo>
                  <a:lnTo>
                    <a:pt x="187640" y="242968"/>
                  </a:lnTo>
                  <a:lnTo>
                    <a:pt x="190578" y="248299"/>
                  </a:lnTo>
                  <a:lnTo>
                    <a:pt x="196488" y="256868"/>
                  </a:lnTo>
                  <a:lnTo>
                    <a:pt x="199453" y="260542"/>
                  </a:lnTo>
                  <a:lnTo>
                    <a:pt x="202422" y="262992"/>
                  </a:lnTo>
                  <a:lnTo>
                    <a:pt x="205393" y="264624"/>
                  </a:lnTo>
                  <a:lnTo>
                    <a:pt x="212551" y="267246"/>
                  </a:lnTo>
                  <a:lnTo>
                    <a:pt x="216175" y="270250"/>
                  </a:lnTo>
                  <a:lnTo>
                    <a:pt x="223242" y="276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8" name="SMARTInkAnnotation75"/>
            <p:cNvSpPr/>
            <p:nvPr/>
          </p:nvSpPr>
          <p:spPr>
            <a:xfrm>
              <a:off x="1893094" y="6148107"/>
              <a:ext cx="169665" cy="182873"/>
            </a:xfrm>
            <a:custGeom>
              <a:avLst/>
              <a:gdLst/>
              <a:ahLst/>
              <a:cxnLst/>
              <a:rect l="0" t="0" r="0" b="0"/>
              <a:pathLst>
                <a:path w="169665" h="182873">
                  <a:moveTo>
                    <a:pt x="0" y="58026"/>
                  </a:moveTo>
                  <a:lnTo>
                    <a:pt x="0" y="79374"/>
                  </a:lnTo>
                  <a:lnTo>
                    <a:pt x="992" y="82180"/>
                  </a:lnTo>
                  <a:lnTo>
                    <a:pt x="2646" y="85043"/>
                  </a:lnTo>
                  <a:lnTo>
                    <a:pt x="4740" y="87943"/>
                  </a:lnTo>
                  <a:lnTo>
                    <a:pt x="7129" y="91861"/>
                  </a:lnTo>
                  <a:lnTo>
                    <a:pt x="9713" y="96458"/>
                  </a:lnTo>
                  <a:lnTo>
                    <a:pt x="12429" y="101506"/>
                  </a:lnTo>
                  <a:lnTo>
                    <a:pt x="14239" y="106857"/>
                  </a:lnTo>
                  <a:lnTo>
                    <a:pt x="15446" y="112408"/>
                  </a:lnTo>
                  <a:lnTo>
                    <a:pt x="16250" y="118093"/>
                  </a:lnTo>
                  <a:lnTo>
                    <a:pt x="17779" y="123867"/>
                  </a:lnTo>
                  <a:lnTo>
                    <a:pt x="19790" y="129701"/>
                  </a:lnTo>
                  <a:lnTo>
                    <a:pt x="22123" y="135575"/>
                  </a:lnTo>
                  <a:lnTo>
                    <a:pt x="23678" y="141475"/>
                  </a:lnTo>
                  <a:lnTo>
                    <a:pt x="24715" y="147393"/>
                  </a:lnTo>
                  <a:lnTo>
                    <a:pt x="25406" y="153323"/>
                  </a:lnTo>
                  <a:lnTo>
                    <a:pt x="26859" y="158268"/>
                  </a:lnTo>
                  <a:lnTo>
                    <a:pt x="28820" y="162557"/>
                  </a:lnTo>
                  <a:lnTo>
                    <a:pt x="31120" y="166408"/>
                  </a:lnTo>
                  <a:lnTo>
                    <a:pt x="32652" y="169968"/>
                  </a:lnTo>
                  <a:lnTo>
                    <a:pt x="33674" y="173334"/>
                  </a:lnTo>
                  <a:lnTo>
                    <a:pt x="34356" y="176569"/>
                  </a:lnTo>
                  <a:lnTo>
                    <a:pt x="33818" y="178727"/>
                  </a:lnTo>
                  <a:lnTo>
                    <a:pt x="32467" y="180165"/>
                  </a:lnTo>
                  <a:lnTo>
                    <a:pt x="27121" y="182872"/>
                  </a:lnTo>
                  <a:lnTo>
                    <a:pt x="26887" y="178251"/>
                  </a:lnTo>
                  <a:lnTo>
                    <a:pt x="27847" y="174886"/>
                  </a:lnTo>
                  <a:lnTo>
                    <a:pt x="29478" y="170660"/>
                  </a:lnTo>
                  <a:lnTo>
                    <a:pt x="31558" y="165857"/>
                  </a:lnTo>
                  <a:lnTo>
                    <a:pt x="32945" y="160671"/>
                  </a:lnTo>
                  <a:lnTo>
                    <a:pt x="33870" y="155230"/>
                  </a:lnTo>
                  <a:lnTo>
                    <a:pt x="34486" y="149617"/>
                  </a:lnTo>
                  <a:lnTo>
                    <a:pt x="35889" y="143892"/>
                  </a:lnTo>
                  <a:lnTo>
                    <a:pt x="37816" y="138090"/>
                  </a:lnTo>
                  <a:lnTo>
                    <a:pt x="40094" y="132238"/>
                  </a:lnTo>
                  <a:lnTo>
                    <a:pt x="41612" y="125359"/>
                  </a:lnTo>
                  <a:lnTo>
                    <a:pt x="42624" y="117797"/>
                  </a:lnTo>
                  <a:lnTo>
                    <a:pt x="43299" y="109780"/>
                  </a:lnTo>
                  <a:lnTo>
                    <a:pt x="44741" y="102451"/>
                  </a:lnTo>
                  <a:lnTo>
                    <a:pt x="46694" y="95579"/>
                  </a:lnTo>
                  <a:lnTo>
                    <a:pt x="48989" y="89015"/>
                  </a:lnTo>
                  <a:lnTo>
                    <a:pt x="50518" y="82653"/>
                  </a:lnTo>
                  <a:lnTo>
                    <a:pt x="51538" y="76428"/>
                  </a:lnTo>
                  <a:lnTo>
                    <a:pt x="52218" y="70294"/>
                  </a:lnTo>
                  <a:lnTo>
                    <a:pt x="53664" y="64220"/>
                  </a:lnTo>
                  <a:lnTo>
                    <a:pt x="55619" y="58186"/>
                  </a:lnTo>
                  <a:lnTo>
                    <a:pt x="57915" y="52180"/>
                  </a:lnTo>
                  <a:lnTo>
                    <a:pt x="60438" y="46191"/>
                  </a:lnTo>
                  <a:lnTo>
                    <a:pt x="63112" y="40214"/>
                  </a:lnTo>
                  <a:lnTo>
                    <a:pt x="68729" y="28281"/>
                  </a:lnTo>
                  <a:lnTo>
                    <a:pt x="78638" y="7978"/>
                  </a:lnTo>
                  <a:lnTo>
                    <a:pt x="82245" y="3371"/>
                  </a:lnTo>
                  <a:lnTo>
                    <a:pt x="84595" y="753"/>
                  </a:lnTo>
                  <a:lnTo>
                    <a:pt x="88147" y="0"/>
                  </a:lnTo>
                  <a:lnTo>
                    <a:pt x="92499" y="491"/>
                  </a:lnTo>
                  <a:lnTo>
                    <a:pt x="97385" y="1809"/>
                  </a:lnTo>
                  <a:lnTo>
                    <a:pt x="101634" y="2688"/>
                  </a:lnTo>
                  <a:lnTo>
                    <a:pt x="105459" y="3275"/>
                  </a:lnTo>
                  <a:lnTo>
                    <a:pt x="109001" y="3666"/>
                  </a:lnTo>
                  <a:lnTo>
                    <a:pt x="112355" y="4918"/>
                  </a:lnTo>
                  <a:lnTo>
                    <a:pt x="115583" y="6746"/>
                  </a:lnTo>
                  <a:lnTo>
                    <a:pt x="118727" y="8956"/>
                  </a:lnTo>
                  <a:lnTo>
                    <a:pt x="122807" y="12414"/>
                  </a:lnTo>
                  <a:lnTo>
                    <a:pt x="127512" y="16704"/>
                  </a:lnTo>
                  <a:lnTo>
                    <a:pt x="140969" y="29576"/>
                  </a:lnTo>
                  <a:lnTo>
                    <a:pt x="169664" y="580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9" name="SMARTInkAnnotation76"/>
            <p:cNvSpPr/>
            <p:nvPr/>
          </p:nvSpPr>
          <p:spPr>
            <a:xfrm>
              <a:off x="2064531" y="6170691"/>
              <a:ext cx="167892" cy="178318"/>
            </a:xfrm>
            <a:custGeom>
              <a:avLst/>
              <a:gdLst/>
              <a:ahLst/>
              <a:cxnLst/>
              <a:rect l="0" t="0" r="0" b="0"/>
              <a:pathLst>
                <a:path w="167892" h="178318">
                  <a:moveTo>
                    <a:pt x="96453" y="17582"/>
                  </a:moveTo>
                  <a:lnTo>
                    <a:pt x="91713" y="17582"/>
                  </a:lnTo>
                  <a:lnTo>
                    <a:pt x="90316" y="16590"/>
                  </a:lnTo>
                  <a:lnTo>
                    <a:pt x="89385" y="14937"/>
                  </a:lnTo>
                  <a:lnTo>
                    <a:pt x="87633" y="9021"/>
                  </a:lnTo>
                  <a:lnTo>
                    <a:pt x="82815" y="8762"/>
                  </a:lnTo>
                  <a:lnTo>
                    <a:pt x="66535" y="8662"/>
                  </a:lnTo>
                  <a:lnTo>
                    <a:pt x="63610" y="9651"/>
                  </a:lnTo>
                  <a:lnTo>
                    <a:pt x="60667" y="11302"/>
                  </a:lnTo>
                  <a:lnTo>
                    <a:pt x="57713" y="13396"/>
                  </a:lnTo>
                  <a:lnTo>
                    <a:pt x="53759" y="16776"/>
                  </a:lnTo>
                  <a:lnTo>
                    <a:pt x="49139" y="21013"/>
                  </a:lnTo>
                  <a:lnTo>
                    <a:pt x="35801" y="33812"/>
                  </a:lnTo>
                  <a:lnTo>
                    <a:pt x="32206" y="37332"/>
                  </a:lnTo>
                  <a:lnTo>
                    <a:pt x="28817" y="41663"/>
                  </a:lnTo>
                  <a:lnTo>
                    <a:pt x="25565" y="46535"/>
                  </a:lnTo>
                  <a:lnTo>
                    <a:pt x="22406" y="51767"/>
                  </a:lnTo>
                  <a:lnTo>
                    <a:pt x="19307" y="56247"/>
                  </a:lnTo>
                  <a:lnTo>
                    <a:pt x="16249" y="60226"/>
                  </a:lnTo>
                  <a:lnTo>
                    <a:pt x="13218" y="63871"/>
                  </a:lnTo>
                  <a:lnTo>
                    <a:pt x="10205" y="68285"/>
                  </a:lnTo>
                  <a:lnTo>
                    <a:pt x="7204" y="73212"/>
                  </a:lnTo>
                  <a:lnTo>
                    <a:pt x="4212" y="78481"/>
                  </a:lnTo>
                  <a:lnTo>
                    <a:pt x="2216" y="82986"/>
                  </a:lnTo>
                  <a:lnTo>
                    <a:pt x="887" y="86981"/>
                  </a:lnTo>
                  <a:lnTo>
                    <a:pt x="0" y="90637"/>
                  </a:lnTo>
                  <a:lnTo>
                    <a:pt x="401" y="94067"/>
                  </a:lnTo>
                  <a:lnTo>
                    <a:pt x="1661" y="97346"/>
                  </a:lnTo>
                  <a:lnTo>
                    <a:pt x="3493" y="100523"/>
                  </a:lnTo>
                  <a:lnTo>
                    <a:pt x="5706" y="103634"/>
                  </a:lnTo>
                  <a:lnTo>
                    <a:pt x="8174" y="106700"/>
                  </a:lnTo>
                  <a:lnTo>
                    <a:pt x="10811" y="109737"/>
                  </a:lnTo>
                  <a:lnTo>
                    <a:pt x="14554" y="111760"/>
                  </a:lnTo>
                  <a:lnTo>
                    <a:pt x="19033" y="113110"/>
                  </a:lnTo>
                  <a:lnTo>
                    <a:pt x="24004" y="114010"/>
                  </a:lnTo>
                  <a:lnTo>
                    <a:pt x="28310" y="114609"/>
                  </a:lnTo>
                  <a:lnTo>
                    <a:pt x="32172" y="115009"/>
                  </a:lnTo>
                  <a:lnTo>
                    <a:pt x="35740" y="115276"/>
                  </a:lnTo>
                  <a:lnTo>
                    <a:pt x="40103" y="114461"/>
                  </a:lnTo>
                  <a:lnTo>
                    <a:pt x="44996" y="112926"/>
                  </a:lnTo>
                  <a:lnTo>
                    <a:pt x="50242" y="110910"/>
                  </a:lnTo>
                  <a:lnTo>
                    <a:pt x="55724" y="108574"/>
                  </a:lnTo>
                  <a:lnTo>
                    <a:pt x="67106" y="103333"/>
                  </a:lnTo>
                  <a:lnTo>
                    <a:pt x="72920" y="99554"/>
                  </a:lnTo>
                  <a:lnTo>
                    <a:pt x="78780" y="95050"/>
                  </a:lnTo>
                  <a:lnTo>
                    <a:pt x="84671" y="90063"/>
                  </a:lnTo>
                  <a:lnTo>
                    <a:pt x="89591" y="84755"/>
                  </a:lnTo>
                  <a:lnTo>
                    <a:pt x="93862" y="79231"/>
                  </a:lnTo>
                  <a:lnTo>
                    <a:pt x="97703" y="73565"/>
                  </a:lnTo>
                  <a:lnTo>
                    <a:pt x="102247" y="67802"/>
                  </a:lnTo>
                  <a:lnTo>
                    <a:pt x="107261" y="61976"/>
                  </a:lnTo>
                  <a:lnTo>
                    <a:pt x="112588" y="56108"/>
                  </a:lnTo>
                  <a:lnTo>
                    <a:pt x="117132" y="50211"/>
                  </a:lnTo>
                  <a:lnTo>
                    <a:pt x="121153" y="44296"/>
                  </a:lnTo>
                  <a:lnTo>
                    <a:pt x="124826" y="38368"/>
                  </a:lnTo>
                  <a:lnTo>
                    <a:pt x="127275" y="33423"/>
                  </a:lnTo>
                  <a:lnTo>
                    <a:pt x="128907" y="29135"/>
                  </a:lnTo>
                  <a:lnTo>
                    <a:pt x="129995" y="25285"/>
                  </a:lnTo>
                  <a:lnTo>
                    <a:pt x="131713" y="20733"/>
                  </a:lnTo>
                  <a:lnTo>
                    <a:pt x="133850" y="15714"/>
                  </a:lnTo>
                  <a:lnTo>
                    <a:pt x="140976" y="0"/>
                  </a:lnTo>
                  <a:lnTo>
                    <a:pt x="141046" y="5138"/>
                  </a:lnTo>
                  <a:lnTo>
                    <a:pt x="141098" y="46452"/>
                  </a:lnTo>
                  <a:lnTo>
                    <a:pt x="142091" y="55680"/>
                  </a:lnTo>
                  <a:lnTo>
                    <a:pt x="143746" y="65801"/>
                  </a:lnTo>
                  <a:lnTo>
                    <a:pt x="145841" y="76517"/>
                  </a:lnTo>
                  <a:lnTo>
                    <a:pt x="147238" y="87630"/>
                  </a:lnTo>
                  <a:lnTo>
                    <a:pt x="148169" y="99007"/>
                  </a:lnTo>
                  <a:lnTo>
                    <a:pt x="148790" y="110561"/>
                  </a:lnTo>
                  <a:lnTo>
                    <a:pt x="150196" y="121240"/>
                  </a:lnTo>
                  <a:lnTo>
                    <a:pt x="152125" y="131336"/>
                  </a:lnTo>
                  <a:lnTo>
                    <a:pt x="154404" y="141043"/>
                  </a:lnTo>
                  <a:lnTo>
                    <a:pt x="156915" y="149499"/>
                  </a:lnTo>
                  <a:lnTo>
                    <a:pt x="159581" y="157120"/>
                  </a:lnTo>
                  <a:lnTo>
                    <a:pt x="167891" y="1783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0" name="SMARTInkAnnotation77"/>
            <p:cNvSpPr/>
            <p:nvPr/>
          </p:nvSpPr>
          <p:spPr>
            <a:xfrm>
              <a:off x="1455539" y="6134695"/>
              <a:ext cx="80368" cy="26790"/>
            </a:xfrm>
            <a:custGeom>
              <a:avLst/>
              <a:gdLst/>
              <a:ahLst/>
              <a:cxnLst/>
              <a:rect l="0" t="0" r="0" b="0"/>
              <a:pathLst>
                <a:path w="80368" h="26790">
                  <a:moveTo>
                    <a:pt x="0" y="0"/>
                  </a:moveTo>
                  <a:lnTo>
                    <a:pt x="12429" y="12429"/>
                  </a:lnTo>
                  <a:lnTo>
                    <a:pt x="16224" y="14239"/>
                  </a:lnTo>
                  <a:lnTo>
                    <a:pt x="20737" y="15446"/>
                  </a:lnTo>
                  <a:lnTo>
                    <a:pt x="25731" y="16251"/>
                  </a:lnTo>
                  <a:lnTo>
                    <a:pt x="31045" y="17779"/>
                  </a:lnTo>
                  <a:lnTo>
                    <a:pt x="36572" y="19790"/>
                  </a:lnTo>
                  <a:lnTo>
                    <a:pt x="42240" y="22123"/>
                  </a:lnTo>
                  <a:lnTo>
                    <a:pt x="48996" y="23679"/>
                  </a:lnTo>
                  <a:lnTo>
                    <a:pt x="56477" y="24715"/>
                  </a:lnTo>
                  <a:lnTo>
                    <a:pt x="80367" y="267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823450" y="3536156"/>
            <a:ext cx="2882371" cy="2357439"/>
            <a:chOff x="823450" y="3536156"/>
            <a:chExt cx="2882371" cy="2357439"/>
          </a:xfrm>
        </p:grpSpPr>
        <p:sp>
          <p:nvSpPr>
            <p:cNvPr id="1092" name="SMARTInkAnnotation476"/>
            <p:cNvSpPr/>
            <p:nvPr/>
          </p:nvSpPr>
          <p:spPr>
            <a:xfrm>
              <a:off x="878894" y="3598906"/>
              <a:ext cx="335545" cy="258720"/>
            </a:xfrm>
            <a:custGeom>
              <a:avLst/>
              <a:gdLst/>
              <a:ahLst/>
              <a:cxnLst/>
              <a:rect l="0" t="0" r="0" b="0"/>
              <a:pathLst>
                <a:path w="335545" h="258720">
                  <a:moveTo>
                    <a:pt x="5145" y="17617"/>
                  </a:moveTo>
                  <a:lnTo>
                    <a:pt x="5145" y="9929"/>
                  </a:lnTo>
                  <a:lnTo>
                    <a:pt x="5145" y="13796"/>
                  </a:lnTo>
                  <a:lnTo>
                    <a:pt x="4153" y="15070"/>
                  </a:lnTo>
                  <a:lnTo>
                    <a:pt x="2499" y="15919"/>
                  </a:lnTo>
                  <a:lnTo>
                    <a:pt x="405" y="16485"/>
                  </a:lnTo>
                  <a:lnTo>
                    <a:pt x="0" y="16863"/>
                  </a:lnTo>
                  <a:lnTo>
                    <a:pt x="723" y="17114"/>
                  </a:lnTo>
                  <a:lnTo>
                    <a:pt x="2197" y="17282"/>
                  </a:lnTo>
                  <a:lnTo>
                    <a:pt x="3180" y="18386"/>
                  </a:lnTo>
                  <a:lnTo>
                    <a:pt x="3835" y="20114"/>
                  </a:lnTo>
                  <a:lnTo>
                    <a:pt x="4272" y="22259"/>
                  </a:lnTo>
                  <a:lnTo>
                    <a:pt x="7403" y="27287"/>
                  </a:lnTo>
                  <a:lnTo>
                    <a:pt x="12102" y="32829"/>
                  </a:lnTo>
                  <a:lnTo>
                    <a:pt x="17497" y="38599"/>
                  </a:lnTo>
                  <a:lnTo>
                    <a:pt x="19333" y="42519"/>
                  </a:lnTo>
                  <a:lnTo>
                    <a:pt x="20557" y="47118"/>
                  </a:lnTo>
                  <a:lnTo>
                    <a:pt x="21373" y="52166"/>
                  </a:lnTo>
                  <a:lnTo>
                    <a:pt x="22909" y="57518"/>
                  </a:lnTo>
                  <a:lnTo>
                    <a:pt x="24925" y="63069"/>
                  </a:lnTo>
                  <a:lnTo>
                    <a:pt x="27261" y="68754"/>
                  </a:lnTo>
                  <a:lnTo>
                    <a:pt x="28819" y="75521"/>
                  </a:lnTo>
                  <a:lnTo>
                    <a:pt x="29857" y="83009"/>
                  </a:lnTo>
                  <a:lnTo>
                    <a:pt x="30550" y="90977"/>
                  </a:lnTo>
                  <a:lnTo>
                    <a:pt x="32003" y="98274"/>
                  </a:lnTo>
                  <a:lnTo>
                    <a:pt x="33965" y="105123"/>
                  </a:lnTo>
                  <a:lnTo>
                    <a:pt x="36264" y="111673"/>
                  </a:lnTo>
                  <a:lnTo>
                    <a:pt x="38790" y="118024"/>
                  </a:lnTo>
                  <a:lnTo>
                    <a:pt x="41465" y="124243"/>
                  </a:lnTo>
                  <a:lnTo>
                    <a:pt x="44241" y="130373"/>
                  </a:lnTo>
                  <a:lnTo>
                    <a:pt x="45100" y="136444"/>
                  </a:lnTo>
                  <a:lnTo>
                    <a:pt x="44680" y="142476"/>
                  </a:lnTo>
                  <a:lnTo>
                    <a:pt x="43408" y="148481"/>
                  </a:lnTo>
                  <a:lnTo>
                    <a:pt x="42560" y="154470"/>
                  </a:lnTo>
                  <a:lnTo>
                    <a:pt x="41995" y="160446"/>
                  </a:lnTo>
                  <a:lnTo>
                    <a:pt x="41618" y="166415"/>
                  </a:lnTo>
                  <a:lnTo>
                    <a:pt x="42358" y="171386"/>
                  </a:lnTo>
                  <a:lnTo>
                    <a:pt x="43845" y="175692"/>
                  </a:lnTo>
                  <a:lnTo>
                    <a:pt x="47149" y="183123"/>
                  </a:lnTo>
                  <a:lnTo>
                    <a:pt x="48618" y="189733"/>
                  </a:lnTo>
                  <a:lnTo>
                    <a:pt x="49784" y="196161"/>
                  </a:lnTo>
                  <a:lnTo>
                    <a:pt x="49794" y="115262"/>
                  </a:lnTo>
                  <a:lnTo>
                    <a:pt x="50786" y="106526"/>
                  </a:lnTo>
                  <a:lnTo>
                    <a:pt x="52439" y="97726"/>
                  </a:lnTo>
                  <a:lnTo>
                    <a:pt x="54534" y="88882"/>
                  </a:lnTo>
                  <a:lnTo>
                    <a:pt x="55930" y="80010"/>
                  </a:lnTo>
                  <a:lnTo>
                    <a:pt x="56861" y="71119"/>
                  </a:lnTo>
                  <a:lnTo>
                    <a:pt x="57482" y="62215"/>
                  </a:lnTo>
                  <a:lnTo>
                    <a:pt x="58888" y="55286"/>
                  </a:lnTo>
                  <a:lnTo>
                    <a:pt x="60817" y="49676"/>
                  </a:lnTo>
                  <a:lnTo>
                    <a:pt x="74941" y="20931"/>
                  </a:lnTo>
                  <a:lnTo>
                    <a:pt x="80837" y="13859"/>
                  </a:lnTo>
                  <a:lnTo>
                    <a:pt x="81403" y="12135"/>
                  </a:lnTo>
                  <a:lnTo>
                    <a:pt x="80788" y="10986"/>
                  </a:lnTo>
                  <a:lnTo>
                    <a:pt x="76829" y="8822"/>
                  </a:lnTo>
                  <a:lnTo>
                    <a:pt x="81396" y="8727"/>
                  </a:lnTo>
                  <a:lnTo>
                    <a:pt x="83760" y="9706"/>
                  </a:lnTo>
                  <a:lnTo>
                    <a:pt x="92839" y="16380"/>
                  </a:lnTo>
                  <a:lnTo>
                    <a:pt x="98708" y="21991"/>
                  </a:lnTo>
                  <a:lnTo>
                    <a:pt x="101254" y="23510"/>
                  </a:lnTo>
                  <a:lnTo>
                    <a:pt x="109579" y="26639"/>
                  </a:lnTo>
                  <a:lnTo>
                    <a:pt x="118330" y="32417"/>
                  </a:lnTo>
                  <a:lnTo>
                    <a:pt x="127207" y="35562"/>
                  </a:lnTo>
                  <a:lnTo>
                    <a:pt x="136120" y="41345"/>
                  </a:lnTo>
                  <a:lnTo>
                    <a:pt x="146038" y="44491"/>
                  </a:lnTo>
                  <a:lnTo>
                    <a:pt x="155738" y="48743"/>
                  </a:lnTo>
                  <a:lnTo>
                    <a:pt x="164018" y="51295"/>
                  </a:lnTo>
                  <a:lnTo>
                    <a:pt x="174258" y="52731"/>
                  </a:lnTo>
                  <a:lnTo>
                    <a:pt x="177418" y="52933"/>
                  </a:lnTo>
                  <a:lnTo>
                    <a:pt x="180517" y="54059"/>
                  </a:lnTo>
                  <a:lnTo>
                    <a:pt x="186606" y="57957"/>
                  </a:lnTo>
                  <a:lnTo>
                    <a:pt x="195613" y="65730"/>
                  </a:lnTo>
                  <a:lnTo>
                    <a:pt x="198600" y="67551"/>
                  </a:lnTo>
                  <a:lnTo>
                    <a:pt x="204565" y="69576"/>
                  </a:lnTo>
                  <a:lnTo>
                    <a:pt x="206553" y="72100"/>
                  </a:lnTo>
                  <a:lnTo>
                    <a:pt x="207878" y="75767"/>
                  </a:lnTo>
                  <a:lnTo>
                    <a:pt x="208761" y="80197"/>
                  </a:lnTo>
                  <a:lnTo>
                    <a:pt x="209743" y="87764"/>
                  </a:lnTo>
                  <a:lnTo>
                    <a:pt x="210004" y="91171"/>
                  </a:lnTo>
                  <a:lnTo>
                    <a:pt x="211171" y="93442"/>
                  </a:lnTo>
                  <a:lnTo>
                    <a:pt x="212941" y="94956"/>
                  </a:lnTo>
                  <a:lnTo>
                    <a:pt x="215113" y="95966"/>
                  </a:lnTo>
                  <a:lnTo>
                    <a:pt x="216561" y="97631"/>
                  </a:lnTo>
                  <a:lnTo>
                    <a:pt x="217527" y="99733"/>
                  </a:lnTo>
                  <a:lnTo>
                    <a:pt x="218170" y="102127"/>
                  </a:lnTo>
                  <a:lnTo>
                    <a:pt x="221531" y="107432"/>
                  </a:lnTo>
                  <a:lnTo>
                    <a:pt x="223817" y="110236"/>
                  </a:lnTo>
                  <a:lnTo>
                    <a:pt x="226332" y="112105"/>
                  </a:lnTo>
                  <a:lnTo>
                    <a:pt x="231773" y="114182"/>
                  </a:lnTo>
                  <a:lnTo>
                    <a:pt x="234614" y="113744"/>
                  </a:lnTo>
                  <a:lnTo>
                    <a:pt x="244343" y="109379"/>
                  </a:lnTo>
                  <a:lnTo>
                    <a:pt x="254000" y="108010"/>
                  </a:lnTo>
                  <a:lnTo>
                    <a:pt x="258361" y="106653"/>
                  </a:lnTo>
                  <a:lnTo>
                    <a:pt x="265852" y="102498"/>
                  </a:lnTo>
                  <a:lnTo>
                    <a:pt x="272489" y="94699"/>
                  </a:lnTo>
                  <a:lnTo>
                    <a:pt x="275648" y="89841"/>
                  </a:lnTo>
                  <a:lnTo>
                    <a:pt x="281803" y="81797"/>
                  </a:lnTo>
                  <a:lnTo>
                    <a:pt x="287846" y="73923"/>
                  </a:lnTo>
                  <a:lnTo>
                    <a:pt x="290847" y="69045"/>
                  </a:lnTo>
                  <a:lnTo>
                    <a:pt x="293840" y="63809"/>
                  </a:lnTo>
                  <a:lnTo>
                    <a:pt x="295835" y="59326"/>
                  </a:lnTo>
                  <a:lnTo>
                    <a:pt x="298051" y="51699"/>
                  </a:lnTo>
                  <a:lnTo>
                    <a:pt x="301683" y="45002"/>
                  </a:lnTo>
                  <a:lnTo>
                    <a:pt x="304040" y="41826"/>
                  </a:lnTo>
                  <a:lnTo>
                    <a:pt x="305611" y="37726"/>
                  </a:lnTo>
                  <a:lnTo>
                    <a:pt x="306659" y="33007"/>
                  </a:lnTo>
                  <a:lnTo>
                    <a:pt x="307357" y="27877"/>
                  </a:lnTo>
                  <a:lnTo>
                    <a:pt x="306831" y="24457"/>
                  </a:lnTo>
                  <a:lnTo>
                    <a:pt x="305488" y="22177"/>
                  </a:lnTo>
                  <a:lnTo>
                    <a:pt x="303600" y="20657"/>
                  </a:lnTo>
                  <a:lnTo>
                    <a:pt x="302342" y="17660"/>
                  </a:lnTo>
                  <a:lnTo>
                    <a:pt x="301503" y="13677"/>
                  </a:lnTo>
                  <a:lnTo>
                    <a:pt x="300156" y="2508"/>
                  </a:lnTo>
                  <a:lnTo>
                    <a:pt x="299053" y="1591"/>
                  </a:lnTo>
                  <a:lnTo>
                    <a:pt x="297326" y="980"/>
                  </a:lnTo>
                  <a:lnTo>
                    <a:pt x="287425" y="0"/>
                  </a:lnTo>
                  <a:lnTo>
                    <a:pt x="284613" y="911"/>
                  </a:lnTo>
                  <a:lnTo>
                    <a:pt x="278843" y="4570"/>
                  </a:lnTo>
                  <a:lnTo>
                    <a:pt x="270325" y="12149"/>
                  </a:lnTo>
                  <a:lnTo>
                    <a:pt x="259925" y="22133"/>
                  </a:lnTo>
                  <a:lnTo>
                    <a:pt x="248688" y="33184"/>
                  </a:lnTo>
                  <a:lnTo>
                    <a:pt x="242913" y="39901"/>
                  </a:lnTo>
                  <a:lnTo>
                    <a:pt x="237079" y="47356"/>
                  </a:lnTo>
                  <a:lnTo>
                    <a:pt x="231205" y="55303"/>
                  </a:lnTo>
                  <a:lnTo>
                    <a:pt x="219387" y="72070"/>
                  </a:lnTo>
                  <a:lnTo>
                    <a:pt x="213457" y="80708"/>
                  </a:lnTo>
                  <a:lnTo>
                    <a:pt x="208512" y="90435"/>
                  </a:lnTo>
                  <a:lnTo>
                    <a:pt x="204223" y="100889"/>
                  </a:lnTo>
                  <a:lnTo>
                    <a:pt x="200372" y="111827"/>
                  </a:lnTo>
                  <a:lnTo>
                    <a:pt x="197804" y="122096"/>
                  </a:lnTo>
                  <a:lnTo>
                    <a:pt x="196092" y="131918"/>
                  </a:lnTo>
                  <a:lnTo>
                    <a:pt x="194951" y="141443"/>
                  </a:lnTo>
                  <a:lnTo>
                    <a:pt x="194190" y="151762"/>
                  </a:lnTo>
                  <a:lnTo>
                    <a:pt x="193683" y="162609"/>
                  </a:lnTo>
                  <a:lnTo>
                    <a:pt x="193345" y="173810"/>
                  </a:lnTo>
                  <a:lnTo>
                    <a:pt x="195104" y="183261"/>
                  </a:lnTo>
                  <a:lnTo>
                    <a:pt x="198261" y="191547"/>
                  </a:lnTo>
                  <a:lnTo>
                    <a:pt x="202350" y="199054"/>
                  </a:lnTo>
                  <a:lnTo>
                    <a:pt x="207060" y="206044"/>
                  </a:lnTo>
                  <a:lnTo>
                    <a:pt x="212185" y="212689"/>
                  </a:lnTo>
                  <a:lnTo>
                    <a:pt x="217586" y="219102"/>
                  </a:lnTo>
                  <a:lnTo>
                    <a:pt x="224163" y="225363"/>
                  </a:lnTo>
                  <a:lnTo>
                    <a:pt x="231524" y="231521"/>
                  </a:lnTo>
                  <a:lnTo>
                    <a:pt x="239408" y="237610"/>
                  </a:lnTo>
                  <a:lnTo>
                    <a:pt x="247641" y="242662"/>
                  </a:lnTo>
                  <a:lnTo>
                    <a:pt x="256106" y="247022"/>
                  </a:lnTo>
                  <a:lnTo>
                    <a:pt x="264726" y="250921"/>
                  </a:lnTo>
                  <a:lnTo>
                    <a:pt x="273449" y="253520"/>
                  </a:lnTo>
                  <a:lnTo>
                    <a:pt x="282241" y="255254"/>
                  </a:lnTo>
                  <a:lnTo>
                    <a:pt x="291079" y="256409"/>
                  </a:lnTo>
                  <a:lnTo>
                    <a:pt x="299947" y="257179"/>
                  </a:lnTo>
                  <a:lnTo>
                    <a:pt x="308836" y="257692"/>
                  </a:lnTo>
                  <a:lnTo>
                    <a:pt x="335544" y="2587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3" name="SMARTInkAnnotation477"/>
            <p:cNvSpPr/>
            <p:nvPr/>
          </p:nvSpPr>
          <p:spPr>
            <a:xfrm>
              <a:off x="1294805" y="3627276"/>
              <a:ext cx="196454" cy="194213"/>
            </a:xfrm>
            <a:custGeom>
              <a:avLst/>
              <a:gdLst/>
              <a:ahLst/>
              <a:cxnLst/>
              <a:rect l="0" t="0" r="0" b="0"/>
              <a:pathLst>
                <a:path w="196454" h="194213">
                  <a:moveTo>
                    <a:pt x="0" y="33896"/>
                  </a:moveTo>
                  <a:lnTo>
                    <a:pt x="0" y="47198"/>
                  </a:lnTo>
                  <a:lnTo>
                    <a:pt x="992" y="49709"/>
                  </a:lnTo>
                  <a:lnTo>
                    <a:pt x="4740" y="55145"/>
                  </a:lnTo>
                  <a:lnTo>
                    <a:pt x="7067" y="60869"/>
                  </a:lnTo>
                  <a:lnTo>
                    <a:pt x="7688" y="63784"/>
                  </a:lnTo>
                  <a:lnTo>
                    <a:pt x="8102" y="68704"/>
                  </a:lnTo>
                  <a:lnTo>
                    <a:pt x="8378" y="74960"/>
                  </a:lnTo>
                  <a:lnTo>
                    <a:pt x="8820" y="96908"/>
                  </a:lnTo>
                  <a:lnTo>
                    <a:pt x="9849" y="102693"/>
                  </a:lnTo>
                  <a:lnTo>
                    <a:pt x="11527" y="109526"/>
                  </a:lnTo>
                  <a:lnTo>
                    <a:pt x="13637" y="117058"/>
                  </a:lnTo>
                  <a:lnTo>
                    <a:pt x="15045" y="124064"/>
                  </a:lnTo>
                  <a:lnTo>
                    <a:pt x="15983" y="130719"/>
                  </a:lnTo>
                  <a:lnTo>
                    <a:pt x="16608" y="137140"/>
                  </a:lnTo>
                  <a:lnTo>
                    <a:pt x="17025" y="143405"/>
                  </a:lnTo>
                  <a:lnTo>
                    <a:pt x="17303" y="149566"/>
                  </a:lnTo>
                  <a:lnTo>
                    <a:pt x="17694" y="165072"/>
                  </a:lnTo>
                  <a:lnTo>
                    <a:pt x="17749" y="168972"/>
                  </a:lnTo>
                  <a:lnTo>
                    <a:pt x="18778" y="172563"/>
                  </a:lnTo>
                  <a:lnTo>
                    <a:pt x="20456" y="175950"/>
                  </a:lnTo>
                  <a:lnTo>
                    <a:pt x="25538" y="183775"/>
                  </a:lnTo>
                  <a:lnTo>
                    <a:pt x="26233" y="187490"/>
                  </a:lnTo>
                  <a:lnTo>
                    <a:pt x="26756" y="194212"/>
                  </a:lnTo>
                  <a:lnTo>
                    <a:pt x="26789" y="139084"/>
                  </a:lnTo>
                  <a:lnTo>
                    <a:pt x="27781" y="130811"/>
                  </a:lnTo>
                  <a:lnTo>
                    <a:pt x="29434" y="122318"/>
                  </a:lnTo>
                  <a:lnTo>
                    <a:pt x="31529" y="113680"/>
                  </a:lnTo>
                  <a:lnTo>
                    <a:pt x="33918" y="104944"/>
                  </a:lnTo>
                  <a:lnTo>
                    <a:pt x="39218" y="87301"/>
                  </a:lnTo>
                  <a:lnTo>
                    <a:pt x="41028" y="78429"/>
                  </a:lnTo>
                  <a:lnTo>
                    <a:pt x="42235" y="69537"/>
                  </a:lnTo>
                  <a:lnTo>
                    <a:pt x="43039" y="60634"/>
                  </a:lnTo>
                  <a:lnTo>
                    <a:pt x="44568" y="52713"/>
                  </a:lnTo>
                  <a:lnTo>
                    <a:pt x="46579" y="45449"/>
                  </a:lnTo>
                  <a:lnTo>
                    <a:pt x="48912" y="38621"/>
                  </a:lnTo>
                  <a:lnTo>
                    <a:pt x="51459" y="33077"/>
                  </a:lnTo>
                  <a:lnTo>
                    <a:pt x="54150" y="28389"/>
                  </a:lnTo>
                  <a:lnTo>
                    <a:pt x="56936" y="24271"/>
                  </a:lnTo>
                  <a:lnTo>
                    <a:pt x="60777" y="20534"/>
                  </a:lnTo>
                  <a:lnTo>
                    <a:pt x="65323" y="17051"/>
                  </a:lnTo>
                  <a:lnTo>
                    <a:pt x="70337" y="13736"/>
                  </a:lnTo>
                  <a:lnTo>
                    <a:pt x="74673" y="10534"/>
                  </a:lnTo>
                  <a:lnTo>
                    <a:pt x="78555" y="7407"/>
                  </a:lnTo>
                  <a:lnTo>
                    <a:pt x="82136" y="4331"/>
                  </a:lnTo>
                  <a:lnTo>
                    <a:pt x="86507" y="2280"/>
                  </a:lnTo>
                  <a:lnTo>
                    <a:pt x="91406" y="912"/>
                  </a:lnTo>
                  <a:lnTo>
                    <a:pt x="96656" y="0"/>
                  </a:lnTo>
                  <a:lnTo>
                    <a:pt x="102140" y="384"/>
                  </a:lnTo>
                  <a:lnTo>
                    <a:pt x="107781" y="1634"/>
                  </a:lnTo>
                  <a:lnTo>
                    <a:pt x="113526" y="3458"/>
                  </a:lnTo>
                  <a:lnTo>
                    <a:pt x="118348" y="5666"/>
                  </a:lnTo>
                  <a:lnTo>
                    <a:pt x="122555" y="8131"/>
                  </a:lnTo>
                  <a:lnTo>
                    <a:pt x="126351" y="10766"/>
                  </a:lnTo>
                  <a:lnTo>
                    <a:pt x="130867" y="14508"/>
                  </a:lnTo>
                  <a:lnTo>
                    <a:pt x="135862" y="18986"/>
                  </a:lnTo>
                  <a:lnTo>
                    <a:pt x="141176" y="23956"/>
                  </a:lnTo>
                  <a:lnTo>
                    <a:pt x="145711" y="29254"/>
                  </a:lnTo>
                  <a:lnTo>
                    <a:pt x="149726" y="34769"/>
                  </a:lnTo>
                  <a:lnTo>
                    <a:pt x="153396" y="40432"/>
                  </a:lnTo>
                  <a:lnTo>
                    <a:pt x="156834" y="46190"/>
                  </a:lnTo>
                  <a:lnTo>
                    <a:pt x="160118" y="52014"/>
                  </a:lnTo>
                  <a:lnTo>
                    <a:pt x="163300" y="57881"/>
                  </a:lnTo>
                  <a:lnTo>
                    <a:pt x="166414" y="64769"/>
                  </a:lnTo>
                  <a:lnTo>
                    <a:pt x="169481" y="72337"/>
                  </a:lnTo>
                  <a:lnTo>
                    <a:pt x="172519" y="80359"/>
                  </a:lnTo>
                  <a:lnTo>
                    <a:pt x="178539" y="97210"/>
                  </a:lnTo>
                  <a:lnTo>
                    <a:pt x="181534" y="105871"/>
                  </a:lnTo>
                  <a:lnTo>
                    <a:pt x="184522" y="113629"/>
                  </a:lnTo>
                  <a:lnTo>
                    <a:pt x="187507" y="120786"/>
                  </a:lnTo>
                  <a:lnTo>
                    <a:pt x="190489" y="127541"/>
                  </a:lnTo>
                  <a:lnTo>
                    <a:pt x="192477" y="134029"/>
                  </a:lnTo>
                  <a:lnTo>
                    <a:pt x="193802" y="140339"/>
                  </a:lnTo>
                  <a:lnTo>
                    <a:pt x="194686" y="146530"/>
                  </a:lnTo>
                  <a:lnTo>
                    <a:pt x="195275" y="151649"/>
                  </a:lnTo>
                  <a:lnTo>
                    <a:pt x="195667" y="156055"/>
                  </a:lnTo>
                  <a:lnTo>
                    <a:pt x="196453" y="1678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4" name="SMARTInkAnnotation478"/>
            <p:cNvSpPr/>
            <p:nvPr/>
          </p:nvSpPr>
          <p:spPr>
            <a:xfrm>
              <a:off x="1553954" y="3643421"/>
              <a:ext cx="151617" cy="187416"/>
            </a:xfrm>
            <a:custGeom>
              <a:avLst/>
              <a:gdLst/>
              <a:ahLst/>
              <a:cxnLst/>
              <a:rect l="0" t="0" r="0" b="0"/>
              <a:pathLst>
                <a:path w="151617" h="187416">
                  <a:moveTo>
                    <a:pt x="80179" y="8821"/>
                  </a:moveTo>
                  <a:lnTo>
                    <a:pt x="80179" y="0"/>
                  </a:lnTo>
                  <a:lnTo>
                    <a:pt x="80179" y="7589"/>
                  </a:lnTo>
                  <a:lnTo>
                    <a:pt x="77533" y="10920"/>
                  </a:lnTo>
                  <a:lnTo>
                    <a:pt x="73050" y="15707"/>
                  </a:lnTo>
                  <a:lnTo>
                    <a:pt x="54448" y="34521"/>
                  </a:lnTo>
                  <a:lnTo>
                    <a:pt x="50126" y="39844"/>
                  </a:lnTo>
                  <a:lnTo>
                    <a:pt x="46253" y="45378"/>
                  </a:lnTo>
                  <a:lnTo>
                    <a:pt x="42679" y="51052"/>
                  </a:lnTo>
                  <a:lnTo>
                    <a:pt x="39304" y="56819"/>
                  </a:lnTo>
                  <a:lnTo>
                    <a:pt x="36062" y="62648"/>
                  </a:lnTo>
                  <a:lnTo>
                    <a:pt x="32908" y="68518"/>
                  </a:lnTo>
                  <a:lnTo>
                    <a:pt x="28821" y="75408"/>
                  </a:lnTo>
                  <a:lnTo>
                    <a:pt x="18988" y="91001"/>
                  </a:lnTo>
                  <a:lnTo>
                    <a:pt x="14581" y="99327"/>
                  </a:lnTo>
                  <a:lnTo>
                    <a:pt x="10650" y="107854"/>
                  </a:lnTo>
                  <a:lnTo>
                    <a:pt x="7037" y="116515"/>
                  </a:lnTo>
                  <a:lnTo>
                    <a:pt x="4628" y="124273"/>
                  </a:lnTo>
                  <a:lnTo>
                    <a:pt x="3023" y="131430"/>
                  </a:lnTo>
                  <a:lnTo>
                    <a:pt x="1952" y="138185"/>
                  </a:lnTo>
                  <a:lnTo>
                    <a:pt x="1239" y="144673"/>
                  </a:lnTo>
                  <a:lnTo>
                    <a:pt x="763" y="150983"/>
                  </a:lnTo>
                  <a:lnTo>
                    <a:pt x="234" y="162293"/>
                  </a:lnTo>
                  <a:lnTo>
                    <a:pt x="0" y="170627"/>
                  </a:lnTo>
                  <a:lnTo>
                    <a:pt x="929" y="174239"/>
                  </a:lnTo>
                  <a:lnTo>
                    <a:pt x="2541" y="177638"/>
                  </a:lnTo>
                  <a:lnTo>
                    <a:pt x="4607" y="180897"/>
                  </a:lnTo>
                  <a:lnTo>
                    <a:pt x="6978" y="183070"/>
                  </a:lnTo>
                  <a:lnTo>
                    <a:pt x="9550" y="184518"/>
                  </a:lnTo>
                  <a:lnTo>
                    <a:pt x="12257" y="185484"/>
                  </a:lnTo>
                  <a:lnTo>
                    <a:pt x="15054" y="185135"/>
                  </a:lnTo>
                  <a:lnTo>
                    <a:pt x="17911" y="183911"/>
                  </a:lnTo>
                  <a:lnTo>
                    <a:pt x="20807" y="182102"/>
                  </a:lnTo>
                  <a:lnTo>
                    <a:pt x="23730" y="179905"/>
                  </a:lnTo>
                  <a:lnTo>
                    <a:pt x="26672" y="177447"/>
                  </a:lnTo>
                  <a:lnTo>
                    <a:pt x="29625" y="174816"/>
                  </a:lnTo>
                  <a:lnTo>
                    <a:pt x="38197" y="166602"/>
                  </a:lnTo>
                  <a:lnTo>
                    <a:pt x="43261" y="161633"/>
                  </a:lnTo>
                  <a:lnTo>
                    <a:pt x="47630" y="156337"/>
                  </a:lnTo>
                  <a:lnTo>
                    <a:pt x="51534" y="150821"/>
                  </a:lnTo>
                  <a:lnTo>
                    <a:pt x="55129" y="145159"/>
                  </a:lnTo>
                  <a:lnTo>
                    <a:pt x="58518" y="138409"/>
                  </a:lnTo>
                  <a:lnTo>
                    <a:pt x="61769" y="130932"/>
                  </a:lnTo>
                  <a:lnTo>
                    <a:pt x="64929" y="122970"/>
                  </a:lnTo>
                  <a:lnTo>
                    <a:pt x="71086" y="106187"/>
                  </a:lnTo>
                  <a:lnTo>
                    <a:pt x="83123" y="71159"/>
                  </a:lnTo>
                  <a:lnTo>
                    <a:pt x="85118" y="63278"/>
                  </a:lnTo>
                  <a:lnTo>
                    <a:pt x="86448" y="56040"/>
                  </a:lnTo>
                  <a:lnTo>
                    <a:pt x="87335" y="49230"/>
                  </a:lnTo>
                  <a:lnTo>
                    <a:pt x="87926" y="43698"/>
                  </a:lnTo>
                  <a:lnTo>
                    <a:pt x="88320" y="39017"/>
                  </a:lnTo>
                  <a:lnTo>
                    <a:pt x="88583" y="34905"/>
                  </a:lnTo>
                  <a:lnTo>
                    <a:pt x="88875" y="27690"/>
                  </a:lnTo>
                  <a:lnTo>
                    <a:pt x="89062" y="19714"/>
                  </a:lnTo>
                  <a:lnTo>
                    <a:pt x="89102" y="25077"/>
                  </a:lnTo>
                  <a:lnTo>
                    <a:pt x="89104" y="25612"/>
                  </a:lnTo>
                  <a:lnTo>
                    <a:pt x="88113" y="27952"/>
                  </a:lnTo>
                  <a:lnTo>
                    <a:pt x="84367" y="35844"/>
                  </a:lnTo>
                  <a:lnTo>
                    <a:pt x="82971" y="40727"/>
                  </a:lnTo>
                  <a:lnTo>
                    <a:pt x="82040" y="45967"/>
                  </a:lnTo>
                  <a:lnTo>
                    <a:pt x="81420" y="51445"/>
                  </a:lnTo>
                  <a:lnTo>
                    <a:pt x="81006" y="57080"/>
                  </a:lnTo>
                  <a:lnTo>
                    <a:pt x="80730" y="62822"/>
                  </a:lnTo>
                  <a:lnTo>
                    <a:pt x="80546" y="68634"/>
                  </a:lnTo>
                  <a:lnTo>
                    <a:pt x="81416" y="75486"/>
                  </a:lnTo>
                  <a:lnTo>
                    <a:pt x="82988" y="83030"/>
                  </a:lnTo>
                  <a:lnTo>
                    <a:pt x="85028" y="91036"/>
                  </a:lnTo>
                  <a:lnTo>
                    <a:pt x="86388" y="98358"/>
                  </a:lnTo>
                  <a:lnTo>
                    <a:pt x="87295" y="105223"/>
                  </a:lnTo>
                  <a:lnTo>
                    <a:pt x="87899" y="111784"/>
                  </a:lnTo>
                  <a:lnTo>
                    <a:pt x="89295" y="118143"/>
                  </a:lnTo>
                  <a:lnTo>
                    <a:pt x="91217" y="124366"/>
                  </a:lnTo>
                  <a:lnTo>
                    <a:pt x="93491" y="130500"/>
                  </a:lnTo>
                  <a:lnTo>
                    <a:pt x="95999" y="136573"/>
                  </a:lnTo>
                  <a:lnTo>
                    <a:pt x="98663" y="142606"/>
                  </a:lnTo>
                  <a:lnTo>
                    <a:pt x="101431" y="148613"/>
                  </a:lnTo>
                  <a:lnTo>
                    <a:pt x="104269" y="153609"/>
                  </a:lnTo>
                  <a:lnTo>
                    <a:pt x="107153" y="157932"/>
                  </a:lnTo>
                  <a:lnTo>
                    <a:pt x="110068" y="161807"/>
                  </a:lnTo>
                  <a:lnTo>
                    <a:pt x="113003" y="165382"/>
                  </a:lnTo>
                  <a:lnTo>
                    <a:pt x="115952" y="168757"/>
                  </a:lnTo>
                  <a:lnTo>
                    <a:pt x="118911" y="172000"/>
                  </a:lnTo>
                  <a:lnTo>
                    <a:pt x="124844" y="178249"/>
                  </a:lnTo>
                  <a:lnTo>
                    <a:pt x="127814" y="181304"/>
                  </a:lnTo>
                  <a:lnTo>
                    <a:pt x="130788" y="183341"/>
                  </a:lnTo>
                  <a:lnTo>
                    <a:pt x="133762" y="184699"/>
                  </a:lnTo>
                  <a:lnTo>
                    <a:pt x="136737" y="185605"/>
                  </a:lnTo>
                  <a:lnTo>
                    <a:pt x="139712" y="186208"/>
                  </a:lnTo>
                  <a:lnTo>
                    <a:pt x="142688" y="186610"/>
                  </a:lnTo>
                  <a:lnTo>
                    <a:pt x="151616" y="1874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5" name="SMARTInkAnnotation479"/>
            <p:cNvSpPr/>
            <p:nvPr/>
          </p:nvSpPr>
          <p:spPr>
            <a:xfrm>
              <a:off x="1759148" y="3536156"/>
              <a:ext cx="17861" cy="294681"/>
            </a:xfrm>
            <a:custGeom>
              <a:avLst/>
              <a:gdLst/>
              <a:ahLst/>
              <a:cxnLst/>
              <a:rect l="0" t="0" r="0" b="0"/>
              <a:pathLst>
                <a:path w="17861" h="294681">
                  <a:moveTo>
                    <a:pt x="0" y="0"/>
                  </a:moveTo>
                  <a:lnTo>
                    <a:pt x="0" y="137240"/>
                  </a:lnTo>
                  <a:lnTo>
                    <a:pt x="992" y="149040"/>
                  </a:lnTo>
                  <a:lnTo>
                    <a:pt x="2646" y="160876"/>
                  </a:lnTo>
                  <a:lnTo>
                    <a:pt x="4741" y="172735"/>
                  </a:lnTo>
                  <a:lnTo>
                    <a:pt x="6137" y="184610"/>
                  </a:lnTo>
                  <a:lnTo>
                    <a:pt x="7068" y="196495"/>
                  </a:lnTo>
                  <a:lnTo>
                    <a:pt x="7689" y="208388"/>
                  </a:lnTo>
                  <a:lnTo>
                    <a:pt x="8378" y="229539"/>
                  </a:lnTo>
                  <a:lnTo>
                    <a:pt x="8562" y="239346"/>
                  </a:lnTo>
                  <a:lnTo>
                    <a:pt x="9677" y="247869"/>
                  </a:lnTo>
                  <a:lnTo>
                    <a:pt x="11413" y="255535"/>
                  </a:lnTo>
                  <a:lnTo>
                    <a:pt x="13561" y="262630"/>
                  </a:lnTo>
                  <a:lnTo>
                    <a:pt x="14994" y="269345"/>
                  </a:lnTo>
                  <a:lnTo>
                    <a:pt x="15949" y="275806"/>
                  </a:lnTo>
                  <a:lnTo>
                    <a:pt x="17860" y="2946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6" name="SMARTInkAnnotation480"/>
            <p:cNvSpPr/>
            <p:nvPr/>
          </p:nvSpPr>
          <p:spPr>
            <a:xfrm>
              <a:off x="1938275" y="3602522"/>
              <a:ext cx="267359" cy="217450"/>
            </a:xfrm>
            <a:custGeom>
              <a:avLst/>
              <a:gdLst/>
              <a:ahLst/>
              <a:cxnLst/>
              <a:rect l="0" t="0" r="0" b="0"/>
              <a:pathLst>
                <a:path w="267359" h="217450">
                  <a:moveTo>
                    <a:pt x="124483" y="14001"/>
                  </a:moveTo>
                  <a:lnTo>
                    <a:pt x="119742" y="14001"/>
                  </a:lnTo>
                  <a:lnTo>
                    <a:pt x="118346" y="13009"/>
                  </a:lnTo>
                  <a:lnTo>
                    <a:pt x="117415" y="11355"/>
                  </a:lnTo>
                  <a:lnTo>
                    <a:pt x="116794" y="9261"/>
                  </a:lnTo>
                  <a:lnTo>
                    <a:pt x="115388" y="7864"/>
                  </a:lnTo>
                  <a:lnTo>
                    <a:pt x="113459" y="6933"/>
                  </a:lnTo>
                  <a:lnTo>
                    <a:pt x="107973" y="5439"/>
                  </a:lnTo>
                  <a:lnTo>
                    <a:pt x="102283" y="440"/>
                  </a:lnTo>
                  <a:lnTo>
                    <a:pt x="98769" y="0"/>
                  </a:lnTo>
                  <a:lnTo>
                    <a:pt x="94442" y="698"/>
                  </a:lnTo>
                  <a:lnTo>
                    <a:pt x="89572" y="2156"/>
                  </a:lnTo>
                  <a:lnTo>
                    <a:pt x="81517" y="3776"/>
                  </a:lnTo>
                  <a:lnTo>
                    <a:pt x="77979" y="4208"/>
                  </a:lnTo>
                  <a:lnTo>
                    <a:pt x="73637" y="5488"/>
                  </a:lnTo>
                  <a:lnTo>
                    <a:pt x="68757" y="7334"/>
                  </a:lnTo>
                  <a:lnTo>
                    <a:pt x="63520" y="9556"/>
                  </a:lnTo>
                  <a:lnTo>
                    <a:pt x="59036" y="13022"/>
                  </a:lnTo>
                  <a:lnTo>
                    <a:pt x="55055" y="17318"/>
                  </a:lnTo>
                  <a:lnTo>
                    <a:pt x="51408" y="22165"/>
                  </a:lnTo>
                  <a:lnTo>
                    <a:pt x="46993" y="27382"/>
                  </a:lnTo>
                  <a:lnTo>
                    <a:pt x="42065" y="32843"/>
                  </a:lnTo>
                  <a:lnTo>
                    <a:pt x="36796" y="38469"/>
                  </a:lnTo>
                  <a:lnTo>
                    <a:pt x="32290" y="45196"/>
                  </a:lnTo>
                  <a:lnTo>
                    <a:pt x="28294" y="52657"/>
                  </a:lnTo>
                  <a:lnTo>
                    <a:pt x="24638" y="60608"/>
                  </a:lnTo>
                  <a:lnTo>
                    <a:pt x="21209" y="68885"/>
                  </a:lnTo>
                  <a:lnTo>
                    <a:pt x="17930" y="77379"/>
                  </a:lnTo>
                  <a:lnTo>
                    <a:pt x="14752" y="86019"/>
                  </a:lnTo>
                  <a:lnTo>
                    <a:pt x="11642" y="95747"/>
                  </a:lnTo>
                  <a:lnTo>
                    <a:pt x="8576" y="106202"/>
                  </a:lnTo>
                  <a:lnTo>
                    <a:pt x="5539" y="117140"/>
                  </a:lnTo>
                  <a:lnTo>
                    <a:pt x="3515" y="127409"/>
                  </a:lnTo>
                  <a:lnTo>
                    <a:pt x="2166" y="137232"/>
                  </a:lnTo>
                  <a:lnTo>
                    <a:pt x="1266" y="146757"/>
                  </a:lnTo>
                  <a:lnTo>
                    <a:pt x="667" y="155091"/>
                  </a:lnTo>
                  <a:lnTo>
                    <a:pt x="267" y="162631"/>
                  </a:lnTo>
                  <a:lnTo>
                    <a:pt x="0" y="169643"/>
                  </a:lnTo>
                  <a:lnTo>
                    <a:pt x="815" y="176301"/>
                  </a:lnTo>
                  <a:lnTo>
                    <a:pt x="2350" y="182725"/>
                  </a:lnTo>
                  <a:lnTo>
                    <a:pt x="4365" y="188992"/>
                  </a:lnTo>
                  <a:lnTo>
                    <a:pt x="6701" y="194161"/>
                  </a:lnTo>
                  <a:lnTo>
                    <a:pt x="9251" y="198600"/>
                  </a:lnTo>
                  <a:lnTo>
                    <a:pt x="11943" y="202552"/>
                  </a:lnTo>
                  <a:lnTo>
                    <a:pt x="14729" y="206178"/>
                  </a:lnTo>
                  <a:lnTo>
                    <a:pt x="20472" y="212854"/>
                  </a:lnTo>
                  <a:lnTo>
                    <a:pt x="24384" y="215030"/>
                  </a:lnTo>
                  <a:lnTo>
                    <a:pt x="28977" y="216481"/>
                  </a:lnTo>
                  <a:lnTo>
                    <a:pt x="34023" y="217449"/>
                  </a:lnTo>
                  <a:lnTo>
                    <a:pt x="39372" y="217102"/>
                  </a:lnTo>
                  <a:lnTo>
                    <a:pt x="44922" y="215878"/>
                  </a:lnTo>
                  <a:lnTo>
                    <a:pt x="50606" y="214070"/>
                  </a:lnTo>
                  <a:lnTo>
                    <a:pt x="55388" y="211873"/>
                  </a:lnTo>
                  <a:lnTo>
                    <a:pt x="63347" y="206785"/>
                  </a:lnTo>
                  <a:lnTo>
                    <a:pt x="66858" y="203047"/>
                  </a:lnTo>
                  <a:lnTo>
                    <a:pt x="70191" y="198571"/>
                  </a:lnTo>
                  <a:lnTo>
                    <a:pt x="73406" y="193602"/>
                  </a:lnTo>
                  <a:lnTo>
                    <a:pt x="77533" y="188306"/>
                  </a:lnTo>
                  <a:lnTo>
                    <a:pt x="82269" y="182790"/>
                  </a:lnTo>
                  <a:lnTo>
                    <a:pt x="87410" y="177129"/>
                  </a:lnTo>
                  <a:lnTo>
                    <a:pt x="90838" y="170378"/>
                  </a:lnTo>
                  <a:lnTo>
                    <a:pt x="93123" y="162901"/>
                  </a:lnTo>
                  <a:lnTo>
                    <a:pt x="94647" y="154939"/>
                  </a:lnTo>
                  <a:lnTo>
                    <a:pt x="96655" y="147648"/>
                  </a:lnTo>
                  <a:lnTo>
                    <a:pt x="98985" y="140802"/>
                  </a:lnTo>
                  <a:lnTo>
                    <a:pt x="101531" y="134254"/>
                  </a:lnTo>
                  <a:lnTo>
                    <a:pt x="104221" y="127904"/>
                  </a:lnTo>
                  <a:lnTo>
                    <a:pt x="109855" y="115557"/>
                  </a:lnTo>
                  <a:lnTo>
                    <a:pt x="111754" y="109486"/>
                  </a:lnTo>
                  <a:lnTo>
                    <a:pt x="113021" y="103455"/>
                  </a:lnTo>
                  <a:lnTo>
                    <a:pt x="113865" y="97449"/>
                  </a:lnTo>
                  <a:lnTo>
                    <a:pt x="114427" y="91462"/>
                  </a:lnTo>
                  <a:lnTo>
                    <a:pt x="114803" y="85485"/>
                  </a:lnTo>
                  <a:lnTo>
                    <a:pt x="115405" y="71116"/>
                  </a:lnTo>
                  <a:lnTo>
                    <a:pt x="115487" y="66506"/>
                  </a:lnTo>
                  <a:lnTo>
                    <a:pt x="115549" y="59110"/>
                  </a:lnTo>
                  <a:lnTo>
                    <a:pt x="115552" y="63526"/>
                  </a:lnTo>
                  <a:lnTo>
                    <a:pt x="116544" y="65870"/>
                  </a:lnTo>
                  <a:lnTo>
                    <a:pt x="120293" y="71119"/>
                  </a:lnTo>
                  <a:lnTo>
                    <a:pt x="121690" y="74900"/>
                  </a:lnTo>
                  <a:lnTo>
                    <a:pt x="122621" y="79406"/>
                  </a:lnTo>
                  <a:lnTo>
                    <a:pt x="123241" y="84393"/>
                  </a:lnTo>
                  <a:lnTo>
                    <a:pt x="124647" y="89703"/>
                  </a:lnTo>
                  <a:lnTo>
                    <a:pt x="126577" y="95227"/>
                  </a:lnTo>
                  <a:lnTo>
                    <a:pt x="128855" y="100894"/>
                  </a:lnTo>
                  <a:lnTo>
                    <a:pt x="134033" y="115128"/>
                  </a:lnTo>
                  <a:lnTo>
                    <a:pt x="136803" y="123091"/>
                  </a:lnTo>
                  <a:lnTo>
                    <a:pt x="139641" y="130384"/>
                  </a:lnTo>
                  <a:lnTo>
                    <a:pt x="142526" y="137230"/>
                  </a:lnTo>
                  <a:lnTo>
                    <a:pt x="145441" y="143779"/>
                  </a:lnTo>
                  <a:lnTo>
                    <a:pt x="151326" y="156347"/>
                  </a:lnTo>
                  <a:lnTo>
                    <a:pt x="154285" y="162477"/>
                  </a:lnTo>
                  <a:lnTo>
                    <a:pt x="158241" y="167555"/>
                  </a:lnTo>
                  <a:lnTo>
                    <a:pt x="162863" y="171933"/>
                  </a:lnTo>
                  <a:lnTo>
                    <a:pt x="167929" y="175844"/>
                  </a:lnTo>
                  <a:lnTo>
                    <a:pt x="171306" y="180435"/>
                  </a:lnTo>
                  <a:lnTo>
                    <a:pt x="173558" y="185481"/>
                  </a:lnTo>
                  <a:lnTo>
                    <a:pt x="175059" y="190829"/>
                  </a:lnTo>
                  <a:lnTo>
                    <a:pt x="177052" y="194394"/>
                  </a:lnTo>
                  <a:lnTo>
                    <a:pt x="179373" y="196771"/>
                  </a:lnTo>
                  <a:lnTo>
                    <a:pt x="187379" y="202762"/>
                  </a:lnTo>
                  <a:lnTo>
                    <a:pt x="194233" y="208935"/>
                  </a:lnTo>
                  <a:lnTo>
                    <a:pt x="195788" y="209441"/>
                  </a:lnTo>
                  <a:lnTo>
                    <a:pt x="203461" y="210321"/>
                  </a:lnTo>
                  <a:lnTo>
                    <a:pt x="203924" y="209373"/>
                  </a:lnTo>
                  <a:lnTo>
                    <a:pt x="204438" y="205675"/>
                  </a:lnTo>
                  <a:lnTo>
                    <a:pt x="204576" y="202307"/>
                  </a:lnTo>
                  <a:lnTo>
                    <a:pt x="204728" y="193273"/>
                  </a:lnTo>
                  <a:lnTo>
                    <a:pt x="204849" y="106734"/>
                  </a:lnTo>
                  <a:lnTo>
                    <a:pt x="205841" y="100628"/>
                  </a:lnTo>
                  <a:lnTo>
                    <a:pt x="207495" y="94572"/>
                  </a:lnTo>
                  <a:lnTo>
                    <a:pt x="209590" y="88552"/>
                  </a:lnTo>
                  <a:lnTo>
                    <a:pt x="211979" y="82553"/>
                  </a:lnTo>
                  <a:lnTo>
                    <a:pt x="214564" y="76569"/>
                  </a:lnTo>
                  <a:lnTo>
                    <a:pt x="217279" y="70596"/>
                  </a:lnTo>
                  <a:lnTo>
                    <a:pt x="220081" y="65622"/>
                  </a:lnTo>
                  <a:lnTo>
                    <a:pt x="222942" y="61314"/>
                  </a:lnTo>
                  <a:lnTo>
                    <a:pt x="225841" y="57449"/>
                  </a:lnTo>
                  <a:lnTo>
                    <a:pt x="229758" y="53880"/>
                  </a:lnTo>
                  <a:lnTo>
                    <a:pt x="234354" y="50510"/>
                  </a:lnTo>
                  <a:lnTo>
                    <a:pt x="239402" y="47270"/>
                  </a:lnTo>
                  <a:lnTo>
                    <a:pt x="247657" y="41024"/>
                  </a:lnTo>
                  <a:lnTo>
                    <a:pt x="251247" y="37969"/>
                  </a:lnTo>
                  <a:lnTo>
                    <a:pt x="257882" y="34576"/>
                  </a:lnTo>
                  <a:lnTo>
                    <a:pt x="267358" y="318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7" name="SMARTInkAnnotation481"/>
            <p:cNvSpPr/>
            <p:nvPr/>
          </p:nvSpPr>
          <p:spPr>
            <a:xfrm>
              <a:off x="2250281" y="3545118"/>
              <a:ext cx="71439" cy="312508"/>
            </a:xfrm>
            <a:custGeom>
              <a:avLst/>
              <a:gdLst/>
              <a:ahLst/>
              <a:cxnLst/>
              <a:rect l="0" t="0" r="0" b="0"/>
              <a:pathLst>
                <a:path w="71439" h="312508">
                  <a:moveTo>
                    <a:pt x="0" y="8897"/>
                  </a:moveTo>
                  <a:lnTo>
                    <a:pt x="0" y="4156"/>
                  </a:lnTo>
                  <a:lnTo>
                    <a:pt x="992" y="2760"/>
                  </a:lnTo>
                  <a:lnTo>
                    <a:pt x="2646" y="1829"/>
                  </a:lnTo>
                  <a:lnTo>
                    <a:pt x="7689" y="335"/>
                  </a:lnTo>
                  <a:lnTo>
                    <a:pt x="9095" y="212"/>
                  </a:lnTo>
                  <a:lnTo>
                    <a:pt x="11024" y="131"/>
                  </a:lnTo>
                  <a:lnTo>
                    <a:pt x="16509" y="0"/>
                  </a:lnTo>
                  <a:lnTo>
                    <a:pt x="17952" y="981"/>
                  </a:lnTo>
                  <a:lnTo>
                    <a:pt x="19905" y="2628"/>
                  </a:lnTo>
                  <a:lnTo>
                    <a:pt x="22200" y="4718"/>
                  </a:lnTo>
                  <a:lnTo>
                    <a:pt x="24722" y="8095"/>
                  </a:lnTo>
                  <a:lnTo>
                    <a:pt x="27395" y="12332"/>
                  </a:lnTo>
                  <a:lnTo>
                    <a:pt x="30170" y="17140"/>
                  </a:lnTo>
                  <a:lnTo>
                    <a:pt x="32020" y="22330"/>
                  </a:lnTo>
                  <a:lnTo>
                    <a:pt x="33253" y="27774"/>
                  </a:lnTo>
                  <a:lnTo>
                    <a:pt x="34075" y="33388"/>
                  </a:lnTo>
                  <a:lnTo>
                    <a:pt x="35615" y="40107"/>
                  </a:lnTo>
                  <a:lnTo>
                    <a:pt x="37634" y="47563"/>
                  </a:lnTo>
                  <a:lnTo>
                    <a:pt x="39972" y="55510"/>
                  </a:lnTo>
                  <a:lnTo>
                    <a:pt x="41531" y="64778"/>
                  </a:lnTo>
                  <a:lnTo>
                    <a:pt x="42570" y="74924"/>
                  </a:lnTo>
                  <a:lnTo>
                    <a:pt x="43263" y="85657"/>
                  </a:lnTo>
                  <a:lnTo>
                    <a:pt x="44033" y="105521"/>
                  </a:lnTo>
                  <a:lnTo>
                    <a:pt x="44466" y="136084"/>
                  </a:lnTo>
                  <a:lnTo>
                    <a:pt x="44645" y="240585"/>
                  </a:lnTo>
                  <a:lnTo>
                    <a:pt x="45639" y="248684"/>
                  </a:lnTo>
                  <a:lnTo>
                    <a:pt x="47293" y="256067"/>
                  </a:lnTo>
                  <a:lnTo>
                    <a:pt x="49388" y="262975"/>
                  </a:lnTo>
                  <a:lnTo>
                    <a:pt x="50785" y="269563"/>
                  </a:lnTo>
                  <a:lnTo>
                    <a:pt x="51716" y="275941"/>
                  </a:lnTo>
                  <a:lnTo>
                    <a:pt x="52337" y="282176"/>
                  </a:lnTo>
                  <a:lnTo>
                    <a:pt x="53743" y="287325"/>
                  </a:lnTo>
                  <a:lnTo>
                    <a:pt x="55672" y="291751"/>
                  </a:lnTo>
                  <a:lnTo>
                    <a:pt x="57951" y="295693"/>
                  </a:lnTo>
                  <a:lnTo>
                    <a:pt x="59470" y="299313"/>
                  </a:lnTo>
                  <a:lnTo>
                    <a:pt x="61608" y="308156"/>
                  </a:lnTo>
                  <a:lnTo>
                    <a:pt x="62108" y="310573"/>
                  </a:lnTo>
                  <a:lnTo>
                    <a:pt x="63234" y="311218"/>
                  </a:lnTo>
                  <a:lnTo>
                    <a:pt x="64976" y="311647"/>
                  </a:lnTo>
                  <a:lnTo>
                    <a:pt x="71438" y="3125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8" name="SMARTInkAnnotation482"/>
            <p:cNvSpPr/>
            <p:nvPr/>
          </p:nvSpPr>
          <p:spPr>
            <a:xfrm>
              <a:off x="2232422" y="3591509"/>
              <a:ext cx="419696" cy="221336"/>
            </a:xfrm>
            <a:custGeom>
              <a:avLst/>
              <a:gdLst/>
              <a:ahLst/>
              <a:cxnLst/>
              <a:rect l="0" t="0" r="0" b="0"/>
              <a:pathLst>
                <a:path w="419696" h="221336">
                  <a:moveTo>
                    <a:pt x="0" y="132171"/>
                  </a:moveTo>
                  <a:lnTo>
                    <a:pt x="25731" y="132171"/>
                  </a:lnTo>
                  <a:lnTo>
                    <a:pt x="36571" y="129525"/>
                  </a:lnTo>
                  <a:lnTo>
                    <a:pt x="48004" y="126034"/>
                  </a:lnTo>
                  <a:lnTo>
                    <a:pt x="59699" y="124482"/>
                  </a:lnTo>
                  <a:lnTo>
                    <a:pt x="66589" y="124068"/>
                  </a:lnTo>
                  <a:lnTo>
                    <a:pt x="82181" y="123609"/>
                  </a:lnTo>
                  <a:lnTo>
                    <a:pt x="107693" y="123350"/>
                  </a:lnTo>
                  <a:lnTo>
                    <a:pt x="115452" y="122322"/>
                  </a:lnTo>
                  <a:lnTo>
                    <a:pt x="122608" y="120643"/>
                  </a:lnTo>
                  <a:lnTo>
                    <a:pt x="144808" y="113542"/>
                  </a:lnTo>
                  <a:lnTo>
                    <a:pt x="153093" y="110822"/>
                  </a:lnTo>
                  <a:lnTo>
                    <a:pt x="160601" y="108016"/>
                  </a:lnTo>
                  <a:lnTo>
                    <a:pt x="167590" y="105154"/>
                  </a:lnTo>
                  <a:lnTo>
                    <a:pt x="180648" y="99327"/>
                  </a:lnTo>
                  <a:lnTo>
                    <a:pt x="193067" y="93430"/>
                  </a:lnTo>
                  <a:lnTo>
                    <a:pt x="202555" y="87502"/>
                  </a:lnTo>
                  <a:lnTo>
                    <a:pt x="206474" y="84533"/>
                  </a:lnTo>
                  <a:lnTo>
                    <a:pt x="210079" y="80568"/>
                  </a:lnTo>
                  <a:lnTo>
                    <a:pt x="213474" y="75941"/>
                  </a:lnTo>
                  <a:lnTo>
                    <a:pt x="216730" y="70872"/>
                  </a:lnTo>
                  <a:lnTo>
                    <a:pt x="219893" y="66500"/>
                  </a:lnTo>
                  <a:lnTo>
                    <a:pt x="222994" y="62594"/>
                  </a:lnTo>
                  <a:lnTo>
                    <a:pt x="226053" y="58997"/>
                  </a:lnTo>
                  <a:lnTo>
                    <a:pt x="229085" y="54615"/>
                  </a:lnTo>
                  <a:lnTo>
                    <a:pt x="232098" y="49709"/>
                  </a:lnTo>
                  <a:lnTo>
                    <a:pt x="235099" y="44454"/>
                  </a:lnTo>
                  <a:lnTo>
                    <a:pt x="236108" y="39958"/>
                  </a:lnTo>
                  <a:lnTo>
                    <a:pt x="235788" y="35970"/>
                  </a:lnTo>
                  <a:lnTo>
                    <a:pt x="234582" y="32318"/>
                  </a:lnTo>
                  <a:lnTo>
                    <a:pt x="233243" y="25615"/>
                  </a:lnTo>
                  <a:lnTo>
                    <a:pt x="232886" y="22438"/>
                  </a:lnTo>
                  <a:lnTo>
                    <a:pt x="231656" y="19328"/>
                  </a:lnTo>
                  <a:lnTo>
                    <a:pt x="227643" y="13227"/>
                  </a:lnTo>
                  <a:lnTo>
                    <a:pt x="219906" y="7208"/>
                  </a:lnTo>
                  <a:lnTo>
                    <a:pt x="210845" y="2217"/>
                  </a:lnTo>
                  <a:lnTo>
                    <a:pt x="203511" y="0"/>
                  </a:lnTo>
                  <a:lnTo>
                    <a:pt x="199174" y="400"/>
                  </a:lnTo>
                  <a:lnTo>
                    <a:pt x="189064" y="3491"/>
                  </a:lnTo>
                  <a:lnTo>
                    <a:pt x="180601" y="8173"/>
                  </a:lnTo>
                  <a:lnTo>
                    <a:pt x="172541" y="13560"/>
                  </a:lnTo>
                  <a:lnTo>
                    <a:pt x="162343" y="19262"/>
                  </a:lnTo>
                  <a:lnTo>
                    <a:pt x="157838" y="23164"/>
                  </a:lnTo>
                  <a:lnTo>
                    <a:pt x="153842" y="27750"/>
                  </a:lnTo>
                  <a:lnTo>
                    <a:pt x="150186" y="32791"/>
                  </a:lnTo>
                  <a:lnTo>
                    <a:pt x="146757" y="38137"/>
                  </a:lnTo>
                  <a:lnTo>
                    <a:pt x="143479" y="43684"/>
                  </a:lnTo>
                  <a:lnTo>
                    <a:pt x="140301" y="49367"/>
                  </a:lnTo>
                  <a:lnTo>
                    <a:pt x="134124" y="60973"/>
                  </a:lnTo>
                  <a:lnTo>
                    <a:pt x="131088" y="66846"/>
                  </a:lnTo>
                  <a:lnTo>
                    <a:pt x="129064" y="73738"/>
                  </a:lnTo>
                  <a:lnTo>
                    <a:pt x="127714" y="81309"/>
                  </a:lnTo>
                  <a:lnTo>
                    <a:pt x="126815" y="89334"/>
                  </a:lnTo>
                  <a:lnTo>
                    <a:pt x="127207" y="97659"/>
                  </a:lnTo>
                  <a:lnTo>
                    <a:pt x="128461" y="106187"/>
                  </a:lnTo>
                  <a:lnTo>
                    <a:pt x="130289" y="114848"/>
                  </a:lnTo>
                  <a:lnTo>
                    <a:pt x="132500" y="122607"/>
                  </a:lnTo>
                  <a:lnTo>
                    <a:pt x="134966" y="129763"/>
                  </a:lnTo>
                  <a:lnTo>
                    <a:pt x="137602" y="136519"/>
                  </a:lnTo>
                  <a:lnTo>
                    <a:pt x="140352" y="143007"/>
                  </a:lnTo>
                  <a:lnTo>
                    <a:pt x="146053" y="155508"/>
                  </a:lnTo>
                  <a:lnTo>
                    <a:pt x="149955" y="161619"/>
                  </a:lnTo>
                  <a:lnTo>
                    <a:pt x="154540" y="167678"/>
                  </a:lnTo>
                  <a:lnTo>
                    <a:pt x="159581" y="173702"/>
                  </a:lnTo>
                  <a:lnTo>
                    <a:pt x="164926" y="178710"/>
                  </a:lnTo>
                  <a:lnTo>
                    <a:pt x="170474" y="183041"/>
                  </a:lnTo>
                  <a:lnTo>
                    <a:pt x="176157" y="186920"/>
                  </a:lnTo>
                  <a:lnTo>
                    <a:pt x="182922" y="190498"/>
                  </a:lnTo>
                  <a:lnTo>
                    <a:pt x="190409" y="193876"/>
                  </a:lnTo>
                  <a:lnTo>
                    <a:pt x="198377" y="197120"/>
                  </a:lnTo>
                  <a:lnTo>
                    <a:pt x="205673" y="200275"/>
                  </a:lnTo>
                  <a:lnTo>
                    <a:pt x="219071" y="206427"/>
                  </a:lnTo>
                  <a:lnTo>
                    <a:pt x="231641" y="209822"/>
                  </a:lnTo>
                  <a:lnTo>
                    <a:pt x="237771" y="210728"/>
                  </a:lnTo>
                  <a:lnTo>
                    <a:pt x="249874" y="209087"/>
                  </a:lnTo>
                  <a:lnTo>
                    <a:pt x="261868" y="205051"/>
                  </a:lnTo>
                  <a:lnTo>
                    <a:pt x="273813" y="199950"/>
                  </a:lnTo>
                  <a:lnTo>
                    <a:pt x="285736" y="194376"/>
                  </a:lnTo>
                  <a:lnTo>
                    <a:pt x="291694" y="191500"/>
                  </a:lnTo>
                  <a:lnTo>
                    <a:pt x="296658" y="187599"/>
                  </a:lnTo>
                  <a:lnTo>
                    <a:pt x="300959" y="183014"/>
                  </a:lnTo>
                  <a:lnTo>
                    <a:pt x="304819" y="177973"/>
                  </a:lnTo>
                  <a:lnTo>
                    <a:pt x="308384" y="172627"/>
                  </a:lnTo>
                  <a:lnTo>
                    <a:pt x="311754" y="167079"/>
                  </a:lnTo>
                  <a:lnTo>
                    <a:pt x="314992" y="161396"/>
                  </a:lnTo>
                  <a:lnTo>
                    <a:pt x="321236" y="149790"/>
                  </a:lnTo>
                  <a:lnTo>
                    <a:pt x="324290" y="143917"/>
                  </a:lnTo>
                  <a:lnTo>
                    <a:pt x="326326" y="139009"/>
                  </a:lnTo>
                  <a:lnTo>
                    <a:pt x="327683" y="134745"/>
                  </a:lnTo>
                  <a:lnTo>
                    <a:pt x="328589" y="130911"/>
                  </a:lnTo>
                  <a:lnTo>
                    <a:pt x="332240" y="124004"/>
                  </a:lnTo>
                  <a:lnTo>
                    <a:pt x="339205" y="114480"/>
                  </a:lnTo>
                  <a:lnTo>
                    <a:pt x="344032" y="114361"/>
                  </a:lnTo>
                  <a:lnTo>
                    <a:pt x="345440" y="115337"/>
                  </a:lnTo>
                  <a:lnTo>
                    <a:pt x="346380" y="116979"/>
                  </a:lnTo>
                  <a:lnTo>
                    <a:pt x="347006" y="119066"/>
                  </a:lnTo>
                  <a:lnTo>
                    <a:pt x="350347" y="124032"/>
                  </a:lnTo>
                  <a:lnTo>
                    <a:pt x="352627" y="126745"/>
                  </a:lnTo>
                  <a:lnTo>
                    <a:pt x="354147" y="129545"/>
                  </a:lnTo>
                  <a:lnTo>
                    <a:pt x="357279" y="139220"/>
                  </a:lnTo>
                  <a:lnTo>
                    <a:pt x="359233" y="143816"/>
                  </a:lnTo>
                  <a:lnTo>
                    <a:pt x="361527" y="148864"/>
                  </a:lnTo>
                  <a:lnTo>
                    <a:pt x="363057" y="153221"/>
                  </a:lnTo>
                  <a:lnTo>
                    <a:pt x="364077" y="157119"/>
                  </a:lnTo>
                  <a:lnTo>
                    <a:pt x="364757" y="160709"/>
                  </a:lnTo>
                  <a:lnTo>
                    <a:pt x="366202" y="165087"/>
                  </a:lnTo>
                  <a:lnTo>
                    <a:pt x="368159" y="169990"/>
                  </a:lnTo>
                  <a:lnTo>
                    <a:pt x="370455" y="175243"/>
                  </a:lnTo>
                  <a:lnTo>
                    <a:pt x="371985" y="179737"/>
                  </a:lnTo>
                  <a:lnTo>
                    <a:pt x="373006" y="183726"/>
                  </a:lnTo>
                  <a:lnTo>
                    <a:pt x="373686" y="187377"/>
                  </a:lnTo>
                  <a:lnTo>
                    <a:pt x="374140" y="191795"/>
                  </a:lnTo>
                  <a:lnTo>
                    <a:pt x="374442" y="196725"/>
                  </a:lnTo>
                  <a:lnTo>
                    <a:pt x="374927" y="209414"/>
                  </a:lnTo>
                  <a:lnTo>
                    <a:pt x="375011" y="216353"/>
                  </a:lnTo>
                  <a:lnTo>
                    <a:pt x="376015" y="218058"/>
                  </a:lnTo>
                  <a:lnTo>
                    <a:pt x="377677" y="219194"/>
                  </a:lnTo>
                  <a:lnTo>
                    <a:pt x="383608" y="221335"/>
                  </a:lnTo>
                  <a:lnTo>
                    <a:pt x="383867" y="216688"/>
                  </a:lnTo>
                  <a:lnTo>
                    <a:pt x="383944" y="204287"/>
                  </a:lnTo>
                  <a:lnTo>
                    <a:pt x="382963" y="199100"/>
                  </a:lnTo>
                  <a:lnTo>
                    <a:pt x="381316" y="193657"/>
                  </a:lnTo>
                  <a:lnTo>
                    <a:pt x="379226" y="188044"/>
                  </a:lnTo>
                  <a:lnTo>
                    <a:pt x="377833" y="181326"/>
                  </a:lnTo>
                  <a:lnTo>
                    <a:pt x="376905" y="173871"/>
                  </a:lnTo>
                  <a:lnTo>
                    <a:pt x="376285" y="165924"/>
                  </a:lnTo>
                  <a:lnTo>
                    <a:pt x="375872" y="157649"/>
                  </a:lnTo>
                  <a:lnTo>
                    <a:pt x="375414" y="140518"/>
                  </a:lnTo>
                  <a:lnTo>
                    <a:pt x="375079" y="92212"/>
                  </a:lnTo>
                  <a:lnTo>
                    <a:pt x="376061" y="85687"/>
                  </a:lnTo>
                  <a:lnTo>
                    <a:pt x="377707" y="79354"/>
                  </a:lnTo>
                  <a:lnTo>
                    <a:pt x="379797" y="73147"/>
                  </a:lnTo>
                  <a:lnTo>
                    <a:pt x="382182" y="68017"/>
                  </a:lnTo>
                  <a:lnTo>
                    <a:pt x="384765" y="63605"/>
                  </a:lnTo>
                  <a:lnTo>
                    <a:pt x="387479" y="59671"/>
                  </a:lnTo>
                  <a:lnTo>
                    <a:pt x="390280" y="55064"/>
                  </a:lnTo>
                  <a:lnTo>
                    <a:pt x="393139" y="50009"/>
                  </a:lnTo>
                  <a:lnTo>
                    <a:pt x="396038" y="44654"/>
                  </a:lnTo>
                  <a:lnTo>
                    <a:pt x="398963" y="40092"/>
                  </a:lnTo>
                  <a:lnTo>
                    <a:pt x="401905" y="36058"/>
                  </a:lnTo>
                  <a:lnTo>
                    <a:pt x="404858" y="32377"/>
                  </a:lnTo>
                  <a:lnTo>
                    <a:pt x="407820" y="29923"/>
                  </a:lnTo>
                  <a:lnTo>
                    <a:pt x="410786" y="28286"/>
                  </a:lnTo>
                  <a:lnTo>
                    <a:pt x="419695" y="250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9" name="SMARTInkAnnotation483"/>
            <p:cNvSpPr/>
            <p:nvPr/>
          </p:nvSpPr>
          <p:spPr>
            <a:xfrm>
              <a:off x="2723555" y="3581387"/>
              <a:ext cx="205260" cy="311958"/>
            </a:xfrm>
            <a:custGeom>
              <a:avLst/>
              <a:gdLst/>
              <a:ahLst/>
              <a:cxnLst/>
              <a:rect l="0" t="0" r="0" b="0"/>
              <a:pathLst>
                <a:path w="205260" h="311958">
                  <a:moveTo>
                    <a:pt x="0" y="52996"/>
                  </a:moveTo>
                  <a:lnTo>
                    <a:pt x="0" y="60684"/>
                  </a:lnTo>
                  <a:lnTo>
                    <a:pt x="4740" y="66298"/>
                  </a:lnTo>
                  <a:lnTo>
                    <a:pt x="6137" y="69801"/>
                  </a:lnTo>
                  <a:lnTo>
                    <a:pt x="7688" y="78986"/>
                  </a:lnTo>
                  <a:lnTo>
                    <a:pt x="8102" y="84213"/>
                  </a:lnTo>
                  <a:lnTo>
                    <a:pt x="8377" y="89682"/>
                  </a:lnTo>
                  <a:lnTo>
                    <a:pt x="8562" y="95313"/>
                  </a:lnTo>
                  <a:lnTo>
                    <a:pt x="9676" y="101051"/>
                  </a:lnTo>
                  <a:lnTo>
                    <a:pt x="11412" y="106860"/>
                  </a:lnTo>
                  <a:lnTo>
                    <a:pt x="13561" y="112718"/>
                  </a:lnTo>
                  <a:lnTo>
                    <a:pt x="15986" y="118607"/>
                  </a:lnTo>
                  <a:lnTo>
                    <a:pt x="18595" y="124518"/>
                  </a:lnTo>
                  <a:lnTo>
                    <a:pt x="21326" y="130443"/>
                  </a:lnTo>
                  <a:lnTo>
                    <a:pt x="25131" y="136377"/>
                  </a:lnTo>
                  <a:lnTo>
                    <a:pt x="29652" y="142317"/>
                  </a:lnTo>
                  <a:lnTo>
                    <a:pt x="34651" y="148262"/>
                  </a:lnTo>
                  <a:lnTo>
                    <a:pt x="39968" y="153218"/>
                  </a:lnTo>
                  <a:lnTo>
                    <a:pt x="45497" y="157514"/>
                  </a:lnTo>
                  <a:lnTo>
                    <a:pt x="51167" y="161370"/>
                  </a:lnTo>
                  <a:lnTo>
                    <a:pt x="57923" y="164932"/>
                  </a:lnTo>
                  <a:lnTo>
                    <a:pt x="65405" y="168300"/>
                  </a:lnTo>
                  <a:lnTo>
                    <a:pt x="73368" y="171537"/>
                  </a:lnTo>
                  <a:lnTo>
                    <a:pt x="80662" y="174687"/>
                  </a:lnTo>
                  <a:lnTo>
                    <a:pt x="94058" y="180834"/>
                  </a:lnTo>
                  <a:lnTo>
                    <a:pt x="100408" y="181877"/>
                  </a:lnTo>
                  <a:lnTo>
                    <a:pt x="106627" y="181581"/>
                  </a:lnTo>
                  <a:lnTo>
                    <a:pt x="112756" y="180391"/>
                  </a:lnTo>
                  <a:lnTo>
                    <a:pt x="117834" y="178606"/>
                  </a:lnTo>
                  <a:lnTo>
                    <a:pt x="122212" y="176423"/>
                  </a:lnTo>
                  <a:lnTo>
                    <a:pt x="126123" y="173976"/>
                  </a:lnTo>
                  <a:lnTo>
                    <a:pt x="130715" y="171352"/>
                  </a:lnTo>
                  <a:lnTo>
                    <a:pt x="141109" y="165791"/>
                  </a:lnTo>
                  <a:lnTo>
                    <a:pt x="146658" y="161928"/>
                  </a:lnTo>
                  <a:lnTo>
                    <a:pt x="152342" y="157367"/>
                  </a:lnTo>
                  <a:lnTo>
                    <a:pt x="158116" y="152342"/>
                  </a:lnTo>
                  <a:lnTo>
                    <a:pt x="162957" y="146016"/>
                  </a:lnTo>
                  <a:lnTo>
                    <a:pt x="167177" y="138822"/>
                  </a:lnTo>
                  <a:lnTo>
                    <a:pt x="170982" y="131049"/>
                  </a:lnTo>
                  <a:lnTo>
                    <a:pt x="174512" y="122890"/>
                  </a:lnTo>
                  <a:lnTo>
                    <a:pt x="177857" y="114475"/>
                  </a:lnTo>
                  <a:lnTo>
                    <a:pt x="184219" y="97187"/>
                  </a:lnTo>
                  <a:lnTo>
                    <a:pt x="190354" y="79582"/>
                  </a:lnTo>
                  <a:lnTo>
                    <a:pt x="192387" y="70720"/>
                  </a:lnTo>
                  <a:lnTo>
                    <a:pt x="193742" y="61835"/>
                  </a:lnTo>
                  <a:lnTo>
                    <a:pt x="194646" y="52936"/>
                  </a:lnTo>
                  <a:lnTo>
                    <a:pt x="196240" y="45018"/>
                  </a:lnTo>
                  <a:lnTo>
                    <a:pt x="198295" y="37756"/>
                  </a:lnTo>
                  <a:lnTo>
                    <a:pt x="200658" y="30929"/>
                  </a:lnTo>
                  <a:lnTo>
                    <a:pt x="202232" y="25386"/>
                  </a:lnTo>
                  <a:lnTo>
                    <a:pt x="203983" y="16581"/>
                  </a:lnTo>
                  <a:lnTo>
                    <a:pt x="204760" y="9361"/>
                  </a:lnTo>
                  <a:lnTo>
                    <a:pt x="205259" y="1382"/>
                  </a:lnTo>
                  <a:lnTo>
                    <a:pt x="204308" y="727"/>
                  </a:lnTo>
                  <a:lnTo>
                    <a:pt x="200605" y="0"/>
                  </a:lnTo>
                  <a:lnTo>
                    <a:pt x="199221" y="798"/>
                  </a:lnTo>
                  <a:lnTo>
                    <a:pt x="198298" y="2322"/>
                  </a:lnTo>
                  <a:lnTo>
                    <a:pt x="197683" y="4331"/>
                  </a:lnTo>
                  <a:lnTo>
                    <a:pt x="196999" y="11854"/>
                  </a:lnTo>
                  <a:lnTo>
                    <a:pt x="196817" y="16638"/>
                  </a:lnTo>
                  <a:lnTo>
                    <a:pt x="196561" y="32852"/>
                  </a:lnTo>
                  <a:lnTo>
                    <a:pt x="195532" y="40559"/>
                  </a:lnTo>
                  <a:lnTo>
                    <a:pt x="193855" y="49666"/>
                  </a:lnTo>
                  <a:lnTo>
                    <a:pt x="189345" y="70367"/>
                  </a:lnTo>
                  <a:lnTo>
                    <a:pt x="172539" y="140527"/>
                  </a:lnTo>
                  <a:lnTo>
                    <a:pt x="160714" y="194052"/>
                  </a:lnTo>
                  <a:lnTo>
                    <a:pt x="157744" y="206564"/>
                  </a:lnTo>
                  <a:lnTo>
                    <a:pt x="155764" y="219867"/>
                  </a:lnTo>
                  <a:lnTo>
                    <a:pt x="154444" y="233697"/>
                  </a:lnTo>
                  <a:lnTo>
                    <a:pt x="153564" y="247877"/>
                  </a:lnTo>
                  <a:lnTo>
                    <a:pt x="152586" y="271570"/>
                  </a:lnTo>
                  <a:lnTo>
                    <a:pt x="151804" y="31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0" name="SMARTInkAnnotation484"/>
            <p:cNvSpPr/>
            <p:nvPr/>
          </p:nvSpPr>
          <p:spPr>
            <a:xfrm>
              <a:off x="946547" y="4644118"/>
              <a:ext cx="223243" cy="231300"/>
            </a:xfrm>
            <a:custGeom>
              <a:avLst/>
              <a:gdLst/>
              <a:ahLst/>
              <a:cxnLst/>
              <a:rect l="0" t="0" r="0" b="0"/>
              <a:pathLst>
                <a:path w="223243" h="231300">
                  <a:moveTo>
                    <a:pt x="0" y="17179"/>
                  </a:moveTo>
                  <a:lnTo>
                    <a:pt x="4740" y="21919"/>
                  </a:lnTo>
                  <a:lnTo>
                    <a:pt x="6137" y="25300"/>
                  </a:lnTo>
                  <a:lnTo>
                    <a:pt x="7068" y="29538"/>
                  </a:lnTo>
                  <a:lnTo>
                    <a:pt x="7688" y="34348"/>
                  </a:lnTo>
                  <a:lnTo>
                    <a:pt x="8102" y="39539"/>
                  </a:lnTo>
                  <a:lnTo>
                    <a:pt x="8378" y="44984"/>
                  </a:lnTo>
                  <a:lnTo>
                    <a:pt x="8562" y="50598"/>
                  </a:lnTo>
                  <a:lnTo>
                    <a:pt x="9677" y="56326"/>
                  </a:lnTo>
                  <a:lnTo>
                    <a:pt x="11412" y="62128"/>
                  </a:lnTo>
                  <a:lnTo>
                    <a:pt x="15986" y="74859"/>
                  </a:lnTo>
                  <a:lnTo>
                    <a:pt x="21326" y="90440"/>
                  </a:lnTo>
                  <a:lnTo>
                    <a:pt x="23147" y="98761"/>
                  </a:lnTo>
                  <a:lnTo>
                    <a:pt x="24361" y="107286"/>
                  </a:lnTo>
                  <a:lnTo>
                    <a:pt x="25170" y="115945"/>
                  </a:lnTo>
                  <a:lnTo>
                    <a:pt x="26702" y="123703"/>
                  </a:lnTo>
                  <a:lnTo>
                    <a:pt x="28715" y="130859"/>
                  </a:lnTo>
                  <a:lnTo>
                    <a:pt x="39076" y="161342"/>
                  </a:lnTo>
                  <a:lnTo>
                    <a:pt x="41925" y="168851"/>
                  </a:lnTo>
                  <a:lnTo>
                    <a:pt x="44817" y="175840"/>
                  </a:lnTo>
                  <a:lnTo>
                    <a:pt x="47738" y="182484"/>
                  </a:lnTo>
                  <a:lnTo>
                    <a:pt x="49684" y="187906"/>
                  </a:lnTo>
                  <a:lnTo>
                    <a:pt x="50982" y="192513"/>
                  </a:lnTo>
                  <a:lnTo>
                    <a:pt x="51847" y="196576"/>
                  </a:lnTo>
                  <a:lnTo>
                    <a:pt x="53416" y="201269"/>
                  </a:lnTo>
                  <a:lnTo>
                    <a:pt x="55455" y="206382"/>
                  </a:lnTo>
                  <a:lnTo>
                    <a:pt x="57806" y="211776"/>
                  </a:lnTo>
                  <a:lnTo>
                    <a:pt x="59373" y="216363"/>
                  </a:lnTo>
                  <a:lnTo>
                    <a:pt x="60418" y="220414"/>
                  </a:lnTo>
                  <a:lnTo>
                    <a:pt x="62472" y="231299"/>
                  </a:lnTo>
                  <a:lnTo>
                    <a:pt x="62497" y="226694"/>
                  </a:lnTo>
                  <a:lnTo>
                    <a:pt x="61508" y="224324"/>
                  </a:lnTo>
                  <a:lnTo>
                    <a:pt x="57764" y="219045"/>
                  </a:lnTo>
                  <a:lnTo>
                    <a:pt x="56369" y="215257"/>
                  </a:lnTo>
                  <a:lnTo>
                    <a:pt x="55438" y="210747"/>
                  </a:lnTo>
                  <a:lnTo>
                    <a:pt x="54818" y="205755"/>
                  </a:lnTo>
                  <a:lnTo>
                    <a:pt x="54405" y="199451"/>
                  </a:lnTo>
                  <a:lnTo>
                    <a:pt x="54129" y="192272"/>
                  </a:lnTo>
                  <a:lnTo>
                    <a:pt x="53945" y="184509"/>
                  </a:lnTo>
                  <a:lnTo>
                    <a:pt x="54815" y="175365"/>
                  </a:lnTo>
                  <a:lnTo>
                    <a:pt x="56387" y="165301"/>
                  </a:lnTo>
                  <a:lnTo>
                    <a:pt x="58427" y="154622"/>
                  </a:lnTo>
                  <a:lnTo>
                    <a:pt x="59788" y="144527"/>
                  </a:lnTo>
                  <a:lnTo>
                    <a:pt x="60694" y="134819"/>
                  </a:lnTo>
                  <a:lnTo>
                    <a:pt x="61299" y="125372"/>
                  </a:lnTo>
                  <a:lnTo>
                    <a:pt x="62694" y="117089"/>
                  </a:lnTo>
                  <a:lnTo>
                    <a:pt x="64616" y="109583"/>
                  </a:lnTo>
                  <a:lnTo>
                    <a:pt x="74830" y="78536"/>
                  </a:lnTo>
                  <a:lnTo>
                    <a:pt x="78660" y="70983"/>
                  </a:lnTo>
                  <a:lnTo>
                    <a:pt x="83198" y="63962"/>
                  </a:lnTo>
                  <a:lnTo>
                    <a:pt x="88208" y="57297"/>
                  </a:lnTo>
                  <a:lnTo>
                    <a:pt x="93532" y="50869"/>
                  </a:lnTo>
                  <a:lnTo>
                    <a:pt x="99065" y="44600"/>
                  </a:lnTo>
                  <a:lnTo>
                    <a:pt x="104739" y="38436"/>
                  </a:lnTo>
                  <a:lnTo>
                    <a:pt x="111498" y="32342"/>
                  </a:lnTo>
                  <a:lnTo>
                    <a:pt x="118980" y="26296"/>
                  </a:lnTo>
                  <a:lnTo>
                    <a:pt x="126945" y="20281"/>
                  </a:lnTo>
                  <a:lnTo>
                    <a:pt x="134239" y="15278"/>
                  </a:lnTo>
                  <a:lnTo>
                    <a:pt x="141087" y="10951"/>
                  </a:lnTo>
                  <a:lnTo>
                    <a:pt x="147636" y="7073"/>
                  </a:lnTo>
                  <a:lnTo>
                    <a:pt x="154979" y="4489"/>
                  </a:lnTo>
                  <a:lnTo>
                    <a:pt x="162850" y="2766"/>
                  </a:lnTo>
                  <a:lnTo>
                    <a:pt x="171075" y="1617"/>
                  </a:lnTo>
                  <a:lnTo>
                    <a:pt x="178542" y="851"/>
                  </a:lnTo>
                  <a:lnTo>
                    <a:pt x="185504" y="341"/>
                  </a:lnTo>
                  <a:lnTo>
                    <a:pt x="192130" y="0"/>
                  </a:lnTo>
                  <a:lnTo>
                    <a:pt x="197540" y="766"/>
                  </a:lnTo>
                  <a:lnTo>
                    <a:pt x="202139" y="2268"/>
                  </a:lnTo>
                  <a:lnTo>
                    <a:pt x="206197" y="4261"/>
                  </a:lnTo>
                  <a:lnTo>
                    <a:pt x="209894" y="6583"/>
                  </a:lnTo>
                  <a:lnTo>
                    <a:pt x="216648" y="11808"/>
                  </a:lnTo>
                  <a:lnTo>
                    <a:pt x="218846" y="14590"/>
                  </a:lnTo>
                  <a:lnTo>
                    <a:pt x="220311" y="17437"/>
                  </a:lnTo>
                  <a:lnTo>
                    <a:pt x="221288" y="20328"/>
                  </a:lnTo>
                  <a:lnTo>
                    <a:pt x="221940" y="24239"/>
                  </a:lnTo>
                  <a:lnTo>
                    <a:pt x="222374" y="28831"/>
                  </a:lnTo>
                  <a:lnTo>
                    <a:pt x="222663" y="33877"/>
                  </a:lnTo>
                  <a:lnTo>
                    <a:pt x="222985" y="44774"/>
                  </a:lnTo>
                  <a:lnTo>
                    <a:pt x="223242" y="618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1" name="SMARTInkAnnotation485"/>
            <p:cNvSpPr/>
            <p:nvPr/>
          </p:nvSpPr>
          <p:spPr>
            <a:xfrm>
              <a:off x="1160859" y="4634698"/>
              <a:ext cx="205384" cy="187046"/>
            </a:xfrm>
            <a:custGeom>
              <a:avLst/>
              <a:gdLst/>
              <a:ahLst/>
              <a:cxnLst/>
              <a:rect l="0" t="0" r="0" b="0"/>
              <a:pathLst>
                <a:path w="205384" h="187046">
                  <a:moveTo>
                    <a:pt x="0" y="71247"/>
                  </a:moveTo>
                  <a:lnTo>
                    <a:pt x="13303" y="84550"/>
                  </a:lnTo>
                  <a:lnTo>
                    <a:pt x="15814" y="86069"/>
                  </a:lnTo>
                  <a:lnTo>
                    <a:pt x="21250" y="87756"/>
                  </a:lnTo>
                  <a:lnTo>
                    <a:pt x="25081" y="88207"/>
                  </a:lnTo>
                  <a:lnTo>
                    <a:pt x="29619" y="88507"/>
                  </a:lnTo>
                  <a:lnTo>
                    <a:pt x="34629" y="88707"/>
                  </a:lnTo>
                  <a:lnTo>
                    <a:pt x="45487" y="88929"/>
                  </a:lnTo>
                  <a:lnTo>
                    <a:pt x="51161" y="88988"/>
                  </a:lnTo>
                  <a:lnTo>
                    <a:pt x="56928" y="88035"/>
                  </a:lnTo>
                  <a:lnTo>
                    <a:pt x="62757" y="86408"/>
                  </a:lnTo>
                  <a:lnTo>
                    <a:pt x="68627" y="84331"/>
                  </a:lnTo>
                  <a:lnTo>
                    <a:pt x="74525" y="80961"/>
                  </a:lnTo>
                  <a:lnTo>
                    <a:pt x="80441" y="76731"/>
                  </a:lnTo>
                  <a:lnTo>
                    <a:pt x="86370" y="71927"/>
                  </a:lnTo>
                  <a:lnTo>
                    <a:pt x="92307" y="67731"/>
                  </a:lnTo>
                  <a:lnTo>
                    <a:pt x="98249" y="63942"/>
                  </a:lnTo>
                  <a:lnTo>
                    <a:pt x="104195" y="60424"/>
                  </a:lnTo>
                  <a:lnTo>
                    <a:pt x="109151" y="56095"/>
                  </a:lnTo>
                  <a:lnTo>
                    <a:pt x="113447" y="51223"/>
                  </a:lnTo>
                  <a:lnTo>
                    <a:pt x="117303" y="45991"/>
                  </a:lnTo>
                  <a:lnTo>
                    <a:pt x="120866" y="41512"/>
                  </a:lnTo>
                  <a:lnTo>
                    <a:pt x="124234" y="37533"/>
                  </a:lnTo>
                  <a:lnTo>
                    <a:pt x="127471" y="33888"/>
                  </a:lnTo>
                  <a:lnTo>
                    <a:pt x="129629" y="29474"/>
                  </a:lnTo>
                  <a:lnTo>
                    <a:pt x="131068" y="24547"/>
                  </a:lnTo>
                  <a:lnTo>
                    <a:pt x="132027" y="19278"/>
                  </a:lnTo>
                  <a:lnTo>
                    <a:pt x="132667" y="14773"/>
                  </a:lnTo>
                  <a:lnTo>
                    <a:pt x="133093" y="10777"/>
                  </a:lnTo>
                  <a:lnTo>
                    <a:pt x="133377" y="7121"/>
                  </a:lnTo>
                  <a:lnTo>
                    <a:pt x="132574" y="4684"/>
                  </a:lnTo>
                  <a:lnTo>
                    <a:pt x="131047" y="3060"/>
                  </a:lnTo>
                  <a:lnTo>
                    <a:pt x="129037" y="1976"/>
                  </a:lnTo>
                  <a:lnTo>
                    <a:pt x="124157" y="773"/>
                  </a:lnTo>
                  <a:lnTo>
                    <a:pt x="121467" y="452"/>
                  </a:lnTo>
                  <a:lnTo>
                    <a:pt x="117689" y="238"/>
                  </a:lnTo>
                  <a:lnTo>
                    <a:pt x="108200" y="0"/>
                  </a:lnTo>
                  <a:lnTo>
                    <a:pt x="102891" y="929"/>
                  </a:lnTo>
                  <a:lnTo>
                    <a:pt x="97368" y="2540"/>
                  </a:lnTo>
                  <a:lnTo>
                    <a:pt x="91701" y="4606"/>
                  </a:lnTo>
                  <a:lnTo>
                    <a:pt x="85939" y="7969"/>
                  </a:lnTo>
                  <a:lnTo>
                    <a:pt x="80113" y="12194"/>
                  </a:lnTo>
                  <a:lnTo>
                    <a:pt x="74245" y="16996"/>
                  </a:lnTo>
                  <a:lnTo>
                    <a:pt x="68348" y="22181"/>
                  </a:lnTo>
                  <a:lnTo>
                    <a:pt x="62433" y="27622"/>
                  </a:lnTo>
                  <a:lnTo>
                    <a:pt x="56505" y="33234"/>
                  </a:lnTo>
                  <a:lnTo>
                    <a:pt x="51560" y="38960"/>
                  </a:lnTo>
                  <a:lnTo>
                    <a:pt x="47272" y="44761"/>
                  </a:lnTo>
                  <a:lnTo>
                    <a:pt x="43421" y="50614"/>
                  </a:lnTo>
                  <a:lnTo>
                    <a:pt x="39862" y="57491"/>
                  </a:lnTo>
                  <a:lnTo>
                    <a:pt x="36496" y="65054"/>
                  </a:lnTo>
                  <a:lnTo>
                    <a:pt x="33261" y="73071"/>
                  </a:lnTo>
                  <a:lnTo>
                    <a:pt x="27020" y="89917"/>
                  </a:lnTo>
                  <a:lnTo>
                    <a:pt x="23967" y="98576"/>
                  </a:lnTo>
                  <a:lnTo>
                    <a:pt x="22923" y="106334"/>
                  </a:lnTo>
                  <a:lnTo>
                    <a:pt x="23220" y="113490"/>
                  </a:lnTo>
                  <a:lnTo>
                    <a:pt x="24410" y="120245"/>
                  </a:lnTo>
                  <a:lnTo>
                    <a:pt x="26195" y="127725"/>
                  </a:lnTo>
                  <a:lnTo>
                    <a:pt x="28378" y="135688"/>
                  </a:lnTo>
                  <a:lnTo>
                    <a:pt x="30825" y="143973"/>
                  </a:lnTo>
                  <a:lnTo>
                    <a:pt x="33448" y="150489"/>
                  </a:lnTo>
                  <a:lnTo>
                    <a:pt x="36190" y="155825"/>
                  </a:lnTo>
                  <a:lnTo>
                    <a:pt x="39009" y="160374"/>
                  </a:lnTo>
                  <a:lnTo>
                    <a:pt x="43866" y="165392"/>
                  </a:lnTo>
                  <a:lnTo>
                    <a:pt x="50080" y="170721"/>
                  </a:lnTo>
                  <a:lnTo>
                    <a:pt x="57199" y="176259"/>
                  </a:lnTo>
                  <a:lnTo>
                    <a:pt x="64922" y="179950"/>
                  </a:lnTo>
                  <a:lnTo>
                    <a:pt x="73047" y="182411"/>
                  </a:lnTo>
                  <a:lnTo>
                    <a:pt x="81440" y="184051"/>
                  </a:lnTo>
                  <a:lnTo>
                    <a:pt x="89020" y="185145"/>
                  </a:lnTo>
                  <a:lnTo>
                    <a:pt x="96058" y="185874"/>
                  </a:lnTo>
                  <a:lnTo>
                    <a:pt x="102734" y="186361"/>
                  </a:lnTo>
                  <a:lnTo>
                    <a:pt x="110161" y="186685"/>
                  </a:lnTo>
                  <a:lnTo>
                    <a:pt x="126351" y="187045"/>
                  </a:lnTo>
                  <a:lnTo>
                    <a:pt x="133844" y="186149"/>
                  </a:lnTo>
                  <a:lnTo>
                    <a:pt x="140823" y="184559"/>
                  </a:lnTo>
                  <a:lnTo>
                    <a:pt x="147460" y="182507"/>
                  </a:lnTo>
                  <a:lnTo>
                    <a:pt x="153869" y="179155"/>
                  </a:lnTo>
                  <a:lnTo>
                    <a:pt x="160127" y="174936"/>
                  </a:lnTo>
                  <a:lnTo>
                    <a:pt x="166282" y="170139"/>
                  </a:lnTo>
                  <a:lnTo>
                    <a:pt x="171378" y="164956"/>
                  </a:lnTo>
                  <a:lnTo>
                    <a:pt x="175768" y="159517"/>
                  </a:lnTo>
                  <a:lnTo>
                    <a:pt x="179687" y="153905"/>
                  </a:lnTo>
                  <a:lnTo>
                    <a:pt x="183291" y="148181"/>
                  </a:lnTo>
                  <a:lnTo>
                    <a:pt x="186686" y="142381"/>
                  </a:lnTo>
                  <a:lnTo>
                    <a:pt x="189942" y="136529"/>
                  </a:lnTo>
                  <a:lnTo>
                    <a:pt x="196205" y="124735"/>
                  </a:lnTo>
                  <a:lnTo>
                    <a:pt x="199265" y="118812"/>
                  </a:lnTo>
                  <a:lnTo>
                    <a:pt x="201304" y="113871"/>
                  </a:lnTo>
                  <a:lnTo>
                    <a:pt x="202664" y="109585"/>
                  </a:lnTo>
                  <a:lnTo>
                    <a:pt x="205383" y="980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2" name="SMARTInkAnnotation486"/>
            <p:cNvSpPr/>
            <p:nvPr/>
          </p:nvSpPr>
          <p:spPr>
            <a:xfrm>
              <a:off x="1339830" y="4635045"/>
              <a:ext cx="240726" cy="186987"/>
            </a:xfrm>
            <a:custGeom>
              <a:avLst/>
              <a:gdLst/>
              <a:ahLst/>
              <a:cxnLst/>
              <a:rect l="0" t="0" r="0" b="0"/>
              <a:pathLst>
                <a:path w="240726" h="186987">
                  <a:moveTo>
                    <a:pt x="17482" y="35182"/>
                  </a:moveTo>
                  <a:lnTo>
                    <a:pt x="12742" y="35182"/>
                  </a:lnTo>
                  <a:lnTo>
                    <a:pt x="11345" y="36173"/>
                  </a:lnTo>
                  <a:lnTo>
                    <a:pt x="10415" y="37827"/>
                  </a:lnTo>
                  <a:lnTo>
                    <a:pt x="9380" y="42311"/>
                  </a:lnTo>
                  <a:lnTo>
                    <a:pt x="8920" y="47610"/>
                  </a:lnTo>
                  <a:lnTo>
                    <a:pt x="7806" y="51405"/>
                  </a:lnTo>
                  <a:lnTo>
                    <a:pt x="6070" y="55919"/>
                  </a:lnTo>
                  <a:lnTo>
                    <a:pt x="3921" y="60913"/>
                  </a:lnTo>
                  <a:lnTo>
                    <a:pt x="2488" y="66226"/>
                  </a:lnTo>
                  <a:lnTo>
                    <a:pt x="1533" y="71753"/>
                  </a:lnTo>
                  <a:lnTo>
                    <a:pt x="896" y="77422"/>
                  </a:lnTo>
                  <a:lnTo>
                    <a:pt x="472" y="83186"/>
                  </a:lnTo>
                  <a:lnTo>
                    <a:pt x="189" y="89012"/>
                  </a:lnTo>
                  <a:lnTo>
                    <a:pt x="0" y="94881"/>
                  </a:lnTo>
                  <a:lnTo>
                    <a:pt x="867" y="101770"/>
                  </a:lnTo>
                  <a:lnTo>
                    <a:pt x="2436" y="109340"/>
                  </a:lnTo>
                  <a:lnTo>
                    <a:pt x="4475" y="117363"/>
                  </a:lnTo>
                  <a:lnTo>
                    <a:pt x="5834" y="124695"/>
                  </a:lnTo>
                  <a:lnTo>
                    <a:pt x="6740" y="131568"/>
                  </a:lnTo>
                  <a:lnTo>
                    <a:pt x="7345" y="138135"/>
                  </a:lnTo>
                  <a:lnTo>
                    <a:pt x="8739" y="143505"/>
                  </a:lnTo>
                  <a:lnTo>
                    <a:pt x="10662" y="148077"/>
                  </a:lnTo>
                  <a:lnTo>
                    <a:pt x="12935" y="152117"/>
                  </a:lnTo>
                  <a:lnTo>
                    <a:pt x="14451" y="156794"/>
                  </a:lnTo>
                  <a:lnTo>
                    <a:pt x="15461" y="161897"/>
                  </a:lnTo>
                  <a:lnTo>
                    <a:pt x="16135" y="167284"/>
                  </a:lnTo>
                  <a:lnTo>
                    <a:pt x="17576" y="171867"/>
                  </a:lnTo>
                  <a:lnTo>
                    <a:pt x="19529" y="175914"/>
                  </a:lnTo>
                  <a:lnTo>
                    <a:pt x="25052" y="184800"/>
                  </a:lnTo>
                  <a:lnTo>
                    <a:pt x="26498" y="185528"/>
                  </a:lnTo>
                  <a:lnTo>
                    <a:pt x="33981" y="186794"/>
                  </a:lnTo>
                  <a:lnTo>
                    <a:pt x="34435" y="185866"/>
                  </a:lnTo>
                  <a:lnTo>
                    <a:pt x="34939" y="182189"/>
                  </a:lnTo>
                  <a:lnTo>
                    <a:pt x="35163" y="177248"/>
                  </a:lnTo>
                  <a:lnTo>
                    <a:pt x="35262" y="169760"/>
                  </a:lnTo>
                  <a:lnTo>
                    <a:pt x="35331" y="132315"/>
                  </a:lnTo>
                  <a:lnTo>
                    <a:pt x="36327" y="123750"/>
                  </a:lnTo>
                  <a:lnTo>
                    <a:pt x="37983" y="115063"/>
                  </a:lnTo>
                  <a:lnTo>
                    <a:pt x="40079" y="106295"/>
                  </a:lnTo>
                  <a:lnTo>
                    <a:pt x="41477" y="97473"/>
                  </a:lnTo>
                  <a:lnTo>
                    <a:pt x="42408" y="88616"/>
                  </a:lnTo>
                  <a:lnTo>
                    <a:pt x="43029" y="79734"/>
                  </a:lnTo>
                  <a:lnTo>
                    <a:pt x="44435" y="71828"/>
                  </a:lnTo>
                  <a:lnTo>
                    <a:pt x="46365" y="64574"/>
                  </a:lnTo>
                  <a:lnTo>
                    <a:pt x="48644" y="57753"/>
                  </a:lnTo>
                  <a:lnTo>
                    <a:pt x="52147" y="51221"/>
                  </a:lnTo>
                  <a:lnTo>
                    <a:pt x="56467" y="44883"/>
                  </a:lnTo>
                  <a:lnTo>
                    <a:pt x="61332" y="38672"/>
                  </a:lnTo>
                  <a:lnTo>
                    <a:pt x="65567" y="33540"/>
                  </a:lnTo>
                  <a:lnTo>
                    <a:pt x="69382" y="29126"/>
                  </a:lnTo>
                  <a:lnTo>
                    <a:pt x="72918" y="25192"/>
                  </a:lnTo>
                  <a:lnTo>
                    <a:pt x="77260" y="21576"/>
                  </a:lnTo>
                  <a:lnTo>
                    <a:pt x="82139" y="18174"/>
                  </a:lnTo>
                  <a:lnTo>
                    <a:pt x="87376" y="14913"/>
                  </a:lnTo>
                  <a:lnTo>
                    <a:pt x="91859" y="11747"/>
                  </a:lnTo>
                  <a:lnTo>
                    <a:pt x="95840" y="8645"/>
                  </a:lnTo>
                  <a:lnTo>
                    <a:pt x="99487" y="5584"/>
                  </a:lnTo>
                  <a:lnTo>
                    <a:pt x="103902" y="3544"/>
                  </a:lnTo>
                  <a:lnTo>
                    <a:pt x="108830" y="2184"/>
                  </a:lnTo>
                  <a:lnTo>
                    <a:pt x="114099" y="1277"/>
                  </a:lnTo>
                  <a:lnTo>
                    <a:pt x="118605" y="672"/>
                  </a:lnTo>
                  <a:lnTo>
                    <a:pt x="122600" y="269"/>
                  </a:lnTo>
                  <a:lnTo>
                    <a:pt x="126256" y="0"/>
                  </a:lnTo>
                  <a:lnTo>
                    <a:pt x="130678" y="1805"/>
                  </a:lnTo>
                  <a:lnTo>
                    <a:pt x="135610" y="4993"/>
                  </a:lnTo>
                  <a:lnTo>
                    <a:pt x="140883" y="9103"/>
                  </a:lnTo>
                  <a:lnTo>
                    <a:pt x="145390" y="12835"/>
                  </a:lnTo>
                  <a:lnTo>
                    <a:pt x="149387" y="16315"/>
                  </a:lnTo>
                  <a:lnTo>
                    <a:pt x="153044" y="19627"/>
                  </a:lnTo>
                  <a:lnTo>
                    <a:pt x="162399" y="28599"/>
                  </a:lnTo>
                  <a:lnTo>
                    <a:pt x="167671" y="33770"/>
                  </a:lnTo>
                  <a:lnTo>
                    <a:pt x="172179" y="40193"/>
                  </a:lnTo>
                  <a:lnTo>
                    <a:pt x="176176" y="47453"/>
                  </a:lnTo>
                  <a:lnTo>
                    <a:pt x="186542" y="69245"/>
                  </a:lnTo>
                  <a:lnTo>
                    <a:pt x="189720" y="75749"/>
                  </a:lnTo>
                  <a:lnTo>
                    <a:pt x="192831" y="83062"/>
                  </a:lnTo>
                  <a:lnTo>
                    <a:pt x="195897" y="90915"/>
                  </a:lnTo>
                  <a:lnTo>
                    <a:pt x="198933" y="99126"/>
                  </a:lnTo>
                  <a:lnTo>
                    <a:pt x="201950" y="106585"/>
                  </a:lnTo>
                  <a:lnTo>
                    <a:pt x="204953" y="113541"/>
                  </a:lnTo>
                  <a:lnTo>
                    <a:pt x="207947" y="120164"/>
                  </a:lnTo>
                  <a:lnTo>
                    <a:pt x="209943" y="126563"/>
                  </a:lnTo>
                  <a:lnTo>
                    <a:pt x="211274" y="132813"/>
                  </a:lnTo>
                  <a:lnTo>
                    <a:pt x="212161" y="138964"/>
                  </a:lnTo>
                  <a:lnTo>
                    <a:pt x="213745" y="145050"/>
                  </a:lnTo>
                  <a:lnTo>
                    <a:pt x="215793" y="151091"/>
                  </a:lnTo>
                  <a:lnTo>
                    <a:pt x="218150" y="157103"/>
                  </a:lnTo>
                  <a:lnTo>
                    <a:pt x="220714" y="162103"/>
                  </a:lnTo>
                  <a:lnTo>
                    <a:pt x="223416" y="166429"/>
                  </a:lnTo>
                  <a:lnTo>
                    <a:pt x="226209" y="170305"/>
                  </a:lnTo>
                  <a:lnTo>
                    <a:pt x="228071" y="173881"/>
                  </a:lnTo>
                  <a:lnTo>
                    <a:pt x="229312" y="177257"/>
                  </a:lnTo>
                  <a:lnTo>
                    <a:pt x="230140" y="180500"/>
                  </a:lnTo>
                  <a:lnTo>
                    <a:pt x="231684" y="182662"/>
                  </a:lnTo>
                  <a:lnTo>
                    <a:pt x="233705" y="184103"/>
                  </a:lnTo>
                  <a:lnTo>
                    <a:pt x="240725" y="1869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3" name="SMARTInkAnnotation487"/>
            <p:cNvSpPr/>
            <p:nvPr/>
          </p:nvSpPr>
          <p:spPr>
            <a:xfrm>
              <a:off x="1607391" y="4634508"/>
              <a:ext cx="169618" cy="214313"/>
            </a:xfrm>
            <a:custGeom>
              <a:avLst/>
              <a:gdLst/>
              <a:ahLst/>
              <a:cxnLst/>
              <a:rect l="0" t="0" r="0" b="0"/>
              <a:pathLst>
                <a:path w="169618" h="214313">
                  <a:moveTo>
                    <a:pt x="80320" y="0"/>
                  </a:moveTo>
                  <a:lnTo>
                    <a:pt x="71758" y="0"/>
                  </a:lnTo>
                  <a:lnTo>
                    <a:pt x="66759" y="4740"/>
                  </a:lnTo>
                  <a:lnTo>
                    <a:pt x="36841" y="34552"/>
                  </a:lnTo>
                  <a:lnTo>
                    <a:pt x="32483" y="39902"/>
                  </a:lnTo>
                  <a:lnTo>
                    <a:pt x="28585" y="45453"/>
                  </a:lnTo>
                  <a:lnTo>
                    <a:pt x="24994" y="51137"/>
                  </a:lnTo>
                  <a:lnTo>
                    <a:pt x="21608" y="57904"/>
                  </a:lnTo>
                  <a:lnTo>
                    <a:pt x="18358" y="65392"/>
                  </a:lnTo>
                  <a:lnTo>
                    <a:pt x="15200" y="73360"/>
                  </a:lnTo>
                  <a:lnTo>
                    <a:pt x="12102" y="80656"/>
                  </a:lnTo>
                  <a:lnTo>
                    <a:pt x="6014" y="94056"/>
                  </a:lnTo>
                  <a:lnTo>
                    <a:pt x="3993" y="100407"/>
                  </a:lnTo>
                  <a:lnTo>
                    <a:pt x="2647" y="106626"/>
                  </a:lnTo>
                  <a:lnTo>
                    <a:pt x="1749" y="112756"/>
                  </a:lnTo>
                  <a:lnTo>
                    <a:pt x="1150" y="119818"/>
                  </a:lnTo>
                  <a:lnTo>
                    <a:pt x="751" y="127504"/>
                  </a:lnTo>
                  <a:lnTo>
                    <a:pt x="308" y="142988"/>
                  </a:lnTo>
                  <a:lnTo>
                    <a:pt x="0" y="170499"/>
                  </a:lnTo>
                  <a:lnTo>
                    <a:pt x="1968" y="174190"/>
                  </a:lnTo>
                  <a:lnTo>
                    <a:pt x="5265" y="177642"/>
                  </a:lnTo>
                  <a:lnTo>
                    <a:pt x="9448" y="180935"/>
                  </a:lnTo>
                  <a:lnTo>
                    <a:pt x="13228" y="183131"/>
                  </a:lnTo>
                  <a:lnTo>
                    <a:pt x="16740" y="184595"/>
                  </a:lnTo>
                  <a:lnTo>
                    <a:pt x="20074" y="185571"/>
                  </a:lnTo>
                  <a:lnTo>
                    <a:pt x="24281" y="185230"/>
                  </a:lnTo>
                  <a:lnTo>
                    <a:pt x="29070" y="184010"/>
                  </a:lnTo>
                  <a:lnTo>
                    <a:pt x="34247" y="182204"/>
                  </a:lnTo>
                  <a:lnTo>
                    <a:pt x="38691" y="180008"/>
                  </a:lnTo>
                  <a:lnTo>
                    <a:pt x="42645" y="177553"/>
                  </a:lnTo>
                  <a:lnTo>
                    <a:pt x="46274" y="174922"/>
                  </a:lnTo>
                  <a:lnTo>
                    <a:pt x="49685" y="172177"/>
                  </a:lnTo>
                  <a:lnTo>
                    <a:pt x="52951" y="169355"/>
                  </a:lnTo>
                  <a:lnTo>
                    <a:pt x="56121" y="166481"/>
                  </a:lnTo>
                  <a:lnTo>
                    <a:pt x="59226" y="162581"/>
                  </a:lnTo>
                  <a:lnTo>
                    <a:pt x="62289" y="157997"/>
                  </a:lnTo>
                  <a:lnTo>
                    <a:pt x="65323" y="152956"/>
                  </a:lnTo>
                  <a:lnTo>
                    <a:pt x="68337" y="147611"/>
                  </a:lnTo>
                  <a:lnTo>
                    <a:pt x="74333" y="136381"/>
                  </a:lnTo>
                  <a:lnTo>
                    <a:pt x="76329" y="129616"/>
                  </a:lnTo>
                  <a:lnTo>
                    <a:pt x="77659" y="122129"/>
                  </a:lnTo>
                  <a:lnTo>
                    <a:pt x="78546" y="114162"/>
                  </a:lnTo>
                  <a:lnTo>
                    <a:pt x="79137" y="106865"/>
                  </a:lnTo>
                  <a:lnTo>
                    <a:pt x="79532" y="100017"/>
                  </a:lnTo>
                  <a:lnTo>
                    <a:pt x="79970" y="88108"/>
                  </a:lnTo>
                  <a:lnTo>
                    <a:pt x="80216" y="75825"/>
                  </a:lnTo>
                  <a:lnTo>
                    <a:pt x="80319" y="54117"/>
                  </a:lnTo>
                  <a:lnTo>
                    <a:pt x="80320" y="109125"/>
                  </a:lnTo>
                  <a:lnTo>
                    <a:pt x="81312" y="117398"/>
                  </a:lnTo>
                  <a:lnTo>
                    <a:pt x="82966" y="125890"/>
                  </a:lnTo>
                  <a:lnTo>
                    <a:pt x="85060" y="134528"/>
                  </a:lnTo>
                  <a:lnTo>
                    <a:pt x="87449" y="142271"/>
                  </a:lnTo>
                  <a:lnTo>
                    <a:pt x="90034" y="149418"/>
                  </a:lnTo>
                  <a:lnTo>
                    <a:pt x="92749" y="156167"/>
                  </a:lnTo>
                  <a:lnTo>
                    <a:pt x="98412" y="171603"/>
                  </a:lnTo>
                  <a:lnTo>
                    <a:pt x="101311" y="179887"/>
                  </a:lnTo>
                  <a:lnTo>
                    <a:pt x="105228" y="186400"/>
                  </a:lnTo>
                  <a:lnTo>
                    <a:pt x="109824" y="191735"/>
                  </a:lnTo>
                  <a:lnTo>
                    <a:pt x="119230" y="200309"/>
                  </a:lnTo>
                  <a:lnTo>
                    <a:pt x="126717" y="207427"/>
                  </a:lnTo>
                  <a:lnTo>
                    <a:pt x="131095" y="209722"/>
                  </a:lnTo>
                  <a:lnTo>
                    <a:pt x="135998" y="211252"/>
                  </a:lnTo>
                  <a:lnTo>
                    <a:pt x="141251" y="212272"/>
                  </a:lnTo>
                  <a:lnTo>
                    <a:pt x="145746" y="212952"/>
                  </a:lnTo>
                  <a:lnTo>
                    <a:pt x="149734" y="213406"/>
                  </a:lnTo>
                  <a:lnTo>
                    <a:pt x="153385" y="213708"/>
                  </a:lnTo>
                  <a:lnTo>
                    <a:pt x="156811" y="213909"/>
                  </a:lnTo>
                  <a:lnTo>
                    <a:pt x="169617" y="2143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4" name="SMARTInkAnnotation488"/>
            <p:cNvSpPr/>
            <p:nvPr/>
          </p:nvSpPr>
          <p:spPr>
            <a:xfrm>
              <a:off x="1839516" y="4589859"/>
              <a:ext cx="35719" cy="232173"/>
            </a:xfrm>
            <a:custGeom>
              <a:avLst/>
              <a:gdLst/>
              <a:ahLst/>
              <a:cxnLst/>
              <a:rect l="0" t="0" r="0" b="0"/>
              <a:pathLst>
                <a:path w="35719" h="232173">
                  <a:moveTo>
                    <a:pt x="0" y="0"/>
                  </a:moveTo>
                  <a:lnTo>
                    <a:pt x="0" y="72129"/>
                  </a:lnTo>
                  <a:lnTo>
                    <a:pt x="992" y="81821"/>
                  </a:lnTo>
                  <a:lnTo>
                    <a:pt x="2646" y="92250"/>
                  </a:lnTo>
                  <a:lnTo>
                    <a:pt x="4740" y="103172"/>
                  </a:lnTo>
                  <a:lnTo>
                    <a:pt x="7129" y="113430"/>
                  </a:lnTo>
                  <a:lnTo>
                    <a:pt x="9713" y="123245"/>
                  </a:lnTo>
                  <a:lnTo>
                    <a:pt x="12429" y="132765"/>
                  </a:lnTo>
                  <a:lnTo>
                    <a:pt x="14239" y="142089"/>
                  </a:lnTo>
                  <a:lnTo>
                    <a:pt x="15445" y="151280"/>
                  </a:lnTo>
                  <a:lnTo>
                    <a:pt x="16250" y="160384"/>
                  </a:lnTo>
                  <a:lnTo>
                    <a:pt x="17778" y="169431"/>
                  </a:lnTo>
                  <a:lnTo>
                    <a:pt x="19790" y="178439"/>
                  </a:lnTo>
                  <a:lnTo>
                    <a:pt x="22123" y="187420"/>
                  </a:lnTo>
                  <a:lnTo>
                    <a:pt x="23678" y="195392"/>
                  </a:lnTo>
                  <a:lnTo>
                    <a:pt x="24715" y="202691"/>
                  </a:lnTo>
                  <a:lnTo>
                    <a:pt x="25406" y="209542"/>
                  </a:lnTo>
                  <a:lnTo>
                    <a:pt x="26859" y="215101"/>
                  </a:lnTo>
                  <a:lnTo>
                    <a:pt x="28820" y="219799"/>
                  </a:lnTo>
                  <a:lnTo>
                    <a:pt x="35718" y="2321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5" name="SMARTInkAnnotation489"/>
            <p:cNvSpPr/>
            <p:nvPr/>
          </p:nvSpPr>
          <p:spPr>
            <a:xfrm>
              <a:off x="2021895" y="4644844"/>
              <a:ext cx="335084" cy="203977"/>
            </a:xfrm>
            <a:custGeom>
              <a:avLst/>
              <a:gdLst/>
              <a:ahLst/>
              <a:cxnLst/>
              <a:rect l="0" t="0" r="0" b="0"/>
              <a:pathLst>
                <a:path w="335084" h="203977">
                  <a:moveTo>
                    <a:pt x="5144" y="43242"/>
                  </a:moveTo>
                  <a:lnTo>
                    <a:pt x="404" y="43242"/>
                  </a:lnTo>
                  <a:lnTo>
                    <a:pt x="0" y="44234"/>
                  </a:lnTo>
                  <a:lnTo>
                    <a:pt x="722" y="45888"/>
                  </a:lnTo>
                  <a:lnTo>
                    <a:pt x="4270" y="50931"/>
                  </a:lnTo>
                  <a:lnTo>
                    <a:pt x="4756" y="54266"/>
                  </a:lnTo>
                  <a:lnTo>
                    <a:pt x="4886" y="56544"/>
                  </a:lnTo>
                  <a:lnTo>
                    <a:pt x="5964" y="60048"/>
                  </a:lnTo>
                  <a:lnTo>
                    <a:pt x="7675" y="64367"/>
                  </a:lnTo>
                  <a:lnTo>
                    <a:pt x="9808" y="69232"/>
                  </a:lnTo>
                  <a:lnTo>
                    <a:pt x="11230" y="74459"/>
                  </a:lnTo>
                  <a:lnTo>
                    <a:pt x="12178" y="79928"/>
                  </a:lnTo>
                  <a:lnTo>
                    <a:pt x="12810" y="85560"/>
                  </a:lnTo>
                  <a:lnTo>
                    <a:pt x="14223" y="91297"/>
                  </a:lnTo>
                  <a:lnTo>
                    <a:pt x="16158" y="97106"/>
                  </a:lnTo>
                  <a:lnTo>
                    <a:pt x="18440" y="102964"/>
                  </a:lnTo>
                  <a:lnTo>
                    <a:pt x="23621" y="117410"/>
                  </a:lnTo>
                  <a:lnTo>
                    <a:pt x="26392" y="125429"/>
                  </a:lnTo>
                  <a:lnTo>
                    <a:pt x="29231" y="132761"/>
                  </a:lnTo>
                  <a:lnTo>
                    <a:pt x="32116" y="139632"/>
                  </a:lnTo>
                  <a:lnTo>
                    <a:pt x="35032" y="146197"/>
                  </a:lnTo>
                  <a:lnTo>
                    <a:pt x="40917" y="158784"/>
                  </a:lnTo>
                  <a:lnTo>
                    <a:pt x="43876" y="164918"/>
                  </a:lnTo>
                  <a:lnTo>
                    <a:pt x="47832" y="170000"/>
                  </a:lnTo>
                  <a:lnTo>
                    <a:pt x="52454" y="174380"/>
                  </a:lnTo>
                  <a:lnTo>
                    <a:pt x="57520" y="178292"/>
                  </a:lnTo>
                  <a:lnTo>
                    <a:pt x="61890" y="181893"/>
                  </a:lnTo>
                  <a:lnTo>
                    <a:pt x="65795" y="185285"/>
                  </a:lnTo>
                  <a:lnTo>
                    <a:pt x="69390" y="188539"/>
                  </a:lnTo>
                  <a:lnTo>
                    <a:pt x="73772" y="190708"/>
                  </a:lnTo>
                  <a:lnTo>
                    <a:pt x="83932" y="193118"/>
                  </a:lnTo>
                  <a:lnTo>
                    <a:pt x="92416" y="194190"/>
                  </a:lnTo>
                  <a:lnTo>
                    <a:pt x="102771" y="194792"/>
                  </a:lnTo>
                  <a:lnTo>
                    <a:pt x="105947" y="194877"/>
                  </a:lnTo>
                  <a:lnTo>
                    <a:pt x="109057" y="193942"/>
                  </a:lnTo>
                  <a:lnTo>
                    <a:pt x="115158" y="190256"/>
                  </a:lnTo>
                  <a:lnTo>
                    <a:pt x="118175" y="186892"/>
                  </a:lnTo>
                  <a:lnTo>
                    <a:pt x="121177" y="182664"/>
                  </a:lnTo>
                  <a:lnTo>
                    <a:pt x="124171" y="177862"/>
                  </a:lnTo>
                  <a:lnTo>
                    <a:pt x="126167" y="172676"/>
                  </a:lnTo>
                  <a:lnTo>
                    <a:pt x="127498" y="167235"/>
                  </a:lnTo>
                  <a:lnTo>
                    <a:pt x="128385" y="161622"/>
                  </a:lnTo>
                  <a:lnTo>
                    <a:pt x="129969" y="155897"/>
                  </a:lnTo>
                  <a:lnTo>
                    <a:pt x="132017" y="150095"/>
                  </a:lnTo>
                  <a:lnTo>
                    <a:pt x="134374" y="144243"/>
                  </a:lnTo>
                  <a:lnTo>
                    <a:pt x="135946" y="137365"/>
                  </a:lnTo>
                  <a:lnTo>
                    <a:pt x="136994" y="129803"/>
                  </a:lnTo>
                  <a:lnTo>
                    <a:pt x="137692" y="121786"/>
                  </a:lnTo>
                  <a:lnTo>
                    <a:pt x="138158" y="114456"/>
                  </a:lnTo>
                  <a:lnTo>
                    <a:pt x="138675" y="101020"/>
                  </a:lnTo>
                  <a:lnTo>
                    <a:pt x="139008" y="77218"/>
                  </a:lnTo>
                  <a:lnTo>
                    <a:pt x="139053" y="68926"/>
                  </a:lnTo>
                  <a:lnTo>
                    <a:pt x="140057" y="64333"/>
                  </a:lnTo>
                  <a:lnTo>
                    <a:pt x="141719" y="59287"/>
                  </a:lnTo>
                  <a:lnTo>
                    <a:pt x="146775" y="46411"/>
                  </a:lnTo>
                  <a:lnTo>
                    <a:pt x="147466" y="42005"/>
                  </a:lnTo>
                  <a:lnTo>
                    <a:pt x="147987" y="34763"/>
                  </a:lnTo>
                  <a:lnTo>
                    <a:pt x="152750" y="34446"/>
                  </a:lnTo>
                  <a:lnTo>
                    <a:pt x="154150" y="35393"/>
                  </a:lnTo>
                  <a:lnTo>
                    <a:pt x="155083" y="37018"/>
                  </a:lnTo>
                  <a:lnTo>
                    <a:pt x="156119" y="41468"/>
                  </a:lnTo>
                  <a:lnTo>
                    <a:pt x="156580" y="46753"/>
                  </a:lnTo>
                  <a:lnTo>
                    <a:pt x="157695" y="49551"/>
                  </a:lnTo>
                  <a:lnTo>
                    <a:pt x="161580" y="55307"/>
                  </a:lnTo>
                  <a:lnTo>
                    <a:pt x="166614" y="61171"/>
                  </a:lnTo>
                  <a:lnTo>
                    <a:pt x="172158" y="67085"/>
                  </a:lnTo>
                  <a:lnTo>
                    <a:pt x="186757" y="81942"/>
                  </a:lnTo>
                  <a:lnTo>
                    <a:pt x="195333" y="87892"/>
                  </a:lnTo>
                  <a:lnTo>
                    <a:pt x="200397" y="90868"/>
                  </a:lnTo>
                  <a:lnTo>
                    <a:pt x="205758" y="92852"/>
                  </a:lnTo>
                  <a:lnTo>
                    <a:pt x="211317" y="94175"/>
                  </a:lnTo>
                  <a:lnTo>
                    <a:pt x="217006" y="95057"/>
                  </a:lnTo>
                  <a:lnTo>
                    <a:pt x="222784" y="95644"/>
                  </a:lnTo>
                  <a:lnTo>
                    <a:pt x="228620" y="96036"/>
                  </a:lnTo>
                  <a:lnTo>
                    <a:pt x="239404" y="96472"/>
                  </a:lnTo>
                  <a:lnTo>
                    <a:pt x="247505" y="96665"/>
                  </a:lnTo>
                  <a:lnTo>
                    <a:pt x="257058" y="94105"/>
                  </a:lnTo>
                  <a:lnTo>
                    <a:pt x="262383" y="92034"/>
                  </a:lnTo>
                  <a:lnTo>
                    <a:pt x="267918" y="89660"/>
                  </a:lnTo>
                  <a:lnTo>
                    <a:pt x="279360" y="84377"/>
                  </a:lnTo>
                  <a:lnTo>
                    <a:pt x="296957" y="75825"/>
                  </a:lnTo>
                  <a:lnTo>
                    <a:pt x="302874" y="71910"/>
                  </a:lnTo>
                  <a:lnTo>
                    <a:pt x="308802" y="67314"/>
                  </a:lnTo>
                  <a:lnTo>
                    <a:pt x="314739" y="62267"/>
                  </a:lnTo>
                  <a:lnTo>
                    <a:pt x="318697" y="57909"/>
                  </a:lnTo>
                  <a:lnTo>
                    <a:pt x="321336" y="54013"/>
                  </a:lnTo>
                  <a:lnTo>
                    <a:pt x="330311" y="35889"/>
                  </a:lnTo>
                  <a:lnTo>
                    <a:pt x="332055" y="31395"/>
                  </a:lnTo>
                  <a:lnTo>
                    <a:pt x="333217" y="27406"/>
                  </a:lnTo>
                  <a:lnTo>
                    <a:pt x="333992" y="23755"/>
                  </a:lnTo>
                  <a:lnTo>
                    <a:pt x="334509" y="20329"/>
                  </a:lnTo>
                  <a:lnTo>
                    <a:pt x="334854" y="17052"/>
                  </a:lnTo>
                  <a:lnTo>
                    <a:pt x="335083" y="13876"/>
                  </a:lnTo>
                  <a:lnTo>
                    <a:pt x="334245" y="11758"/>
                  </a:lnTo>
                  <a:lnTo>
                    <a:pt x="332693" y="10346"/>
                  </a:lnTo>
                  <a:lnTo>
                    <a:pt x="330666" y="9405"/>
                  </a:lnTo>
                  <a:lnTo>
                    <a:pt x="323073" y="3340"/>
                  </a:lnTo>
                  <a:lnTo>
                    <a:pt x="320284" y="1758"/>
                  </a:lnTo>
                  <a:lnTo>
                    <a:pt x="314540" y="0"/>
                  </a:lnTo>
                  <a:lnTo>
                    <a:pt x="311619" y="524"/>
                  </a:lnTo>
                  <a:lnTo>
                    <a:pt x="305727" y="3751"/>
                  </a:lnTo>
                  <a:lnTo>
                    <a:pt x="301775" y="6993"/>
                  </a:lnTo>
                  <a:lnTo>
                    <a:pt x="297156" y="11138"/>
                  </a:lnTo>
                  <a:lnTo>
                    <a:pt x="286732" y="21036"/>
                  </a:lnTo>
                  <a:lnTo>
                    <a:pt x="275484" y="32050"/>
                  </a:lnTo>
                  <a:lnTo>
                    <a:pt x="270699" y="37765"/>
                  </a:lnTo>
                  <a:lnTo>
                    <a:pt x="266517" y="43559"/>
                  </a:lnTo>
                  <a:lnTo>
                    <a:pt x="262736" y="49407"/>
                  </a:lnTo>
                  <a:lnTo>
                    <a:pt x="259224" y="56281"/>
                  </a:lnTo>
                  <a:lnTo>
                    <a:pt x="255890" y="63841"/>
                  </a:lnTo>
                  <a:lnTo>
                    <a:pt x="252675" y="71857"/>
                  </a:lnTo>
                  <a:lnTo>
                    <a:pt x="246457" y="88702"/>
                  </a:lnTo>
                  <a:lnTo>
                    <a:pt x="243410" y="97361"/>
                  </a:lnTo>
                  <a:lnTo>
                    <a:pt x="241379" y="106110"/>
                  </a:lnTo>
                  <a:lnTo>
                    <a:pt x="240025" y="114921"/>
                  </a:lnTo>
                  <a:lnTo>
                    <a:pt x="239122" y="123770"/>
                  </a:lnTo>
                  <a:lnTo>
                    <a:pt x="238520" y="131654"/>
                  </a:lnTo>
                  <a:lnTo>
                    <a:pt x="238118" y="138893"/>
                  </a:lnTo>
                  <a:lnTo>
                    <a:pt x="237851" y="145705"/>
                  </a:lnTo>
                  <a:lnTo>
                    <a:pt x="239657" y="153222"/>
                  </a:lnTo>
                  <a:lnTo>
                    <a:pt x="242845" y="161211"/>
                  </a:lnTo>
                  <a:lnTo>
                    <a:pt x="246955" y="169513"/>
                  </a:lnTo>
                  <a:lnTo>
                    <a:pt x="251680" y="176040"/>
                  </a:lnTo>
                  <a:lnTo>
                    <a:pt x="256814" y="181383"/>
                  </a:lnTo>
                  <a:lnTo>
                    <a:pt x="262221" y="185937"/>
                  </a:lnTo>
                  <a:lnTo>
                    <a:pt x="267810" y="189966"/>
                  </a:lnTo>
                  <a:lnTo>
                    <a:pt x="273520" y="193644"/>
                  </a:lnTo>
                  <a:lnTo>
                    <a:pt x="279312" y="197088"/>
                  </a:lnTo>
                  <a:lnTo>
                    <a:pt x="286149" y="199384"/>
                  </a:lnTo>
                  <a:lnTo>
                    <a:pt x="293684" y="200914"/>
                  </a:lnTo>
                  <a:lnTo>
                    <a:pt x="301683" y="201935"/>
                  </a:lnTo>
                  <a:lnTo>
                    <a:pt x="308009" y="202616"/>
                  </a:lnTo>
                  <a:lnTo>
                    <a:pt x="313218" y="203069"/>
                  </a:lnTo>
                  <a:lnTo>
                    <a:pt x="326613" y="20397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6" name="SMARTInkAnnotation490"/>
            <p:cNvSpPr/>
            <p:nvPr/>
          </p:nvSpPr>
          <p:spPr>
            <a:xfrm>
              <a:off x="2446734" y="4714875"/>
              <a:ext cx="44650" cy="133946"/>
            </a:xfrm>
            <a:custGeom>
              <a:avLst/>
              <a:gdLst/>
              <a:ahLst/>
              <a:cxnLst/>
              <a:rect l="0" t="0" r="0" b="0"/>
              <a:pathLst>
                <a:path w="44650" h="133946">
                  <a:moveTo>
                    <a:pt x="0" y="0"/>
                  </a:moveTo>
                  <a:lnTo>
                    <a:pt x="0" y="16251"/>
                  </a:lnTo>
                  <a:lnTo>
                    <a:pt x="993" y="17778"/>
                  </a:lnTo>
                  <a:lnTo>
                    <a:pt x="2646" y="19790"/>
                  </a:lnTo>
                  <a:lnTo>
                    <a:pt x="4741" y="22123"/>
                  </a:lnTo>
                  <a:lnTo>
                    <a:pt x="7130" y="25663"/>
                  </a:lnTo>
                  <a:lnTo>
                    <a:pt x="9714" y="30007"/>
                  </a:lnTo>
                  <a:lnTo>
                    <a:pt x="12429" y="34887"/>
                  </a:lnTo>
                  <a:lnTo>
                    <a:pt x="14239" y="39133"/>
                  </a:lnTo>
                  <a:lnTo>
                    <a:pt x="15446" y="42956"/>
                  </a:lnTo>
                  <a:lnTo>
                    <a:pt x="16251" y="46496"/>
                  </a:lnTo>
                  <a:lnTo>
                    <a:pt x="17779" y="51834"/>
                  </a:lnTo>
                  <a:lnTo>
                    <a:pt x="22123" y="65701"/>
                  </a:lnTo>
                  <a:lnTo>
                    <a:pt x="24671" y="72574"/>
                  </a:lnTo>
                  <a:lnTo>
                    <a:pt x="27361" y="79140"/>
                  </a:lnTo>
                  <a:lnTo>
                    <a:pt x="30147" y="85503"/>
                  </a:lnTo>
                  <a:lnTo>
                    <a:pt x="32997" y="90736"/>
                  </a:lnTo>
                  <a:lnTo>
                    <a:pt x="35889" y="95217"/>
                  </a:lnTo>
                  <a:lnTo>
                    <a:pt x="38808" y="99197"/>
                  </a:lnTo>
                  <a:lnTo>
                    <a:pt x="40756" y="103834"/>
                  </a:lnTo>
                  <a:lnTo>
                    <a:pt x="42053" y="108911"/>
                  </a:lnTo>
                  <a:lnTo>
                    <a:pt x="42918" y="114278"/>
                  </a:lnTo>
                  <a:lnTo>
                    <a:pt x="43495" y="118850"/>
                  </a:lnTo>
                  <a:lnTo>
                    <a:pt x="43880" y="122890"/>
                  </a:lnTo>
                  <a:lnTo>
                    <a:pt x="44649" y="1339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7" name="SMARTInkAnnotation491"/>
            <p:cNvSpPr/>
            <p:nvPr/>
          </p:nvSpPr>
          <p:spPr>
            <a:xfrm>
              <a:off x="2482453" y="4643438"/>
              <a:ext cx="17861" cy="26790"/>
            </a:xfrm>
            <a:custGeom>
              <a:avLst/>
              <a:gdLst/>
              <a:ahLst/>
              <a:cxnLst/>
              <a:rect l="0" t="0" r="0" b="0"/>
              <a:pathLst>
                <a:path w="17861" h="26790">
                  <a:moveTo>
                    <a:pt x="0" y="0"/>
                  </a:moveTo>
                  <a:lnTo>
                    <a:pt x="7688" y="7688"/>
                  </a:lnTo>
                  <a:lnTo>
                    <a:pt x="8102" y="9094"/>
                  </a:lnTo>
                  <a:lnTo>
                    <a:pt x="8378" y="11024"/>
                  </a:lnTo>
                  <a:lnTo>
                    <a:pt x="8562" y="13302"/>
                  </a:lnTo>
                  <a:lnTo>
                    <a:pt x="9677" y="15813"/>
                  </a:lnTo>
                  <a:lnTo>
                    <a:pt x="11412" y="18479"/>
                  </a:lnTo>
                  <a:lnTo>
                    <a:pt x="17860" y="267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8" name="SMARTInkAnnotation492"/>
            <p:cNvSpPr/>
            <p:nvPr/>
          </p:nvSpPr>
          <p:spPr>
            <a:xfrm>
              <a:off x="2589609" y="4644387"/>
              <a:ext cx="276822" cy="213364"/>
            </a:xfrm>
            <a:custGeom>
              <a:avLst/>
              <a:gdLst/>
              <a:ahLst/>
              <a:cxnLst/>
              <a:rect l="0" t="0" r="0" b="0"/>
              <a:pathLst>
                <a:path w="276822" h="213364">
                  <a:moveTo>
                    <a:pt x="0" y="52629"/>
                  </a:moveTo>
                  <a:lnTo>
                    <a:pt x="4741" y="57369"/>
                  </a:lnTo>
                  <a:lnTo>
                    <a:pt x="6137" y="59758"/>
                  </a:lnTo>
                  <a:lnTo>
                    <a:pt x="7689" y="65057"/>
                  </a:lnTo>
                  <a:lnTo>
                    <a:pt x="8563" y="68879"/>
                  </a:lnTo>
                  <a:lnTo>
                    <a:pt x="11412" y="75064"/>
                  </a:lnTo>
                  <a:lnTo>
                    <a:pt x="13561" y="79492"/>
                  </a:lnTo>
                  <a:lnTo>
                    <a:pt x="14994" y="83436"/>
                  </a:lnTo>
                  <a:lnTo>
                    <a:pt x="15949" y="87058"/>
                  </a:lnTo>
                  <a:lnTo>
                    <a:pt x="16586" y="90464"/>
                  </a:lnTo>
                  <a:lnTo>
                    <a:pt x="18003" y="94719"/>
                  </a:lnTo>
                  <a:lnTo>
                    <a:pt x="19939" y="99541"/>
                  </a:lnTo>
                  <a:lnTo>
                    <a:pt x="22223" y="104739"/>
                  </a:lnTo>
                  <a:lnTo>
                    <a:pt x="23745" y="109197"/>
                  </a:lnTo>
                  <a:lnTo>
                    <a:pt x="24760" y="113161"/>
                  </a:lnTo>
                  <a:lnTo>
                    <a:pt x="25436" y="116796"/>
                  </a:lnTo>
                  <a:lnTo>
                    <a:pt x="26879" y="122196"/>
                  </a:lnTo>
                  <a:lnTo>
                    <a:pt x="31129" y="136133"/>
                  </a:lnTo>
                  <a:lnTo>
                    <a:pt x="32659" y="142033"/>
                  </a:lnTo>
                  <a:lnTo>
                    <a:pt x="33679" y="146958"/>
                  </a:lnTo>
                  <a:lnTo>
                    <a:pt x="34359" y="151234"/>
                  </a:lnTo>
                  <a:lnTo>
                    <a:pt x="34813" y="156068"/>
                  </a:lnTo>
                  <a:lnTo>
                    <a:pt x="35115" y="161276"/>
                  </a:lnTo>
                  <a:lnTo>
                    <a:pt x="35450" y="172353"/>
                  </a:lnTo>
                  <a:lnTo>
                    <a:pt x="35708" y="199224"/>
                  </a:lnTo>
                  <a:lnTo>
                    <a:pt x="34720" y="200961"/>
                  </a:lnTo>
                  <a:lnTo>
                    <a:pt x="33069" y="202118"/>
                  </a:lnTo>
                  <a:lnTo>
                    <a:pt x="27157" y="204298"/>
                  </a:lnTo>
                  <a:lnTo>
                    <a:pt x="26898" y="199652"/>
                  </a:lnTo>
                  <a:lnTo>
                    <a:pt x="26792" y="141201"/>
                  </a:lnTo>
                  <a:lnTo>
                    <a:pt x="27783" y="132513"/>
                  </a:lnTo>
                  <a:lnTo>
                    <a:pt x="29437" y="123744"/>
                  </a:lnTo>
                  <a:lnTo>
                    <a:pt x="31531" y="114922"/>
                  </a:lnTo>
                  <a:lnTo>
                    <a:pt x="33919" y="106063"/>
                  </a:lnTo>
                  <a:lnTo>
                    <a:pt x="39218" y="88283"/>
                  </a:lnTo>
                  <a:lnTo>
                    <a:pt x="47780" y="61540"/>
                  </a:lnTo>
                  <a:lnTo>
                    <a:pt x="50705" y="53608"/>
                  </a:lnTo>
                  <a:lnTo>
                    <a:pt x="53647" y="46336"/>
                  </a:lnTo>
                  <a:lnTo>
                    <a:pt x="56601" y="39504"/>
                  </a:lnTo>
                  <a:lnTo>
                    <a:pt x="59562" y="33957"/>
                  </a:lnTo>
                  <a:lnTo>
                    <a:pt x="62528" y="29267"/>
                  </a:lnTo>
                  <a:lnTo>
                    <a:pt x="65498" y="25148"/>
                  </a:lnTo>
                  <a:lnTo>
                    <a:pt x="69462" y="20418"/>
                  </a:lnTo>
                  <a:lnTo>
                    <a:pt x="74090" y="15280"/>
                  </a:lnTo>
                  <a:lnTo>
                    <a:pt x="79159" y="9870"/>
                  </a:lnTo>
                  <a:lnTo>
                    <a:pt x="84523" y="6264"/>
                  </a:lnTo>
                  <a:lnTo>
                    <a:pt x="90083" y="3860"/>
                  </a:lnTo>
                  <a:lnTo>
                    <a:pt x="95774" y="2256"/>
                  </a:lnTo>
                  <a:lnTo>
                    <a:pt x="101553" y="1188"/>
                  </a:lnTo>
                  <a:lnTo>
                    <a:pt x="107389" y="475"/>
                  </a:lnTo>
                  <a:lnTo>
                    <a:pt x="113265" y="0"/>
                  </a:lnTo>
                  <a:lnTo>
                    <a:pt x="119166" y="676"/>
                  </a:lnTo>
                  <a:lnTo>
                    <a:pt x="125085" y="2118"/>
                  </a:lnTo>
                  <a:lnTo>
                    <a:pt x="131015" y="4073"/>
                  </a:lnTo>
                  <a:lnTo>
                    <a:pt x="135961" y="6367"/>
                  </a:lnTo>
                  <a:lnTo>
                    <a:pt x="144101" y="11563"/>
                  </a:lnTo>
                  <a:lnTo>
                    <a:pt x="148654" y="15329"/>
                  </a:lnTo>
                  <a:lnTo>
                    <a:pt x="153673" y="19824"/>
                  </a:lnTo>
                  <a:lnTo>
                    <a:pt x="159003" y="24806"/>
                  </a:lnTo>
                  <a:lnTo>
                    <a:pt x="164541" y="31104"/>
                  </a:lnTo>
                  <a:lnTo>
                    <a:pt x="170218" y="38278"/>
                  </a:lnTo>
                  <a:lnTo>
                    <a:pt x="198326" y="75922"/>
                  </a:lnTo>
                  <a:lnTo>
                    <a:pt x="205640" y="87009"/>
                  </a:lnTo>
                  <a:lnTo>
                    <a:pt x="212499" y="98369"/>
                  </a:lnTo>
                  <a:lnTo>
                    <a:pt x="219057" y="109911"/>
                  </a:lnTo>
                  <a:lnTo>
                    <a:pt x="231635" y="133319"/>
                  </a:lnTo>
                  <a:lnTo>
                    <a:pt x="237767" y="145118"/>
                  </a:lnTo>
                  <a:lnTo>
                    <a:pt x="252518" y="171456"/>
                  </a:lnTo>
                  <a:lnTo>
                    <a:pt x="276821" y="2133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9" name="SMARTInkAnnotation493"/>
            <p:cNvSpPr/>
            <p:nvPr/>
          </p:nvSpPr>
          <p:spPr>
            <a:xfrm>
              <a:off x="823450" y="5161395"/>
              <a:ext cx="239184" cy="196419"/>
            </a:xfrm>
            <a:custGeom>
              <a:avLst/>
              <a:gdLst/>
              <a:ahLst/>
              <a:cxnLst/>
              <a:rect l="0" t="0" r="0" b="0"/>
              <a:pathLst>
                <a:path w="239184" h="196419">
                  <a:moveTo>
                    <a:pt x="212394" y="26753"/>
                  </a:moveTo>
                  <a:lnTo>
                    <a:pt x="207653" y="26753"/>
                  </a:lnTo>
                  <a:lnTo>
                    <a:pt x="206257" y="25761"/>
                  </a:lnTo>
                  <a:lnTo>
                    <a:pt x="205326" y="24108"/>
                  </a:lnTo>
                  <a:lnTo>
                    <a:pt x="203573" y="18192"/>
                  </a:lnTo>
                  <a:lnTo>
                    <a:pt x="203496" y="13192"/>
                  </a:lnTo>
                  <a:lnTo>
                    <a:pt x="203474" y="10168"/>
                  </a:lnTo>
                  <a:lnTo>
                    <a:pt x="198726" y="4531"/>
                  </a:lnTo>
                  <a:lnTo>
                    <a:pt x="196337" y="3009"/>
                  </a:lnTo>
                  <a:lnTo>
                    <a:pt x="191036" y="1317"/>
                  </a:lnTo>
                  <a:lnTo>
                    <a:pt x="185373" y="566"/>
                  </a:lnTo>
                  <a:lnTo>
                    <a:pt x="178556" y="231"/>
                  </a:lnTo>
                  <a:lnTo>
                    <a:pt x="163562" y="43"/>
                  </a:lnTo>
                  <a:lnTo>
                    <a:pt x="152326" y="0"/>
                  </a:lnTo>
                  <a:lnTo>
                    <a:pt x="146552" y="980"/>
                  </a:lnTo>
                  <a:lnTo>
                    <a:pt x="140718" y="2626"/>
                  </a:lnTo>
                  <a:lnTo>
                    <a:pt x="134844" y="4715"/>
                  </a:lnTo>
                  <a:lnTo>
                    <a:pt x="128944" y="7100"/>
                  </a:lnTo>
                  <a:lnTo>
                    <a:pt x="123026" y="9682"/>
                  </a:lnTo>
                  <a:lnTo>
                    <a:pt x="117097" y="12397"/>
                  </a:lnTo>
                  <a:lnTo>
                    <a:pt x="111159" y="16190"/>
                  </a:lnTo>
                  <a:lnTo>
                    <a:pt x="105217" y="20704"/>
                  </a:lnTo>
                  <a:lnTo>
                    <a:pt x="99270" y="25697"/>
                  </a:lnTo>
                  <a:lnTo>
                    <a:pt x="93322" y="30018"/>
                  </a:lnTo>
                  <a:lnTo>
                    <a:pt x="87372" y="33890"/>
                  </a:lnTo>
                  <a:lnTo>
                    <a:pt x="81421" y="37465"/>
                  </a:lnTo>
                  <a:lnTo>
                    <a:pt x="75469" y="41832"/>
                  </a:lnTo>
                  <a:lnTo>
                    <a:pt x="69517" y="46727"/>
                  </a:lnTo>
                  <a:lnTo>
                    <a:pt x="63564" y="51976"/>
                  </a:lnTo>
                  <a:lnTo>
                    <a:pt x="51659" y="63098"/>
                  </a:lnTo>
                  <a:lnTo>
                    <a:pt x="27847" y="86408"/>
                  </a:lnTo>
                  <a:lnTo>
                    <a:pt x="22886" y="92321"/>
                  </a:lnTo>
                  <a:lnTo>
                    <a:pt x="18586" y="98245"/>
                  </a:lnTo>
                  <a:lnTo>
                    <a:pt x="14728" y="104181"/>
                  </a:lnTo>
                  <a:lnTo>
                    <a:pt x="11163" y="110122"/>
                  </a:lnTo>
                  <a:lnTo>
                    <a:pt x="7795" y="116066"/>
                  </a:lnTo>
                  <a:lnTo>
                    <a:pt x="4557" y="122014"/>
                  </a:lnTo>
                  <a:lnTo>
                    <a:pt x="2398" y="126971"/>
                  </a:lnTo>
                  <a:lnTo>
                    <a:pt x="959" y="131268"/>
                  </a:lnTo>
                  <a:lnTo>
                    <a:pt x="0" y="135126"/>
                  </a:lnTo>
                  <a:lnTo>
                    <a:pt x="353" y="139681"/>
                  </a:lnTo>
                  <a:lnTo>
                    <a:pt x="1580" y="144702"/>
                  </a:lnTo>
                  <a:lnTo>
                    <a:pt x="3390" y="150035"/>
                  </a:lnTo>
                  <a:lnTo>
                    <a:pt x="6581" y="154581"/>
                  </a:lnTo>
                  <a:lnTo>
                    <a:pt x="10693" y="158604"/>
                  </a:lnTo>
                  <a:lnTo>
                    <a:pt x="15419" y="162279"/>
                  </a:lnTo>
                  <a:lnTo>
                    <a:pt x="20554" y="164729"/>
                  </a:lnTo>
                  <a:lnTo>
                    <a:pt x="25961" y="166362"/>
                  </a:lnTo>
                  <a:lnTo>
                    <a:pt x="31551" y="167451"/>
                  </a:lnTo>
                  <a:lnTo>
                    <a:pt x="37261" y="169169"/>
                  </a:lnTo>
                  <a:lnTo>
                    <a:pt x="43053" y="171307"/>
                  </a:lnTo>
                  <a:lnTo>
                    <a:pt x="48898" y="173724"/>
                  </a:lnTo>
                  <a:lnTo>
                    <a:pt x="55772" y="174342"/>
                  </a:lnTo>
                  <a:lnTo>
                    <a:pt x="63331" y="173764"/>
                  </a:lnTo>
                  <a:lnTo>
                    <a:pt x="71347" y="172385"/>
                  </a:lnTo>
                  <a:lnTo>
                    <a:pt x="78675" y="171466"/>
                  </a:lnTo>
                  <a:lnTo>
                    <a:pt x="85545" y="170854"/>
                  </a:lnTo>
                  <a:lnTo>
                    <a:pt x="92109" y="170445"/>
                  </a:lnTo>
                  <a:lnTo>
                    <a:pt x="99461" y="169181"/>
                  </a:lnTo>
                  <a:lnTo>
                    <a:pt x="107340" y="167346"/>
                  </a:lnTo>
                  <a:lnTo>
                    <a:pt x="115569" y="165129"/>
                  </a:lnTo>
                  <a:lnTo>
                    <a:pt x="123039" y="161668"/>
                  </a:lnTo>
                  <a:lnTo>
                    <a:pt x="130004" y="157376"/>
                  </a:lnTo>
                  <a:lnTo>
                    <a:pt x="136631" y="152531"/>
                  </a:lnTo>
                  <a:lnTo>
                    <a:pt x="142042" y="148308"/>
                  </a:lnTo>
                  <a:lnTo>
                    <a:pt x="146641" y="144501"/>
                  </a:lnTo>
                  <a:lnTo>
                    <a:pt x="150699" y="140970"/>
                  </a:lnTo>
                  <a:lnTo>
                    <a:pt x="154397" y="136632"/>
                  </a:lnTo>
                  <a:lnTo>
                    <a:pt x="157854" y="131756"/>
                  </a:lnTo>
                  <a:lnTo>
                    <a:pt x="161151" y="126521"/>
                  </a:lnTo>
                  <a:lnTo>
                    <a:pt x="164341" y="121047"/>
                  </a:lnTo>
                  <a:lnTo>
                    <a:pt x="167460" y="115412"/>
                  </a:lnTo>
                  <a:lnTo>
                    <a:pt x="170532" y="109672"/>
                  </a:lnTo>
                  <a:lnTo>
                    <a:pt x="173572" y="104853"/>
                  </a:lnTo>
                  <a:lnTo>
                    <a:pt x="176591" y="100648"/>
                  </a:lnTo>
                  <a:lnTo>
                    <a:pt x="179595" y="96852"/>
                  </a:lnTo>
                  <a:lnTo>
                    <a:pt x="181598" y="92337"/>
                  </a:lnTo>
                  <a:lnTo>
                    <a:pt x="182934" y="87343"/>
                  </a:lnTo>
                  <a:lnTo>
                    <a:pt x="183824" y="82030"/>
                  </a:lnTo>
                  <a:lnTo>
                    <a:pt x="185410" y="77495"/>
                  </a:lnTo>
                  <a:lnTo>
                    <a:pt x="187459" y="73479"/>
                  </a:lnTo>
                  <a:lnTo>
                    <a:pt x="189818" y="69810"/>
                  </a:lnTo>
                  <a:lnTo>
                    <a:pt x="191390" y="66372"/>
                  </a:lnTo>
                  <a:lnTo>
                    <a:pt x="192438" y="63088"/>
                  </a:lnTo>
                  <a:lnTo>
                    <a:pt x="194498" y="53708"/>
                  </a:lnTo>
                  <a:lnTo>
                    <a:pt x="194534" y="110294"/>
                  </a:lnTo>
                  <a:lnTo>
                    <a:pt x="195526" y="117174"/>
                  </a:lnTo>
                  <a:lnTo>
                    <a:pt x="197180" y="123744"/>
                  </a:lnTo>
                  <a:lnTo>
                    <a:pt x="199275" y="130110"/>
                  </a:lnTo>
                  <a:lnTo>
                    <a:pt x="201663" y="136337"/>
                  </a:lnTo>
                  <a:lnTo>
                    <a:pt x="204248" y="142473"/>
                  </a:lnTo>
                  <a:lnTo>
                    <a:pt x="206963" y="148548"/>
                  </a:lnTo>
                  <a:lnTo>
                    <a:pt x="212626" y="160590"/>
                  </a:lnTo>
                  <a:lnTo>
                    <a:pt x="215525" y="166579"/>
                  </a:lnTo>
                  <a:lnTo>
                    <a:pt x="218450" y="171564"/>
                  </a:lnTo>
                  <a:lnTo>
                    <a:pt x="221392" y="175880"/>
                  </a:lnTo>
                  <a:lnTo>
                    <a:pt x="224346" y="179749"/>
                  </a:lnTo>
                  <a:lnTo>
                    <a:pt x="227307" y="183321"/>
                  </a:lnTo>
                  <a:lnTo>
                    <a:pt x="230273" y="186694"/>
                  </a:lnTo>
                  <a:lnTo>
                    <a:pt x="239183" y="1964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0" name="SMARTInkAnnotation494"/>
            <p:cNvSpPr/>
            <p:nvPr/>
          </p:nvSpPr>
          <p:spPr>
            <a:xfrm>
              <a:off x="1134225" y="5179219"/>
              <a:ext cx="142595" cy="160167"/>
            </a:xfrm>
            <a:custGeom>
              <a:avLst/>
              <a:gdLst/>
              <a:ahLst/>
              <a:cxnLst/>
              <a:rect l="0" t="0" r="0" b="0"/>
              <a:pathLst>
                <a:path w="142595" h="160167">
                  <a:moveTo>
                    <a:pt x="71283" y="8929"/>
                  </a:moveTo>
                  <a:lnTo>
                    <a:pt x="66542" y="8929"/>
                  </a:lnTo>
                  <a:lnTo>
                    <a:pt x="65146" y="9921"/>
                  </a:lnTo>
                  <a:lnTo>
                    <a:pt x="64215" y="11575"/>
                  </a:lnTo>
                  <a:lnTo>
                    <a:pt x="63594" y="13669"/>
                  </a:lnTo>
                  <a:lnTo>
                    <a:pt x="62188" y="15066"/>
                  </a:lnTo>
                  <a:lnTo>
                    <a:pt x="60259" y="15997"/>
                  </a:lnTo>
                  <a:lnTo>
                    <a:pt x="57980" y="16618"/>
                  </a:lnTo>
                  <a:lnTo>
                    <a:pt x="55469" y="17032"/>
                  </a:lnTo>
                  <a:lnTo>
                    <a:pt x="52803" y="17308"/>
                  </a:lnTo>
                  <a:lnTo>
                    <a:pt x="50033" y="17491"/>
                  </a:lnTo>
                  <a:lnTo>
                    <a:pt x="47194" y="18606"/>
                  </a:lnTo>
                  <a:lnTo>
                    <a:pt x="44310" y="20342"/>
                  </a:lnTo>
                  <a:lnTo>
                    <a:pt x="41395" y="22491"/>
                  </a:lnTo>
                  <a:lnTo>
                    <a:pt x="38459" y="24916"/>
                  </a:lnTo>
                  <a:lnTo>
                    <a:pt x="35510" y="27524"/>
                  </a:lnTo>
                  <a:lnTo>
                    <a:pt x="29587" y="33069"/>
                  </a:lnTo>
                  <a:lnTo>
                    <a:pt x="14725" y="47668"/>
                  </a:lnTo>
                  <a:lnTo>
                    <a:pt x="11749" y="51622"/>
                  </a:lnTo>
                  <a:lnTo>
                    <a:pt x="8773" y="56243"/>
                  </a:lnTo>
                  <a:lnTo>
                    <a:pt x="5797" y="61308"/>
                  </a:lnTo>
                  <a:lnTo>
                    <a:pt x="3813" y="66669"/>
                  </a:lnTo>
                  <a:lnTo>
                    <a:pt x="2491" y="72227"/>
                  </a:lnTo>
                  <a:lnTo>
                    <a:pt x="1609" y="77917"/>
                  </a:lnTo>
                  <a:lnTo>
                    <a:pt x="1021" y="83694"/>
                  </a:lnTo>
                  <a:lnTo>
                    <a:pt x="629" y="89530"/>
                  </a:lnTo>
                  <a:lnTo>
                    <a:pt x="368" y="95406"/>
                  </a:lnTo>
                  <a:lnTo>
                    <a:pt x="77" y="107225"/>
                  </a:lnTo>
                  <a:lnTo>
                    <a:pt x="0" y="113155"/>
                  </a:lnTo>
                  <a:lnTo>
                    <a:pt x="941" y="119093"/>
                  </a:lnTo>
                  <a:lnTo>
                    <a:pt x="2560" y="125036"/>
                  </a:lnTo>
                  <a:lnTo>
                    <a:pt x="4631" y="130982"/>
                  </a:lnTo>
                  <a:lnTo>
                    <a:pt x="7997" y="135938"/>
                  </a:lnTo>
                  <a:lnTo>
                    <a:pt x="12225" y="140235"/>
                  </a:lnTo>
                  <a:lnTo>
                    <a:pt x="17028" y="144091"/>
                  </a:lnTo>
                  <a:lnTo>
                    <a:pt x="22214" y="147655"/>
                  </a:lnTo>
                  <a:lnTo>
                    <a:pt x="27657" y="151022"/>
                  </a:lnTo>
                  <a:lnTo>
                    <a:pt x="33269" y="154259"/>
                  </a:lnTo>
                  <a:lnTo>
                    <a:pt x="39987" y="156418"/>
                  </a:lnTo>
                  <a:lnTo>
                    <a:pt x="47442" y="157856"/>
                  </a:lnTo>
                  <a:lnTo>
                    <a:pt x="55389" y="158816"/>
                  </a:lnTo>
                  <a:lnTo>
                    <a:pt x="62672" y="159455"/>
                  </a:lnTo>
                  <a:lnTo>
                    <a:pt x="69511" y="159881"/>
                  </a:lnTo>
                  <a:lnTo>
                    <a:pt x="76054" y="160166"/>
                  </a:lnTo>
                  <a:lnTo>
                    <a:pt x="82401" y="159363"/>
                  </a:lnTo>
                  <a:lnTo>
                    <a:pt x="88617" y="157836"/>
                  </a:lnTo>
                  <a:lnTo>
                    <a:pt x="94745" y="155825"/>
                  </a:lnTo>
                  <a:lnTo>
                    <a:pt x="100815" y="153493"/>
                  </a:lnTo>
                  <a:lnTo>
                    <a:pt x="106846" y="150946"/>
                  </a:lnTo>
                  <a:lnTo>
                    <a:pt x="112851" y="148255"/>
                  </a:lnTo>
                  <a:lnTo>
                    <a:pt x="117847" y="144477"/>
                  </a:lnTo>
                  <a:lnTo>
                    <a:pt x="122169" y="139974"/>
                  </a:lnTo>
                  <a:lnTo>
                    <a:pt x="126043" y="134988"/>
                  </a:lnTo>
                  <a:lnTo>
                    <a:pt x="128625" y="129679"/>
                  </a:lnTo>
                  <a:lnTo>
                    <a:pt x="130347" y="124156"/>
                  </a:lnTo>
                  <a:lnTo>
                    <a:pt x="131495" y="118489"/>
                  </a:lnTo>
                  <a:lnTo>
                    <a:pt x="133252" y="112727"/>
                  </a:lnTo>
                  <a:lnTo>
                    <a:pt x="135416" y="106901"/>
                  </a:lnTo>
                  <a:lnTo>
                    <a:pt x="137851" y="101033"/>
                  </a:lnTo>
                  <a:lnTo>
                    <a:pt x="139474" y="95137"/>
                  </a:lnTo>
                  <a:lnTo>
                    <a:pt x="140556" y="89221"/>
                  </a:lnTo>
                  <a:lnTo>
                    <a:pt x="141277" y="83293"/>
                  </a:lnTo>
                  <a:lnTo>
                    <a:pt x="141759" y="77357"/>
                  </a:lnTo>
                  <a:lnTo>
                    <a:pt x="142079" y="71415"/>
                  </a:lnTo>
                  <a:lnTo>
                    <a:pt x="142435" y="59521"/>
                  </a:lnTo>
                  <a:lnTo>
                    <a:pt x="142594" y="47620"/>
                  </a:lnTo>
                  <a:lnTo>
                    <a:pt x="141644" y="42661"/>
                  </a:lnTo>
                  <a:lnTo>
                    <a:pt x="140018" y="38362"/>
                  </a:lnTo>
                  <a:lnTo>
                    <a:pt x="137942" y="34504"/>
                  </a:lnTo>
                  <a:lnTo>
                    <a:pt x="135566" y="30940"/>
                  </a:lnTo>
                  <a:lnTo>
                    <a:pt x="132990" y="27572"/>
                  </a:lnTo>
                  <a:lnTo>
                    <a:pt x="130280" y="24334"/>
                  </a:lnTo>
                  <a:lnTo>
                    <a:pt x="127482" y="21184"/>
                  </a:lnTo>
                  <a:lnTo>
                    <a:pt x="121726" y="15038"/>
                  </a:lnTo>
                  <a:lnTo>
                    <a:pt x="117810" y="12009"/>
                  </a:lnTo>
                  <a:lnTo>
                    <a:pt x="113215" y="8998"/>
                  </a:lnTo>
                  <a:lnTo>
                    <a:pt x="101063" y="1777"/>
                  </a:lnTo>
                  <a:lnTo>
                    <a:pt x="96755" y="790"/>
                  </a:lnTo>
                  <a:lnTo>
                    <a:pt x="8914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1" name="SMARTInkAnnotation495"/>
            <p:cNvSpPr/>
            <p:nvPr/>
          </p:nvSpPr>
          <p:spPr>
            <a:xfrm>
              <a:off x="1312664" y="5152430"/>
              <a:ext cx="125017" cy="187366"/>
            </a:xfrm>
            <a:custGeom>
              <a:avLst/>
              <a:gdLst/>
              <a:ahLst/>
              <a:cxnLst/>
              <a:rect l="0" t="0" r="0" b="0"/>
              <a:pathLst>
                <a:path w="125017" h="187366">
                  <a:moveTo>
                    <a:pt x="0" y="71437"/>
                  </a:moveTo>
                  <a:lnTo>
                    <a:pt x="7688" y="71437"/>
                  </a:lnTo>
                  <a:lnTo>
                    <a:pt x="11024" y="74083"/>
                  </a:lnTo>
                  <a:lnTo>
                    <a:pt x="13302" y="76177"/>
                  </a:lnTo>
                  <a:lnTo>
                    <a:pt x="18480" y="81151"/>
                  </a:lnTo>
                  <a:lnTo>
                    <a:pt x="38732" y="101249"/>
                  </a:lnTo>
                  <a:lnTo>
                    <a:pt x="40704" y="105202"/>
                  </a:lnTo>
                  <a:lnTo>
                    <a:pt x="42019" y="109822"/>
                  </a:lnTo>
                  <a:lnTo>
                    <a:pt x="42895" y="114886"/>
                  </a:lnTo>
                  <a:lnTo>
                    <a:pt x="44472" y="119255"/>
                  </a:lnTo>
                  <a:lnTo>
                    <a:pt x="46515" y="123160"/>
                  </a:lnTo>
                  <a:lnTo>
                    <a:pt x="48869" y="126754"/>
                  </a:lnTo>
                  <a:lnTo>
                    <a:pt x="50439" y="130143"/>
                  </a:lnTo>
                  <a:lnTo>
                    <a:pt x="51485" y="133395"/>
                  </a:lnTo>
                  <a:lnTo>
                    <a:pt x="52183" y="136555"/>
                  </a:lnTo>
                  <a:lnTo>
                    <a:pt x="53640" y="140646"/>
                  </a:lnTo>
                  <a:lnTo>
                    <a:pt x="55604" y="145358"/>
                  </a:lnTo>
                  <a:lnTo>
                    <a:pt x="57905" y="150483"/>
                  </a:lnTo>
                  <a:lnTo>
                    <a:pt x="59440" y="154893"/>
                  </a:lnTo>
                  <a:lnTo>
                    <a:pt x="60462" y="158824"/>
                  </a:lnTo>
                  <a:lnTo>
                    <a:pt x="61144" y="162437"/>
                  </a:lnTo>
                  <a:lnTo>
                    <a:pt x="62591" y="165838"/>
                  </a:lnTo>
                  <a:lnTo>
                    <a:pt x="64548" y="169098"/>
                  </a:lnTo>
                  <a:lnTo>
                    <a:pt x="66844" y="172263"/>
                  </a:lnTo>
                  <a:lnTo>
                    <a:pt x="68375" y="175365"/>
                  </a:lnTo>
                  <a:lnTo>
                    <a:pt x="69396" y="178426"/>
                  </a:lnTo>
                  <a:lnTo>
                    <a:pt x="71034" y="185726"/>
                  </a:lnTo>
                  <a:lnTo>
                    <a:pt x="72161" y="186325"/>
                  </a:lnTo>
                  <a:lnTo>
                    <a:pt x="76059" y="186990"/>
                  </a:lnTo>
                  <a:lnTo>
                    <a:pt x="79091" y="187365"/>
                  </a:lnTo>
                  <a:lnTo>
                    <a:pt x="78524" y="186426"/>
                  </a:lnTo>
                  <a:lnTo>
                    <a:pt x="75248" y="182736"/>
                  </a:lnTo>
                  <a:lnTo>
                    <a:pt x="73978" y="180363"/>
                  </a:lnTo>
                  <a:lnTo>
                    <a:pt x="72567" y="175080"/>
                  </a:lnTo>
                  <a:lnTo>
                    <a:pt x="72190" y="171291"/>
                  </a:lnTo>
                  <a:lnTo>
                    <a:pt x="71939" y="166779"/>
                  </a:lnTo>
                  <a:lnTo>
                    <a:pt x="71772" y="161788"/>
                  </a:lnTo>
                  <a:lnTo>
                    <a:pt x="70668" y="156475"/>
                  </a:lnTo>
                  <a:lnTo>
                    <a:pt x="68940" y="150950"/>
                  </a:lnTo>
                  <a:lnTo>
                    <a:pt x="66796" y="145281"/>
                  </a:lnTo>
                  <a:lnTo>
                    <a:pt x="65367" y="139518"/>
                  </a:lnTo>
                  <a:lnTo>
                    <a:pt x="64414" y="133691"/>
                  </a:lnTo>
                  <a:lnTo>
                    <a:pt x="63779" y="127823"/>
                  </a:lnTo>
                  <a:lnTo>
                    <a:pt x="63355" y="121926"/>
                  </a:lnTo>
                  <a:lnTo>
                    <a:pt x="63073" y="116010"/>
                  </a:lnTo>
                  <a:lnTo>
                    <a:pt x="62884" y="110082"/>
                  </a:lnTo>
                  <a:lnTo>
                    <a:pt x="61767" y="103153"/>
                  </a:lnTo>
                  <a:lnTo>
                    <a:pt x="60029" y="95558"/>
                  </a:lnTo>
                  <a:lnTo>
                    <a:pt x="57879" y="87518"/>
                  </a:lnTo>
                  <a:lnTo>
                    <a:pt x="57438" y="80173"/>
                  </a:lnTo>
                  <a:lnTo>
                    <a:pt x="58135" y="73293"/>
                  </a:lnTo>
                  <a:lnTo>
                    <a:pt x="59593" y="66721"/>
                  </a:lnTo>
                  <a:lnTo>
                    <a:pt x="60565" y="60356"/>
                  </a:lnTo>
                  <a:lnTo>
                    <a:pt x="61212" y="54128"/>
                  </a:lnTo>
                  <a:lnTo>
                    <a:pt x="61644" y="47991"/>
                  </a:lnTo>
                  <a:lnTo>
                    <a:pt x="62924" y="42908"/>
                  </a:lnTo>
                  <a:lnTo>
                    <a:pt x="64770" y="38528"/>
                  </a:lnTo>
                  <a:lnTo>
                    <a:pt x="66992" y="34615"/>
                  </a:lnTo>
                  <a:lnTo>
                    <a:pt x="68474" y="31014"/>
                  </a:lnTo>
                  <a:lnTo>
                    <a:pt x="69462" y="27621"/>
                  </a:lnTo>
                  <a:lnTo>
                    <a:pt x="70120" y="24367"/>
                  </a:lnTo>
                  <a:lnTo>
                    <a:pt x="71552" y="21205"/>
                  </a:lnTo>
                  <a:lnTo>
                    <a:pt x="73498" y="18106"/>
                  </a:lnTo>
                  <a:lnTo>
                    <a:pt x="75788" y="15046"/>
                  </a:lnTo>
                  <a:lnTo>
                    <a:pt x="79299" y="12015"/>
                  </a:lnTo>
                  <a:lnTo>
                    <a:pt x="83624" y="9002"/>
                  </a:lnTo>
                  <a:lnTo>
                    <a:pt x="88491" y="6001"/>
                  </a:lnTo>
                  <a:lnTo>
                    <a:pt x="92729" y="4001"/>
                  </a:lnTo>
                  <a:lnTo>
                    <a:pt x="96546" y="2667"/>
                  </a:lnTo>
                  <a:lnTo>
                    <a:pt x="100083" y="1778"/>
                  </a:lnTo>
                  <a:lnTo>
                    <a:pt x="104425" y="1185"/>
                  </a:lnTo>
                  <a:lnTo>
                    <a:pt x="109304" y="790"/>
                  </a:lnTo>
                  <a:lnTo>
                    <a:pt x="12501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2" name="SMARTInkAnnotation496"/>
            <p:cNvSpPr/>
            <p:nvPr/>
          </p:nvSpPr>
          <p:spPr>
            <a:xfrm>
              <a:off x="1535916" y="5080992"/>
              <a:ext cx="44640" cy="276822"/>
            </a:xfrm>
            <a:custGeom>
              <a:avLst/>
              <a:gdLst/>
              <a:ahLst/>
              <a:cxnLst/>
              <a:rect l="0" t="0" r="0" b="0"/>
              <a:pathLst>
                <a:path w="44640" h="276822">
                  <a:moveTo>
                    <a:pt x="8920" y="0"/>
                  </a:moveTo>
                  <a:lnTo>
                    <a:pt x="4179" y="0"/>
                  </a:lnTo>
                  <a:lnTo>
                    <a:pt x="2783" y="992"/>
                  </a:lnTo>
                  <a:lnTo>
                    <a:pt x="1852" y="2646"/>
                  </a:lnTo>
                  <a:lnTo>
                    <a:pt x="99" y="8562"/>
                  </a:lnTo>
                  <a:lnTo>
                    <a:pt x="12" y="15986"/>
                  </a:lnTo>
                  <a:lnTo>
                    <a:pt x="0" y="21326"/>
                  </a:lnTo>
                  <a:lnTo>
                    <a:pt x="989" y="25132"/>
                  </a:lnTo>
                  <a:lnTo>
                    <a:pt x="2640" y="29653"/>
                  </a:lnTo>
                  <a:lnTo>
                    <a:pt x="4734" y="34651"/>
                  </a:lnTo>
                  <a:lnTo>
                    <a:pt x="6129" y="40960"/>
                  </a:lnTo>
                  <a:lnTo>
                    <a:pt x="7059" y="48143"/>
                  </a:lnTo>
                  <a:lnTo>
                    <a:pt x="7680" y="55908"/>
                  </a:lnTo>
                  <a:lnTo>
                    <a:pt x="9085" y="64061"/>
                  </a:lnTo>
                  <a:lnTo>
                    <a:pt x="11014" y="72473"/>
                  </a:lnTo>
                  <a:lnTo>
                    <a:pt x="13293" y="81057"/>
                  </a:lnTo>
                  <a:lnTo>
                    <a:pt x="14812" y="89757"/>
                  </a:lnTo>
                  <a:lnTo>
                    <a:pt x="15824" y="98534"/>
                  </a:lnTo>
                  <a:lnTo>
                    <a:pt x="16499" y="107361"/>
                  </a:lnTo>
                  <a:lnTo>
                    <a:pt x="17942" y="116222"/>
                  </a:lnTo>
                  <a:lnTo>
                    <a:pt x="19895" y="125107"/>
                  </a:lnTo>
                  <a:lnTo>
                    <a:pt x="22190" y="134006"/>
                  </a:lnTo>
                  <a:lnTo>
                    <a:pt x="23720" y="142915"/>
                  </a:lnTo>
                  <a:lnTo>
                    <a:pt x="24739" y="151832"/>
                  </a:lnTo>
                  <a:lnTo>
                    <a:pt x="25420" y="160753"/>
                  </a:lnTo>
                  <a:lnTo>
                    <a:pt x="26865" y="169676"/>
                  </a:lnTo>
                  <a:lnTo>
                    <a:pt x="28821" y="178602"/>
                  </a:lnTo>
                  <a:lnTo>
                    <a:pt x="31117" y="187529"/>
                  </a:lnTo>
                  <a:lnTo>
                    <a:pt x="32648" y="195465"/>
                  </a:lnTo>
                  <a:lnTo>
                    <a:pt x="33668" y="202739"/>
                  </a:lnTo>
                  <a:lnTo>
                    <a:pt x="34348" y="209574"/>
                  </a:lnTo>
                  <a:lnTo>
                    <a:pt x="35794" y="217106"/>
                  </a:lnTo>
                  <a:lnTo>
                    <a:pt x="37750" y="225105"/>
                  </a:lnTo>
                  <a:lnTo>
                    <a:pt x="40046" y="233414"/>
                  </a:lnTo>
                  <a:lnTo>
                    <a:pt x="41577" y="239945"/>
                  </a:lnTo>
                  <a:lnTo>
                    <a:pt x="42598" y="245292"/>
                  </a:lnTo>
                  <a:lnTo>
                    <a:pt x="43731" y="253878"/>
                  </a:lnTo>
                  <a:lnTo>
                    <a:pt x="44236" y="261001"/>
                  </a:lnTo>
                  <a:lnTo>
                    <a:pt x="44459" y="267474"/>
                  </a:lnTo>
                  <a:lnTo>
                    <a:pt x="44639" y="2768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3" name="SMARTInkAnnotation497"/>
            <p:cNvSpPr/>
            <p:nvPr/>
          </p:nvSpPr>
          <p:spPr>
            <a:xfrm>
              <a:off x="1491367" y="5179219"/>
              <a:ext cx="142767" cy="44649"/>
            </a:xfrm>
            <a:custGeom>
              <a:avLst/>
              <a:gdLst/>
              <a:ahLst/>
              <a:cxnLst/>
              <a:rect l="0" t="0" r="0" b="0"/>
              <a:pathLst>
                <a:path w="142767" h="44649">
                  <a:moveTo>
                    <a:pt x="8821" y="0"/>
                  </a:moveTo>
                  <a:lnTo>
                    <a:pt x="259" y="0"/>
                  </a:lnTo>
                  <a:lnTo>
                    <a:pt x="136" y="992"/>
                  </a:lnTo>
                  <a:lnTo>
                    <a:pt x="54" y="2645"/>
                  </a:lnTo>
                  <a:lnTo>
                    <a:pt x="0" y="4740"/>
                  </a:lnTo>
                  <a:lnTo>
                    <a:pt x="956" y="6137"/>
                  </a:lnTo>
                  <a:lnTo>
                    <a:pt x="2585" y="7068"/>
                  </a:lnTo>
                  <a:lnTo>
                    <a:pt x="4664" y="7688"/>
                  </a:lnTo>
                  <a:lnTo>
                    <a:pt x="7042" y="9094"/>
                  </a:lnTo>
                  <a:lnTo>
                    <a:pt x="9619" y="11024"/>
                  </a:lnTo>
                  <a:lnTo>
                    <a:pt x="12329" y="13302"/>
                  </a:lnTo>
                  <a:lnTo>
                    <a:pt x="16121" y="14821"/>
                  </a:lnTo>
                  <a:lnTo>
                    <a:pt x="20633" y="15834"/>
                  </a:lnTo>
                  <a:lnTo>
                    <a:pt x="25625" y="16509"/>
                  </a:lnTo>
                  <a:lnTo>
                    <a:pt x="30937" y="17951"/>
                  </a:lnTo>
                  <a:lnTo>
                    <a:pt x="36464" y="19905"/>
                  </a:lnTo>
                  <a:lnTo>
                    <a:pt x="42132" y="22200"/>
                  </a:lnTo>
                  <a:lnTo>
                    <a:pt x="56368" y="27395"/>
                  </a:lnTo>
                  <a:lnTo>
                    <a:pt x="89760" y="38814"/>
                  </a:lnTo>
                  <a:lnTo>
                    <a:pt x="97507" y="40760"/>
                  </a:lnTo>
                  <a:lnTo>
                    <a:pt x="104656" y="42056"/>
                  </a:lnTo>
                  <a:lnTo>
                    <a:pt x="111406" y="42920"/>
                  </a:lnTo>
                  <a:lnTo>
                    <a:pt x="117890" y="43496"/>
                  </a:lnTo>
                  <a:lnTo>
                    <a:pt x="124198" y="43880"/>
                  </a:lnTo>
                  <a:lnTo>
                    <a:pt x="142766" y="446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4" name="SMARTInkAnnotation498"/>
            <p:cNvSpPr/>
            <p:nvPr/>
          </p:nvSpPr>
          <p:spPr>
            <a:xfrm>
              <a:off x="1680557" y="5197113"/>
              <a:ext cx="150030" cy="160701"/>
            </a:xfrm>
            <a:custGeom>
              <a:avLst/>
              <a:gdLst/>
              <a:ahLst/>
              <a:cxnLst/>
              <a:rect l="0" t="0" r="0" b="0"/>
              <a:pathLst>
                <a:path w="150030" h="160701">
                  <a:moveTo>
                    <a:pt x="105381" y="17825"/>
                  </a:moveTo>
                  <a:lnTo>
                    <a:pt x="105381" y="4522"/>
                  </a:lnTo>
                  <a:lnTo>
                    <a:pt x="104388" y="3003"/>
                  </a:lnTo>
                  <a:lnTo>
                    <a:pt x="102735" y="1990"/>
                  </a:lnTo>
                  <a:lnTo>
                    <a:pt x="98251" y="865"/>
                  </a:lnTo>
                  <a:lnTo>
                    <a:pt x="95667" y="565"/>
                  </a:lnTo>
                  <a:lnTo>
                    <a:pt x="92952" y="365"/>
                  </a:lnTo>
                  <a:lnTo>
                    <a:pt x="90149" y="232"/>
                  </a:lnTo>
                  <a:lnTo>
                    <a:pt x="84390" y="83"/>
                  </a:lnTo>
                  <a:lnTo>
                    <a:pt x="75569" y="0"/>
                  </a:lnTo>
                  <a:lnTo>
                    <a:pt x="71616" y="981"/>
                  </a:lnTo>
                  <a:lnTo>
                    <a:pt x="66995" y="2627"/>
                  </a:lnTo>
                  <a:lnTo>
                    <a:pt x="61931" y="4716"/>
                  </a:lnTo>
                  <a:lnTo>
                    <a:pt x="56570" y="8093"/>
                  </a:lnTo>
                  <a:lnTo>
                    <a:pt x="51012" y="12329"/>
                  </a:lnTo>
                  <a:lnTo>
                    <a:pt x="45323" y="17138"/>
                  </a:lnTo>
                  <a:lnTo>
                    <a:pt x="40537" y="21335"/>
                  </a:lnTo>
                  <a:lnTo>
                    <a:pt x="32574" y="28645"/>
                  </a:lnTo>
                  <a:lnTo>
                    <a:pt x="29062" y="32976"/>
                  </a:lnTo>
                  <a:lnTo>
                    <a:pt x="25728" y="37847"/>
                  </a:lnTo>
                  <a:lnTo>
                    <a:pt x="22513" y="43079"/>
                  </a:lnTo>
                  <a:lnTo>
                    <a:pt x="19378" y="49544"/>
                  </a:lnTo>
                  <a:lnTo>
                    <a:pt x="16295" y="56829"/>
                  </a:lnTo>
                  <a:lnTo>
                    <a:pt x="13248" y="64664"/>
                  </a:lnTo>
                  <a:lnTo>
                    <a:pt x="10224" y="71872"/>
                  </a:lnTo>
                  <a:lnTo>
                    <a:pt x="7217" y="78660"/>
                  </a:lnTo>
                  <a:lnTo>
                    <a:pt x="4219" y="85171"/>
                  </a:lnTo>
                  <a:lnTo>
                    <a:pt x="2221" y="91496"/>
                  </a:lnTo>
                  <a:lnTo>
                    <a:pt x="889" y="97696"/>
                  </a:lnTo>
                  <a:lnTo>
                    <a:pt x="0" y="103814"/>
                  </a:lnTo>
                  <a:lnTo>
                    <a:pt x="401" y="108886"/>
                  </a:lnTo>
                  <a:lnTo>
                    <a:pt x="1660" y="113258"/>
                  </a:lnTo>
                  <a:lnTo>
                    <a:pt x="3491" y="117166"/>
                  </a:lnTo>
                  <a:lnTo>
                    <a:pt x="5704" y="120763"/>
                  </a:lnTo>
                  <a:lnTo>
                    <a:pt x="8172" y="124153"/>
                  </a:lnTo>
                  <a:lnTo>
                    <a:pt x="10809" y="127405"/>
                  </a:lnTo>
                  <a:lnTo>
                    <a:pt x="13559" y="129573"/>
                  </a:lnTo>
                  <a:lnTo>
                    <a:pt x="16385" y="131020"/>
                  </a:lnTo>
                  <a:lnTo>
                    <a:pt x="19261" y="131983"/>
                  </a:lnTo>
                  <a:lnTo>
                    <a:pt x="23163" y="132626"/>
                  </a:lnTo>
                  <a:lnTo>
                    <a:pt x="27748" y="133054"/>
                  </a:lnTo>
                  <a:lnTo>
                    <a:pt x="32790" y="133339"/>
                  </a:lnTo>
                  <a:lnTo>
                    <a:pt x="38135" y="132538"/>
                  </a:lnTo>
                  <a:lnTo>
                    <a:pt x="43683" y="131011"/>
                  </a:lnTo>
                  <a:lnTo>
                    <a:pt x="49366" y="129001"/>
                  </a:lnTo>
                  <a:lnTo>
                    <a:pt x="55139" y="125676"/>
                  </a:lnTo>
                  <a:lnTo>
                    <a:pt x="60972" y="121476"/>
                  </a:lnTo>
                  <a:lnTo>
                    <a:pt x="66845" y="116691"/>
                  </a:lnTo>
                  <a:lnTo>
                    <a:pt x="71753" y="112509"/>
                  </a:lnTo>
                  <a:lnTo>
                    <a:pt x="76017" y="108729"/>
                  </a:lnTo>
                  <a:lnTo>
                    <a:pt x="79852" y="105216"/>
                  </a:lnTo>
                  <a:lnTo>
                    <a:pt x="83400" y="100891"/>
                  </a:lnTo>
                  <a:lnTo>
                    <a:pt x="86758" y="96022"/>
                  </a:lnTo>
                  <a:lnTo>
                    <a:pt x="89989" y="90793"/>
                  </a:lnTo>
                  <a:lnTo>
                    <a:pt x="93135" y="85321"/>
                  </a:lnTo>
                  <a:lnTo>
                    <a:pt x="99277" y="73951"/>
                  </a:lnTo>
                  <a:lnTo>
                    <a:pt x="101311" y="68140"/>
                  </a:lnTo>
                  <a:lnTo>
                    <a:pt x="102668" y="62283"/>
                  </a:lnTo>
                  <a:lnTo>
                    <a:pt x="103572" y="56392"/>
                  </a:lnTo>
                  <a:lnTo>
                    <a:pt x="105167" y="50481"/>
                  </a:lnTo>
                  <a:lnTo>
                    <a:pt x="107222" y="44557"/>
                  </a:lnTo>
                  <a:lnTo>
                    <a:pt x="109585" y="38623"/>
                  </a:lnTo>
                  <a:lnTo>
                    <a:pt x="111160" y="33674"/>
                  </a:lnTo>
                  <a:lnTo>
                    <a:pt x="112210" y="29383"/>
                  </a:lnTo>
                  <a:lnTo>
                    <a:pt x="112910" y="25531"/>
                  </a:lnTo>
                  <a:lnTo>
                    <a:pt x="113377" y="21970"/>
                  </a:lnTo>
                  <a:lnTo>
                    <a:pt x="113688" y="18603"/>
                  </a:lnTo>
                  <a:lnTo>
                    <a:pt x="113895" y="15367"/>
                  </a:lnTo>
                  <a:lnTo>
                    <a:pt x="114126" y="9125"/>
                  </a:lnTo>
                  <a:lnTo>
                    <a:pt x="114274" y="1775"/>
                  </a:lnTo>
                  <a:lnTo>
                    <a:pt x="113294" y="1171"/>
                  </a:lnTo>
                  <a:lnTo>
                    <a:pt x="109559" y="502"/>
                  </a:lnTo>
                  <a:lnTo>
                    <a:pt x="108166" y="1315"/>
                  </a:lnTo>
                  <a:lnTo>
                    <a:pt x="107237" y="2849"/>
                  </a:lnTo>
                  <a:lnTo>
                    <a:pt x="106618" y="4864"/>
                  </a:lnTo>
                  <a:lnTo>
                    <a:pt x="106206" y="8193"/>
                  </a:lnTo>
                  <a:lnTo>
                    <a:pt x="105931" y="12395"/>
                  </a:lnTo>
                  <a:lnTo>
                    <a:pt x="105747" y="17181"/>
                  </a:lnTo>
                  <a:lnTo>
                    <a:pt x="105489" y="33398"/>
                  </a:lnTo>
                  <a:lnTo>
                    <a:pt x="105413" y="55512"/>
                  </a:lnTo>
                  <a:lnTo>
                    <a:pt x="106394" y="62793"/>
                  </a:lnTo>
                  <a:lnTo>
                    <a:pt x="108041" y="69632"/>
                  </a:lnTo>
                  <a:lnTo>
                    <a:pt x="110130" y="76175"/>
                  </a:lnTo>
                  <a:lnTo>
                    <a:pt x="111524" y="82521"/>
                  </a:lnTo>
                  <a:lnTo>
                    <a:pt x="112453" y="88737"/>
                  </a:lnTo>
                  <a:lnTo>
                    <a:pt x="113072" y="94866"/>
                  </a:lnTo>
                  <a:lnTo>
                    <a:pt x="115469" y="101927"/>
                  </a:lnTo>
                  <a:lnTo>
                    <a:pt x="119051" y="109612"/>
                  </a:lnTo>
                  <a:lnTo>
                    <a:pt x="127331" y="125095"/>
                  </a:lnTo>
                  <a:lnTo>
                    <a:pt x="134319" y="138592"/>
                  </a:lnTo>
                  <a:lnTo>
                    <a:pt x="137571" y="143976"/>
                  </a:lnTo>
                  <a:lnTo>
                    <a:pt x="140731" y="148558"/>
                  </a:lnTo>
                  <a:lnTo>
                    <a:pt x="150029" y="160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5" name="SMARTInkAnnotation499"/>
            <p:cNvSpPr/>
            <p:nvPr/>
          </p:nvSpPr>
          <p:spPr>
            <a:xfrm>
              <a:off x="955477" y="5688211"/>
              <a:ext cx="8930" cy="151806"/>
            </a:xfrm>
            <a:custGeom>
              <a:avLst/>
              <a:gdLst/>
              <a:ahLst/>
              <a:cxnLst/>
              <a:rect l="0" t="0" r="0" b="0"/>
              <a:pathLst>
                <a:path w="8930" h="151806">
                  <a:moveTo>
                    <a:pt x="0" y="0"/>
                  </a:moveTo>
                  <a:lnTo>
                    <a:pt x="0" y="139790"/>
                  </a:lnTo>
                  <a:lnTo>
                    <a:pt x="992" y="143795"/>
                  </a:lnTo>
                  <a:lnTo>
                    <a:pt x="2645" y="146465"/>
                  </a:lnTo>
                  <a:lnTo>
                    <a:pt x="8929" y="1518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6" name="SMARTInkAnnotation500"/>
            <p:cNvSpPr/>
            <p:nvPr/>
          </p:nvSpPr>
          <p:spPr>
            <a:xfrm>
              <a:off x="946547" y="5598914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0"/>
                  </a:moveTo>
                  <a:lnTo>
                    <a:pt x="9" y="0"/>
                  </a:lnTo>
                  <a:lnTo>
                    <a:pt x="0" y="89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7" name="SMARTInkAnnotation501"/>
            <p:cNvSpPr/>
            <p:nvPr/>
          </p:nvSpPr>
          <p:spPr>
            <a:xfrm>
              <a:off x="1062633" y="5652492"/>
              <a:ext cx="142876" cy="133899"/>
            </a:xfrm>
            <a:custGeom>
              <a:avLst/>
              <a:gdLst/>
              <a:ahLst/>
              <a:cxnLst/>
              <a:rect l="0" t="0" r="0" b="0"/>
              <a:pathLst>
                <a:path w="142876" h="133899">
                  <a:moveTo>
                    <a:pt x="0" y="0"/>
                  </a:moveTo>
                  <a:lnTo>
                    <a:pt x="0" y="20991"/>
                  </a:lnTo>
                  <a:lnTo>
                    <a:pt x="992" y="24908"/>
                  </a:lnTo>
                  <a:lnTo>
                    <a:pt x="2646" y="29503"/>
                  </a:lnTo>
                  <a:lnTo>
                    <a:pt x="4740" y="34552"/>
                  </a:lnTo>
                  <a:lnTo>
                    <a:pt x="6137" y="38909"/>
                  </a:lnTo>
                  <a:lnTo>
                    <a:pt x="7067" y="42807"/>
                  </a:lnTo>
                  <a:lnTo>
                    <a:pt x="7688" y="46398"/>
                  </a:lnTo>
                  <a:lnTo>
                    <a:pt x="8102" y="50775"/>
                  </a:lnTo>
                  <a:lnTo>
                    <a:pt x="8378" y="55678"/>
                  </a:lnTo>
                  <a:lnTo>
                    <a:pt x="8562" y="60932"/>
                  </a:lnTo>
                  <a:lnTo>
                    <a:pt x="9677" y="66418"/>
                  </a:lnTo>
                  <a:lnTo>
                    <a:pt x="11412" y="72059"/>
                  </a:lnTo>
                  <a:lnTo>
                    <a:pt x="13561" y="77806"/>
                  </a:lnTo>
                  <a:lnTo>
                    <a:pt x="14994" y="83620"/>
                  </a:lnTo>
                  <a:lnTo>
                    <a:pt x="15949" y="89481"/>
                  </a:lnTo>
                  <a:lnTo>
                    <a:pt x="16586" y="95373"/>
                  </a:lnTo>
                  <a:lnTo>
                    <a:pt x="17010" y="100293"/>
                  </a:lnTo>
                  <a:lnTo>
                    <a:pt x="17293" y="104565"/>
                  </a:lnTo>
                  <a:lnTo>
                    <a:pt x="17482" y="108406"/>
                  </a:lnTo>
                  <a:lnTo>
                    <a:pt x="18600" y="111957"/>
                  </a:lnTo>
                  <a:lnTo>
                    <a:pt x="20337" y="115318"/>
                  </a:lnTo>
                  <a:lnTo>
                    <a:pt x="22488" y="118551"/>
                  </a:lnTo>
                  <a:lnTo>
                    <a:pt x="23921" y="121697"/>
                  </a:lnTo>
                  <a:lnTo>
                    <a:pt x="24877" y="124788"/>
                  </a:lnTo>
                  <a:lnTo>
                    <a:pt x="26779" y="133898"/>
                  </a:lnTo>
                  <a:lnTo>
                    <a:pt x="26789" y="65348"/>
                  </a:lnTo>
                  <a:lnTo>
                    <a:pt x="27781" y="59440"/>
                  </a:lnTo>
                  <a:lnTo>
                    <a:pt x="29435" y="53518"/>
                  </a:lnTo>
                  <a:lnTo>
                    <a:pt x="31529" y="47584"/>
                  </a:lnTo>
                  <a:lnTo>
                    <a:pt x="33918" y="41645"/>
                  </a:lnTo>
                  <a:lnTo>
                    <a:pt x="36503" y="35701"/>
                  </a:lnTo>
                  <a:lnTo>
                    <a:pt x="39218" y="29753"/>
                  </a:lnTo>
                  <a:lnTo>
                    <a:pt x="42020" y="24796"/>
                  </a:lnTo>
                  <a:lnTo>
                    <a:pt x="44881" y="20499"/>
                  </a:lnTo>
                  <a:lnTo>
                    <a:pt x="47780" y="16643"/>
                  </a:lnTo>
                  <a:lnTo>
                    <a:pt x="50704" y="13080"/>
                  </a:lnTo>
                  <a:lnTo>
                    <a:pt x="53647" y="9712"/>
                  </a:lnTo>
                  <a:lnTo>
                    <a:pt x="56600" y="6475"/>
                  </a:lnTo>
                  <a:lnTo>
                    <a:pt x="60554" y="4317"/>
                  </a:lnTo>
                  <a:lnTo>
                    <a:pt x="65174" y="2878"/>
                  </a:lnTo>
                  <a:lnTo>
                    <a:pt x="70238" y="1919"/>
                  </a:lnTo>
                  <a:lnTo>
                    <a:pt x="74607" y="1279"/>
                  </a:lnTo>
                  <a:lnTo>
                    <a:pt x="78511" y="852"/>
                  </a:lnTo>
                  <a:lnTo>
                    <a:pt x="82106" y="568"/>
                  </a:lnTo>
                  <a:lnTo>
                    <a:pt x="86488" y="1371"/>
                  </a:lnTo>
                  <a:lnTo>
                    <a:pt x="91392" y="2898"/>
                  </a:lnTo>
                  <a:lnTo>
                    <a:pt x="96647" y="4909"/>
                  </a:lnTo>
                  <a:lnTo>
                    <a:pt x="101142" y="7241"/>
                  </a:lnTo>
                  <a:lnTo>
                    <a:pt x="105131" y="9789"/>
                  </a:lnTo>
                  <a:lnTo>
                    <a:pt x="108783" y="12479"/>
                  </a:lnTo>
                  <a:lnTo>
                    <a:pt x="112209" y="15265"/>
                  </a:lnTo>
                  <a:lnTo>
                    <a:pt x="115486" y="18114"/>
                  </a:lnTo>
                  <a:lnTo>
                    <a:pt x="118662" y="21005"/>
                  </a:lnTo>
                  <a:lnTo>
                    <a:pt x="121772" y="24918"/>
                  </a:lnTo>
                  <a:lnTo>
                    <a:pt x="124838" y="29510"/>
                  </a:lnTo>
                  <a:lnTo>
                    <a:pt x="127873" y="34556"/>
                  </a:lnTo>
                  <a:lnTo>
                    <a:pt x="129897" y="39905"/>
                  </a:lnTo>
                  <a:lnTo>
                    <a:pt x="131247" y="45455"/>
                  </a:lnTo>
                  <a:lnTo>
                    <a:pt x="132146" y="51139"/>
                  </a:lnTo>
                  <a:lnTo>
                    <a:pt x="133738" y="56913"/>
                  </a:lnTo>
                  <a:lnTo>
                    <a:pt x="135791" y="62747"/>
                  </a:lnTo>
                  <a:lnTo>
                    <a:pt x="138152" y="68620"/>
                  </a:lnTo>
                  <a:lnTo>
                    <a:pt x="139727" y="74520"/>
                  </a:lnTo>
                  <a:lnTo>
                    <a:pt x="140776" y="80438"/>
                  </a:lnTo>
                  <a:lnTo>
                    <a:pt x="141475" y="86367"/>
                  </a:lnTo>
                  <a:lnTo>
                    <a:pt x="141942" y="91313"/>
                  </a:lnTo>
                  <a:lnTo>
                    <a:pt x="142253" y="95602"/>
                  </a:lnTo>
                  <a:lnTo>
                    <a:pt x="142460" y="99453"/>
                  </a:lnTo>
                  <a:lnTo>
                    <a:pt x="142691" y="106379"/>
                  </a:lnTo>
                  <a:lnTo>
                    <a:pt x="142875" y="1160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8" name="SMARTInkAnnotation502"/>
            <p:cNvSpPr/>
            <p:nvPr/>
          </p:nvSpPr>
          <p:spPr>
            <a:xfrm>
              <a:off x="1268051" y="5572182"/>
              <a:ext cx="116052" cy="241022"/>
            </a:xfrm>
            <a:custGeom>
              <a:avLst/>
              <a:gdLst/>
              <a:ahLst/>
              <a:cxnLst/>
              <a:rect l="0" t="0" r="0" b="0"/>
              <a:pathLst>
                <a:path w="116052" h="241022">
                  <a:moveTo>
                    <a:pt x="35683" y="151748"/>
                  </a:moveTo>
                  <a:lnTo>
                    <a:pt x="35683" y="241021"/>
                  </a:lnTo>
                  <a:lnTo>
                    <a:pt x="35683" y="231556"/>
                  </a:lnTo>
                  <a:lnTo>
                    <a:pt x="34691" y="227774"/>
                  </a:lnTo>
                  <a:lnTo>
                    <a:pt x="33038" y="224260"/>
                  </a:lnTo>
                  <a:lnTo>
                    <a:pt x="30943" y="220925"/>
                  </a:lnTo>
                  <a:lnTo>
                    <a:pt x="28554" y="216717"/>
                  </a:lnTo>
                  <a:lnTo>
                    <a:pt x="23254" y="206751"/>
                  </a:lnTo>
                  <a:lnTo>
                    <a:pt x="21445" y="202307"/>
                  </a:lnTo>
                  <a:lnTo>
                    <a:pt x="20238" y="198352"/>
                  </a:lnTo>
                  <a:lnTo>
                    <a:pt x="19433" y="194724"/>
                  </a:lnTo>
                  <a:lnTo>
                    <a:pt x="17905" y="190320"/>
                  </a:lnTo>
                  <a:lnTo>
                    <a:pt x="15893" y="185400"/>
                  </a:lnTo>
                  <a:lnTo>
                    <a:pt x="13560" y="180136"/>
                  </a:lnTo>
                  <a:lnTo>
                    <a:pt x="12005" y="173649"/>
                  </a:lnTo>
                  <a:lnTo>
                    <a:pt x="10968" y="166349"/>
                  </a:lnTo>
                  <a:lnTo>
                    <a:pt x="10277" y="158506"/>
                  </a:lnTo>
                  <a:lnTo>
                    <a:pt x="8824" y="151292"/>
                  </a:lnTo>
                  <a:lnTo>
                    <a:pt x="6863" y="144499"/>
                  </a:lnTo>
                  <a:lnTo>
                    <a:pt x="4564" y="137985"/>
                  </a:lnTo>
                  <a:lnTo>
                    <a:pt x="3031" y="130667"/>
                  </a:lnTo>
                  <a:lnTo>
                    <a:pt x="2009" y="122811"/>
                  </a:lnTo>
                  <a:lnTo>
                    <a:pt x="1327" y="114597"/>
                  </a:lnTo>
                  <a:lnTo>
                    <a:pt x="873" y="106145"/>
                  </a:lnTo>
                  <a:lnTo>
                    <a:pt x="368" y="88816"/>
                  </a:lnTo>
                  <a:lnTo>
                    <a:pt x="18" y="54249"/>
                  </a:lnTo>
                  <a:lnTo>
                    <a:pt x="0" y="48053"/>
                  </a:lnTo>
                  <a:lnTo>
                    <a:pt x="980" y="42931"/>
                  </a:lnTo>
                  <a:lnTo>
                    <a:pt x="2626" y="38524"/>
                  </a:lnTo>
                  <a:lnTo>
                    <a:pt x="4716" y="34593"/>
                  </a:lnTo>
                  <a:lnTo>
                    <a:pt x="6108" y="29988"/>
                  </a:lnTo>
                  <a:lnTo>
                    <a:pt x="7037" y="24934"/>
                  </a:lnTo>
                  <a:lnTo>
                    <a:pt x="7656" y="19580"/>
                  </a:lnTo>
                  <a:lnTo>
                    <a:pt x="9061" y="15019"/>
                  </a:lnTo>
                  <a:lnTo>
                    <a:pt x="10990" y="10986"/>
                  </a:lnTo>
                  <a:lnTo>
                    <a:pt x="13268" y="7305"/>
                  </a:lnTo>
                  <a:lnTo>
                    <a:pt x="15779" y="4851"/>
                  </a:lnTo>
                  <a:lnTo>
                    <a:pt x="18445" y="3215"/>
                  </a:lnTo>
                  <a:lnTo>
                    <a:pt x="21215" y="2124"/>
                  </a:lnTo>
                  <a:lnTo>
                    <a:pt x="24053" y="1397"/>
                  </a:lnTo>
                  <a:lnTo>
                    <a:pt x="26938" y="912"/>
                  </a:lnTo>
                  <a:lnTo>
                    <a:pt x="29853" y="589"/>
                  </a:lnTo>
                  <a:lnTo>
                    <a:pt x="32789" y="374"/>
                  </a:lnTo>
                  <a:lnTo>
                    <a:pt x="35738" y="230"/>
                  </a:lnTo>
                  <a:lnTo>
                    <a:pt x="41661" y="71"/>
                  </a:lnTo>
                  <a:lnTo>
                    <a:pt x="47600" y="0"/>
                  </a:lnTo>
                  <a:lnTo>
                    <a:pt x="51565" y="973"/>
                  </a:lnTo>
                  <a:lnTo>
                    <a:pt x="56193" y="2613"/>
                  </a:lnTo>
                  <a:lnTo>
                    <a:pt x="61263" y="4700"/>
                  </a:lnTo>
                  <a:lnTo>
                    <a:pt x="66627" y="7083"/>
                  </a:lnTo>
                  <a:lnTo>
                    <a:pt x="77879" y="12376"/>
                  </a:lnTo>
                  <a:lnTo>
                    <a:pt x="95370" y="20935"/>
                  </a:lnTo>
                  <a:lnTo>
                    <a:pt x="100279" y="22867"/>
                  </a:lnTo>
                  <a:lnTo>
                    <a:pt x="104544" y="24156"/>
                  </a:lnTo>
                  <a:lnTo>
                    <a:pt x="116051" y="267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9" name="SMARTInkAnnotation503"/>
            <p:cNvSpPr/>
            <p:nvPr/>
          </p:nvSpPr>
          <p:spPr>
            <a:xfrm>
              <a:off x="1214438" y="5643722"/>
              <a:ext cx="535782" cy="196136"/>
            </a:xfrm>
            <a:custGeom>
              <a:avLst/>
              <a:gdLst/>
              <a:ahLst/>
              <a:cxnLst/>
              <a:rect l="0" t="0" r="0" b="0"/>
              <a:pathLst>
                <a:path w="535782" h="196136">
                  <a:moveTo>
                    <a:pt x="0" y="44489"/>
                  </a:moveTo>
                  <a:lnTo>
                    <a:pt x="0" y="49229"/>
                  </a:lnTo>
                  <a:lnTo>
                    <a:pt x="992" y="50626"/>
                  </a:lnTo>
                  <a:lnTo>
                    <a:pt x="2645" y="51557"/>
                  </a:lnTo>
                  <a:lnTo>
                    <a:pt x="7129" y="52591"/>
                  </a:lnTo>
                  <a:lnTo>
                    <a:pt x="12428" y="53051"/>
                  </a:lnTo>
                  <a:lnTo>
                    <a:pt x="15231" y="54165"/>
                  </a:lnTo>
                  <a:lnTo>
                    <a:pt x="20990" y="58051"/>
                  </a:lnTo>
                  <a:lnTo>
                    <a:pt x="32149" y="63084"/>
                  </a:lnTo>
                  <a:lnTo>
                    <a:pt x="46038" y="67636"/>
                  </a:lnTo>
                  <a:lnTo>
                    <a:pt x="58826" y="69659"/>
                  </a:lnTo>
                  <a:lnTo>
                    <a:pt x="73769" y="73204"/>
                  </a:lnTo>
                  <a:lnTo>
                    <a:pt x="89341" y="77095"/>
                  </a:lnTo>
                  <a:lnTo>
                    <a:pt x="102876" y="78824"/>
                  </a:lnTo>
                  <a:lnTo>
                    <a:pt x="118152" y="82238"/>
                  </a:lnTo>
                  <a:lnTo>
                    <a:pt x="133871" y="86071"/>
                  </a:lnTo>
                  <a:lnTo>
                    <a:pt x="147472" y="87775"/>
                  </a:lnTo>
                  <a:lnTo>
                    <a:pt x="157485" y="91177"/>
                  </a:lnTo>
                  <a:lnTo>
                    <a:pt x="165243" y="95005"/>
                  </a:lnTo>
                  <a:lnTo>
                    <a:pt x="175189" y="97160"/>
                  </a:lnTo>
                  <a:lnTo>
                    <a:pt x="190443" y="97948"/>
                  </a:lnTo>
                  <a:lnTo>
                    <a:pt x="208354" y="98056"/>
                  </a:lnTo>
                  <a:lnTo>
                    <a:pt x="211332" y="97068"/>
                  </a:lnTo>
                  <a:lnTo>
                    <a:pt x="220595" y="90998"/>
                  </a:lnTo>
                  <a:lnTo>
                    <a:pt x="221477" y="90378"/>
                  </a:lnTo>
                  <a:lnTo>
                    <a:pt x="225103" y="89689"/>
                  </a:lnTo>
                  <a:lnTo>
                    <a:pt x="241100" y="89137"/>
                  </a:lnTo>
                  <a:lnTo>
                    <a:pt x="275653" y="89137"/>
                  </a:lnTo>
                  <a:lnTo>
                    <a:pt x="280011" y="88145"/>
                  </a:lnTo>
                  <a:lnTo>
                    <a:pt x="287498" y="84397"/>
                  </a:lnTo>
                  <a:lnTo>
                    <a:pt x="294133" y="79424"/>
                  </a:lnTo>
                  <a:lnTo>
                    <a:pt x="300390" y="73906"/>
                  </a:lnTo>
                  <a:lnTo>
                    <a:pt x="310743" y="64066"/>
                  </a:lnTo>
                  <a:lnTo>
                    <a:pt x="316747" y="58117"/>
                  </a:lnTo>
                  <a:lnTo>
                    <a:pt x="318321" y="55559"/>
                  </a:lnTo>
                  <a:lnTo>
                    <a:pt x="320069" y="50070"/>
                  </a:lnTo>
                  <a:lnTo>
                    <a:pt x="319543" y="47218"/>
                  </a:lnTo>
                  <a:lnTo>
                    <a:pt x="316313" y="41402"/>
                  </a:lnTo>
                  <a:lnTo>
                    <a:pt x="314216" y="35510"/>
                  </a:lnTo>
                  <a:lnTo>
                    <a:pt x="312870" y="28383"/>
                  </a:lnTo>
                  <a:lnTo>
                    <a:pt x="312637" y="22409"/>
                  </a:lnTo>
                  <a:lnTo>
                    <a:pt x="311612" y="20839"/>
                  </a:lnTo>
                  <a:lnTo>
                    <a:pt x="309936" y="19793"/>
                  </a:lnTo>
                  <a:lnTo>
                    <a:pt x="304859" y="18114"/>
                  </a:lnTo>
                  <a:lnTo>
                    <a:pt x="301518" y="20530"/>
                  </a:lnTo>
                  <a:lnTo>
                    <a:pt x="299239" y="22563"/>
                  </a:lnTo>
                  <a:lnTo>
                    <a:pt x="296727" y="23918"/>
                  </a:lnTo>
                  <a:lnTo>
                    <a:pt x="288451" y="26818"/>
                  </a:lnTo>
                  <a:lnTo>
                    <a:pt x="282650" y="31013"/>
                  </a:lnTo>
                  <a:lnTo>
                    <a:pt x="276765" y="36185"/>
                  </a:lnTo>
                  <a:lnTo>
                    <a:pt x="269850" y="41791"/>
                  </a:lnTo>
                  <a:lnTo>
                    <a:pt x="260162" y="47589"/>
                  </a:lnTo>
                  <a:lnTo>
                    <a:pt x="251888" y="53473"/>
                  </a:lnTo>
                  <a:lnTo>
                    <a:pt x="244903" y="59396"/>
                  </a:lnTo>
                  <a:lnTo>
                    <a:pt x="238491" y="65336"/>
                  </a:lnTo>
                  <a:lnTo>
                    <a:pt x="229303" y="74257"/>
                  </a:lnTo>
                  <a:lnTo>
                    <a:pt x="228275" y="77233"/>
                  </a:lnTo>
                  <a:lnTo>
                    <a:pt x="228581" y="80209"/>
                  </a:lnTo>
                  <a:lnTo>
                    <a:pt x="229778" y="83185"/>
                  </a:lnTo>
                  <a:lnTo>
                    <a:pt x="233753" y="89138"/>
                  </a:lnTo>
                  <a:lnTo>
                    <a:pt x="236203" y="92114"/>
                  </a:lnTo>
                  <a:lnTo>
                    <a:pt x="238828" y="96083"/>
                  </a:lnTo>
                  <a:lnTo>
                    <a:pt x="241570" y="100713"/>
                  </a:lnTo>
                  <a:lnTo>
                    <a:pt x="244390" y="105784"/>
                  </a:lnTo>
                  <a:lnTo>
                    <a:pt x="247263" y="110157"/>
                  </a:lnTo>
                  <a:lnTo>
                    <a:pt x="250170" y="114065"/>
                  </a:lnTo>
                  <a:lnTo>
                    <a:pt x="253100" y="117662"/>
                  </a:lnTo>
                  <a:lnTo>
                    <a:pt x="256046" y="121052"/>
                  </a:lnTo>
                  <a:lnTo>
                    <a:pt x="259002" y="124304"/>
                  </a:lnTo>
                  <a:lnTo>
                    <a:pt x="261964" y="127464"/>
                  </a:lnTo>
                  <a:lnTo>
                    <a:pt x="265924" y="130564"/>
                  </a:lnTo>
                  <a:lnTo>
                    <a:pt x="275615" y="136653"/>
                  </a:lnTo>
                  <a:lnTo>
                    <a:pt x="283891" y="140021"/>
                  </a:lnTo>
                  <a:lnTo>
                    <a:pt x="291869" y="142510"/>
                  </a:lnTo>
                  <a:lnTo>
                    <a:pt x="306524" y="148498"/>
                  </a:lnTo>
                  <a:lnTo>
                    <a:pt x="314165" y="150246"/>
                  </a:lnTo>
                  <a:lnTo>
                    <a:pt x="317591" y="149720"/>
                  </a:lnTo>
                  <a:lnTo>
                    <a:pt x="330220" y="144393"/>
                  </a:lnTo>
                  <a:lnTo>
                    <a:pt x="346250" y="141944"/>
                  </a:lnTo>
                  <a:lnTo>
                    <a:pt x="355964" y="138074"/>
                  </a:lnTo>
                  <a:lnTo>
                    <a:pt x="364250" y="133045"/>
                  </a:lnTo>
                  <a:lnTo>
                    <a:pt x="371240" y="127504"/>
                  </a:lnTo>
                  <a:lnTo>
                    <a:pt x="377654" y="121733"/>
                  </a:lnTo>
                  <a:lnTo>
                    <a:pt x="383812" y="115862"/>
                  </a:lnTo>
                  <a:lnTo>
                    <a:pt x="404802" y="95087"/>
                  </a:lnTo>
                  <a:lnTo>
                    <a:pt x="406790" y="92111"/>
                  </a:lnTo>
                  <a:lnTo>
                    <a:pt x="408998" y="86159"/>
                  </a:lnTo>
                  <a:lnTo>
                    <a:pt x="412626" y="80207"/>
                  </a:lnTo>
                  <a:lnTo>
                    <a:pt x="419281" y="71800"/>
                  </a:lnTo>
                  <a:lnTo>
                    <a:pt x="416865" y="71510"/>
                  </a:lnTo>
                  <a:lnTo>
                    <a:pt x="411970" y="71323"/>
                  </a:lnTo>
                  <a:lnTo>
                    <a:pt x="406382" y="76032"/>
                  </a:lnTo>
                  <a:lnTo>
                    <a:pt x="404866" y="78416"/>
                  </a:lnTo>
                  <a:lnTo>
                    <a:pt x="403182" y="83711"/>
                  </a:lnTo>
                  <a:lnTo>
                    <a:pt x="402733" y="87504"/>
                  </a:lnTo>
                  <a:lnTo>
                    <a:pt x="402434" y="92017"/>
                  </a:lnTo>
                  <a:lnTo>
                    <a:pt x="402102" y="101332"/>
                  </a:lnTo>
                  <a:lnTo>
                    <a:pt x="401954" y="108778"/>
                  </a:lnTo>
                  <a:lnTo>
                    <a:pt x="401871" y="128030"/>
                  </a:lnTo>
                  <a:lnTo>
                    <a:pt x="402851" y="133917"/>
                  </a:lnTo>
                  <a:lnTo>
                    <a:pt x="404497" y="138834"/>
                  </a:lnTo>
                  <a:lnTo>
                    <a:pt x="406586" y="143104"/>
                  </a:lnTo>
                  <a:lnTo>
                    <a:pt x="407979" y="147936"/>
                  </a:lnTo>
                  <a:lnTo>
                    <a:pt x="408908" y="153141"/>
                  </a:lnTo>
                  <a:lnTo>
                    <a:pt x="409527" y="158596"/>
                  </a:lnTo>
                  <a:lnTo>
                    <a:pt x="410932" y="163224"/>
                  </a:lnTo>
                  <a:lnTo>
                    <a:pt x="412861" y="167302"/>
                  </a:lnTo>
                  <a:lnTo>
                    <a:pt x="415139" y="171013"/>
                  </a:lnTo>
                  <a:lnTo>
                    <a:pt x="417650" y="174479"/>
                  </a:lnTo>
                  <a:lnTo>
                    <a:pt x="420316" y="177782"/>
                  </a:lnTo>
                  <a:lnTo>
                    <a:pt x="423085" y="180976"/>
                  </a:lnTo>
                  <a:lnTo>
                    <a:pt x="425924" y="184097"/>
                  </a:lnTo>
                  <a:lnTo>
                    <a:pt x="437403" y="196135"/>
                  </a:lnTo>
                  <a:lnTo>
                    <a:pt x="442250" y="191506"/>
                  </a:lnTo>
                  <a:lnTo>
                    <a:pt x="443661" y="188141"/>
                  </a:lnTo>
                  <a:lnTo>
                    <a:pt x="444602" y="183913"/>
                  </a:lnTo>
                  <a:lnTo>
                    <a:pt x="445229" y="179110"/>
                  </a:lnTo>
                  <a:lnTo>
                    <a:pt x="445647" y="174916"/>
                  </a:lnTo>
                  <a:lnTo>
                    <a:pt x="445926" y="171128"/>
                  </a:lnTo>
                  <a:lnTo>
                    <a:pt x="446112" y="167610"/>
                  </a:lnTo>
                  <a:lnTo>
                    <a:pt x="446319" y="158410"/>
                  </a:lnTo>
                  <a:lnTo>
                    <a:pt x="446474" y="106348"/>
                  </a:lnTo>
                  <a:lnTo>
                    <a:pt x="445485" y="98626"/>
                  </a:lnTo>
                  <a:lnTo>
                    <a:pt x="443834" y="91494"/>
                  </a:lnTo>
                  <a:lnTo>
                    <a:pt x="441741" y="84756"/>
                  </a:lnTo>
                  <a:lnTo>
                    <a:pt x="440345" y="77287"/>
                  </a:lnTo>
                  <a:lnTo>
                    <a:pt x="439415" y="69330"/>
                  </a:lnTo>
                  <a:lnTo>
                    <a:pt x="438794" y="61050"/>
                  </a:lnTo>
                  <a:lnTo>
                    <a:pt x="438381" y="53545"/>
                  </a:lnTo>
                  <a:lnTo>
                    <a:pt x="437922" y="39915"/>
                  </a:lnTo>
                  <a:lnTo>
                    <a:pt x="438791" y="34494"/>
                  </a:lnTo>
                  <a:lnTo>
                    <a:pt x="440363" y="29889"/>
                  </a:lnTo>
                  <a:lnTo>
                    <a:pt x="442404" y="25826"/>
                  </a:lnTo>
                  <a:lnTo>
                    <a:pt x="443763" y="22125"/>
                  </a:lnTo>
                  <a:lnTo>
                    <a:pt x="444670" y="18665"/>
                  </a:lnTo>
                  <a:lnTo>
                    <a:pt x="445275" y="15367"/>
                  </a:lnTo>
                  <a:lnTo>
                    <a:pt x="446670" y="12176"/>
                  </a:lnTo>
                  <a:lnTo>
                    <a:pt x="448592" y="9056"/>
                  </a:lnTo>
                  <a:lnTo>
                    <a:pt x="450866" y="5985"/>
                  </a:lnTo>
                  <a:lnTo>
                    <a:pt x="453374" y="3936"/>
                  </a:lnTo>
                  <a:lnTo>
                    <a:pt x="456038" y="2571"/>
                  </a:lnTo>
                  <a:lnTo>
                    <a:pt x="461644" y="1054"/>
                  </a:lnTo>
                  <a:lnTo>
                    <a:pt x="476286" y="0"/>
                  </a:lnTo>
                  <a:lnTo>
                    <a:pt x="484865" y="2557"/>
                  </a:lnTo>
                  <a:lnTo>
                    <a:pt x="495292" y="7001"/>
                  </a:lnTo>
                  <a:lnTo>
                    <a:pt x="506541" y="12284"/>
                  </a:lnTo>
                  <a:lnTo>
                    <a:pt x="515509" y="17938"/>
                  </a:lnTo>
                  <a:lnTo>
                    <a:pt x="522802" y="23759"/>
                  </a:lnTo>
                  <a:lnTo>
                    <a:pt x="526137" y="26700"/>
                  </a:lnTo>
                  <a:lnTo>
                    <a:pt x="535781" y="355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0" name="SMARTInkAnnotation504"/>
            <p:cNvSpPr/>
            <p:nvPr/>
          </p:nvSpPr>
          <p:spPr>
            <a:xfrm>
              <a:off x="1812727" y="5688211"/>
              <a:ext cx="17860" cy="133946"/>
            </a:xfrm>
            <a:custGeom>
              <a:avLst/>
              <a:gdLst/>
              <a:ahLst/>
              <a:cxnLst/>
              <a:rect l="0" t="0" r="0" b="0"/>
              <a:pathLst>
                <a:path w="17860" h="133946">
                  <a:moveTo>
                    <a:pt x="0" y="0"/>
                  </a:moveTo>
                  <a:lnTo>
                    <a:pt x="0" y="60064"/>
                  </a:lnTo>
                  <a:lnTo>
                    <a:pt x="992" y="65840"/>
                  </a:lnTo>
                  <a:lnTo>
                    <a:pt x="2646" y="71675"/>
                  </a:lnTo>
                  <a:lnTo>
                    <a:pt x="4740" y="77548"/>
                  </a:lnTo>
                  <a:lnTo>
                    <a:pt x="7129" y="83449"/>
                  </a:lnTo>
                  <a:lnTo>
                    <a:pt x="9713" y="89367"/>
                  </a:lnTo>
                  <a:lnTo>
                    <a:pt x="12428" y="95297"/>
                  </a:lnTo>
                  <a:lnTo>
                    <a:pt x="14239" y="101234"/>
                  </a:lnTo>
                  <a:lnTo>
                    <a:pt x="15445" y="107177"/>
                  </a:lnTo>
                  <a:lnTo>
                    <a:pt x="16250" y="113123"/>
                  </a:lnTo>
                  <a:lnTo>
                    <a:pt x="16786" y="118079"/>
                  </a:lnTo>
                  <a:lnTo>
                    <a:pt x="17144" y="122375"/>
                  </a:lnTo>
                  <a:lnTo>
                    <a:pt x="17859" y="1339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1" name="SMARTInkAnnotation505"/>
            <p:cNvSpPr/>
            <p:nvPr/>
          </p:nvSpPr>
          <p:spPr>
            <a:xfrm>
              <a:off x="1830586" y="5591225"/>
              <a:ext cx="44649" cy="43409"/>
            </a:xfrm>
            <a:custGeom>
              <a:avLst/>
              <a:gdLst/>
              <a:ahLst/>
              <a:cxnLst/>
              <a:rect l="0" t="0" r="0" b="0"/>
              <a:pathLst>
                <a:path w="44649" h="43409">
                  <a:moveTo>
                    <a:pt x="0" y="7689"/>
                  </a:moveTo>
                  <a:lnTo>
                    <a:pt x="0" y="0"/>
                  </a:lnTo>
                  <a:lnTo>
                    <a:pt x="0" y="3867"/>
                  </a:lnTo>
                  <a:lnTo>
                    <a:pt x="992" y="6133"/>
                  </a:lnTo>
                  <a:lnTo>
                    <a:pt x="2646" y="8637"/>
                  </a:lnTo>
                  <a:lnTo>
                    <a:pt x="4740" y="11297"/>
                  </a:lnTo>
                  <a:lnTo>
                    <a:pt x="7129" y="14063"/>
                  </a:lnTo>
                  <a:lnTo>
                    <a:pt x="9714" y="16900"/>
                  </a:lnTo>
                  <a:lnTo>
                    <a:pt x="12429" y="19783"/>
                  </a:lnTo>
                  <a:lnTo>
                    <a:pt x="16223" y="22697"/>
                  </a:lnTo>
                  <a:lnTo>
                    <a:pt x="20737" y="25632"/>
                  </a:lnTo>
                  <a:lnTo>
                    <a:pt x="25731" y="28580"/>
                  </a:lnTo>
                  <a:lnTo>
                    <a:pt x="30052" y="31539"/>
                  </a:lnTo>
                  <a:lnTo>
                    <a:pt x="33926" y="34503"/>
                  </a:lnTo>
                  <a:lnTo>
                    <a:pt x="44648" y="434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2" name="SMARTInkAnnotation506"/>
            <p:cNvSpPr/>
            <p:nvPr/>
          </p:nvSpPr>
          <p:spPr>
            <a:xfrm>
              <a:off x="1875234" y="5609773"/>
              <a:ext cx="124594" cy="221000"/>
            </a:xfrm>
            <a:custGeom>
              <a:avLst/>
              <a:gdLst/>
              <a:ahLst/>
              <a:cxnLst/>
              <a:rect l="0" t="0" r="0" b="0"/>
              <a:pathLst>
                <a:path w="124594" h="221000">
                  <a:moveTo>
                    <a:pt x="53579" y="51648"/>
                  </a:moveTo>
                  <a:lnTo>
                    <a:pt x="53579" y="59337"/>
                  </a:lnTo>
                  <a:lnTo>
                    <a:pt x="50933" y="62673"/>
                  </a:lnTo>
                  <a:lnTo>
                    <a:pt x="48838" y="64951"/>
                  </a:lnTo>
                  <a:lnTo>
                    <a:pt x="47442" y="68454"/>
                  </a:lnTo>
                  <a:lnTo>
                    <a:pt x="46511" y="72774"/>
                  </a:lnTo>
                  <a:lnTo>
                    <a:pt x="45890" y="77638"/>
                  </a:lnTo>
                  <a:lnTo>
                    <a:pt x="44484" y="82866"/>
                  </a:lnTo>
                  <a:lnTo>
                    <a:pt x="42555" y="88335"/>
                  </a:lnTo>
                  <a:lnTo>
                    <a:pt x="40276" y="93966"/>
                  </a:lnTo>
                  <a:lnTo>
                    <a:pt x="38757" y="99704"/>
                  </a:lnTo>
                  <a:lnTo>
                    <a:pt x="37744" y="105513"/>
                  </a:lnTo>
                  <a:lnTo>
                    <a:pt x="37069" y="111370"/>
                  </a:lnTo>
                  <a:lnTo>
                    <a:pt x="35627" y="117260"/>
                  </a:lnTo>
                  <a:lnTo>
                    <a:pt x="33673" y="123171"/>
                  </a:lnTo>
                  <a:lnTo>
                    <a:pt x="31379" y="129095"/>
                  </a:lnTo>
                  <a:lnTo>
                    <a:pt x="29849" y="136022"/>
                  </a:lnTo>
                  <a:lnTo>
                    <a:pt x="28829" y="143616"/>
                  </a:lnTo>
                  <a:lnTo>
                    <a:pt x="28149" y="151655"/>
                  </a:lnTo>
                  <a:lnTo>
                    <a:pt x="27696" y="158999"/>
                  </a:lnTo>
                  <a:lnTo>
                    <a:pt x="27192" y="172451"/>
                  </a:lnTo>
                  <a:lnTo>
                    <a:pt x="28050" y="178816"/>
                  </a:lnTo>
                  <a:lnTo>
                    <a:pt x="29614" y="185044"/>
                  </a:lnTo>
                  <a:lnTo>
                    <a:pt x="31649" y="191180"/>
                  </a:lnTo>
                  <a:lnTo>
                    <a:pt x="33998" y="197255"/>
                  </a:lnTo>
                  <a:lnTo>
                    <a:pt x="36556" y="203290"/>
                  </a:lnTo>
                  <a:lnTo>
                    <a:pt x="39254" y="209297"/>
                  </a:lnTo>
                  <a:lnTo>
                    <a:pt x="42044" y="213302"/>
                  </a:lnTo>
                  <a:lnTo>
                    <a:pt x="44897" y="215972"/>
                  </a:lnTo>
                  <a:lnTo>
                    <a:pt x="47791" y="217752"/>
                  </a:lnTo>
                  <a:lnTo>
                    <a:pt x="51704" y="218939"/>
                  </a:lnTo>
                  <a:lnTo>
                    <a:pt x="56298" y="219730"/>
                  </a:lnTo>
                  <a:lnTo>
                    <a:pt x="61344" y="220258"/>
                  </a:lnTo>
                  <a:lnTo>
                    <a:pt x="65701" y="220609"/>
                  </a:lnTo>
                  <a:lnTo>
                    <a:pt x="69598" y="220843"/>
                  </a:lnTo>
                  <a:lnTo>
                    <a:pt x="73188" y="220999"/>
                  </a:lnTo>
                  <a:lnTo>
                    <a:pt x="76573" y="219119"/>
                  </a:lnTo>
                  <a:lnTo>
                    <a:pt x="79822" y="215881"/>
                  </a:lnTo>
                  <a:lnTo>
                    <a:pt x="82980" y="211739"/>
                  </a:lnTo>
                  <a:lnTo>
                    <a:pt x="87070" y="206992"/>
                  </a:lnTo>
                  <a:lnTo>
                    <a:pt x="91781" y="201844"/>
                  </a:lnTo>
                  <a:lnTo>
                    <a:pt x="96906" y="196427"/>
                  </a:lnTo>
                  <a:lnTo>
                    <a:pt x="101316" y="190831"/>
                  </a:lnTo>
                  <a:lnTo>
                    <a:pt x="105247" y="185116"/>
                  </a:lnTo>
                  <a:lnTo>
                    <a:pt x="108860" y="179322"/>
                  </a:lnTo>
                  <a:lnTo>
                    <a:pt x="111269" y="173475"/>
                  </a:lnTo>
                  <a:lnTo>
                    <a:pt x="112875" y="167592"/>
                  </a:lnTo>
                  <a:lnTo>
                    <a:pt x="113945" y="161686"/>
                  </a:lnTo>
                  <a:lnTo>
                    <a:pt x="115651" y="154773"/>
                  </a:lnTo>
                  <a:lnTo>
                    <a:pt x="117780" y="147187"/>
                  </a:lnTo>
                  <a:lnTo>
                    <a:pt x="120192" y="139153"/>
                  </a:lnTo>
                  <a:lnTo>
                    <a:pt x="121800" y="130821"/>
                  </a:lnTo>
                  <a:lnTo>
                    <a:pt x="122872" y="122289"/>
                  </a:lnTo>
                  <a:lnTo>
                    <a:pt x="123587" y="113625"/>
                  </a:lnTo>
                  <a:lnTo>
                    <a:pt x="124063" y="105865"/>
                  </a:lnTo>
                  <a:lnTo>
                    <a:pt x="124593" y="91950"/>
                  </a:lnTo>
                  <a:lnTo>
                    <a:pt x="123741" y="84469"/>
                  </a:lnTo>
                  <a:lnTo>
                    <a:pt x="122182" y="76505"/>
                  </a:lnTo>
                  <a:lnTo>
                    <a:pt x="120150" y="68220"/>
                  </a:lnTo>
                  <a:lnTo>
                    <a:pt x="117803" y="60712"/>
                  </a:lnTo>
                  <a:lnTo>
                    <a:pt x="115247" y="53722"/>
                  </a:lnTo>
                  <a:lnTo>
                    <a:pt x="112550" y="47078"/>
                  </a:lnTo>
                  <a:lnTo>
                    <a:pt x="109760" y="40664"/>
                  </a:lnTo>
                  <a:lnTo>
                    <a:pt x="104014" y="28246"/>
                  </a:lnTo>
                  <a:lnTo>
                    <a:pt x="100101" y="23148"/>
                  </a:lnTo>
                  <a:lnTo>
                    <a:pt x="95507" y="18757"/>
                  </a:lnTo>
                  <a:lnTo>
                    <a:pt x="90461" y="14839"/>
                  </a:lnTo>
                  <a:lnTo>
                    <a:pt x="85112" y="11234"/>
                  </a:lnTo>
                  <a:lnTo>
                    <a:pt x="79562" y="7838"/>
                  </a:lnTo>
                  <a:lnTo>
                    <a:pt x="73877" y="4582"/>
                  </a:lnTo>
                  <a:lnTo>
                    <a:pt x="68103" y="2412"/>
                  </a:lnTo>
                  <a:lnTo>
                    <a:pt x="62269" y="965"/>
                  </a:lnTo>
                  <a:lnTo>
                    <a:pt x="56396" y="0"/>
                  </a:lnTo>
                  <a:lnTo>
                    <a:pt x="50496" y="349"/>
                  </a:lnTo>
                  <a:lnTo>
                    <a:pt x="44578" y="1574"/>
                  </a:lnTo>
                  <a:lnTo>
                    <a:pt x="38649" y="3382"/>
                  </a:lnTo>
                  <a:lnTo>
                    <a:pt x="32711" y="5580"/>
                  </a:lnTo>
                  <a:lnTo>
                    <a:pt x="26769" y="8038"/>
                  </a:lnTo>
                  <a:lnTo>
                    <a:pt x="20822" y="10668"/>
                  </a:lnTo>
                  <a:lnTo>
                    <a:pt x="15866" y="12423"/>
                  </a:lnTo>
                  <a:lnTo>
                    <a:pt x="11570" y="13592"/>
                  </a:lnTo>
                  <a:lnTo>
                    <a:pt x="7713" y="14371"/>
                  </a:lnTo>
                  <a:lnTo>
                    <a:pt x="5142" y="15883"/>
                  </a:lnTo>
                  <a:lnTo>
                    <a:pt x="3428" y="17883"/>
                  </a:lnTo>
                  <a:lnTo>
                    <a:pt x="0" y="248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3" name="SMARTInkAnnotation507"/>
            <p:cNvSpPr/>
            <p:nvPr/>
          </p:nvSpPr>
          <p:spPr>
            <a:xfrm>
              <a:off x="2062758" y="5671906"/>
              <a:ext cx="142876" cy="159128"/>
            </a:xfrm>
            <a:custGeom>
              <a:avLst/>
              <a:gdLst/>
              <a:ahLst/>
              <a:cxnLst/>
              <a:rect l="0" t="0" r="0" b="0"/>
              <a:pathLst>
                <a:path w="142876" h="159128">
                  <a:moveTo>
                    <a:pt x="0" y="16305"/>
                  </a:moveTo>
                  <a:lnTo>
                    <a:pt x="0" y="21045"/>
                  </a:lnTo>
                  <a:lnTo>
                    <a:pt x="992" y="23434"/>
                  </a:lnTo>
                  <a:lnTo>
                    <a:pt x="2646" y="26018"/>
                  </a:lnTo>
                  <a:lnTo>
                    <a:pt x="4740" y="28733"/>
                  </a:lnTo>
                  <a:lnTo>
                    <a:pt x="6137" y="32528"/>
                  </a:lnTo>
                  <a:lnTo>
                    <a:pt x="7068" y="37042"/>
                  </a:lnTo>
                  <a:lnTo>
                    <a:pt x="7688" y="42036"/>
                  </a:lnTo>
                  <a:lnTo>
                    <a:pt x="8102" y="47350"/>
                  </a:lnTo>
                  <a:lnTo>
                    <a:pt x="8378" y="52876"/>
                  </a:lnTo>
                  <a:lnTo>
                    <a:pt x="8562" y="58545"/>
                  </a:lnTo>
                  <a:lnTo>
                    <a:pt x="8857" y="88038"/>
                  </a:lnTo>
                  <a:lnTo>
                    <a:pt x="8930" y="159127"/>
                  </a:lnTo>
                  <a:lnTo>
                    <a:pt x="8930" y="154423"/>
                  </a:lnTo>
                  <a:lnTo>
                    <a:pt x="9921" y="151048"/>
                  </a:lnTo>
                  <a:lnTo>
                    <a:pt x="11575" y="146813"/>
                  </a:lnTo>
                  <a:lnTo>
                    <a:pt x="13670" y="142005"/>
                  </a:lnTo>
                  <a:lnTo>
                    <a:pt x="15066" y="136816"/>
                  </a:lnTo>
                  <a:lnTo>
                    <a:pt x="15997" y="131373"/>
                  </a:lnTo>
                  <a:lnTo>
                    <a:pt x="16618" y="125759"/>
                  </a:lnTo>
                  <a:lnTo>
                    <a:pt x="18024" y="119040"/>
                  </a:lnTo>
                  <a:lnTo>
                    <a:pt x="19953" y="111584"/>
                  </a:lnTo>
                  <a:lnTo>
                    <a:pt x="22232" y="103637"/>
                  </a:lnTo>
                  <a:lnTo>
                    <a:pt x="23751" y="95362"/>
                  </a:lnTo>
                  <a:lnTo>
                    <a:pt x="24764" y="86868"/>
                  </a:lnTo>
                  <a:lnTo>
                    <a:pt x="25439" y="78230"/>
                  </a:lnTo>
                  <a:lnTo>
                    <a:pt x="26881" y="70487"/>
                  </a:lnTo>
                  <a:lnTo>
                    <a:pt x="28834" y="63340"/>
                  </a:lnTo>
                  <a:lnTo>
                    <a:pt x="31129" y="56591"/>
                  </a:lnTo>
                  <a:lnTo>
                    <a:pt x="34643" y="50108"/>
                  </a:lnTo>
                  <a:lnTo>
                    <a:pt x="38970" y="43801"/>
                  </a:lnTo>
                  <a:lnTo>
                    <a:pt x="43840" y="37613"/>
                  </a:lnTo>
                  <a:lnTo>
                    <a:pt x="48078" y="31502"/>
                  </a:lnTo>
                  <a:lnTo>
                    <a:pt x="51895" y="25444"/>
                  </a:lnTo>
                  <a:lnTo>
                    <a:pt x="55433" y="19421"/>
                  </a:lnTo>
                  <a:lnTo>
                    <a:pt x="58783" y="15406"/>
                  </a:lnTo>
                  <a:lnTo>
                    <a:pt x="62009" y="12729"/>
                  </a:lnTo>
                  <a:lnTo>
                    <a:pt x="65152" y="10944"/>
                  </a:lnTo>
                  <a:lnTo>
                    <a:pt x="68239" y="8762"/>
                  </a:lnTo>
                  <a:lnTo>
                    <a:pt x="71289" y="6316"/>
                  </a:lnTo>
                  <a:lnTo>
                    <a:pt x="74315" y="3692"/>
                  </a:lnTo>
                  <a:lnTo>
                    <a:pt x="77325" y="1943"/>
                  </a:lnTo>
                  <a:lnTo>
                    <a:pt x="80323" y="777"/>
                  </a:lnTo>
                  <a:lnTo>
                    <a:pt x="83314" y="0"/>
                  </a:lnTo>
                  <a:lnTo>
                    <a:pt x="86301" y="474"/>
                  </a:lnTo>
                  <a:lnTo>
                    <a:pt x="89284" y="1782"/>
                  </a:lnTo>
                  <a:lnTo>
                    <a:pt x="92265" y="3646"/>
                  </a:lnTo>
                  <a:lnTo>
                    <a:pt x="95244" y="6874"/>
                  </a:lnTo>
                  <a:lnTo>
                    <a:pt x="98222" y="11009"/>
                  </a:lnTo>
                  <a:lnTo>
                    <a:pt x="101200" y="15751"/>
                  </a:lnTo>
                  <a:lnTo>
                    <a:pt x="105170" y="19905"/>
                  </a:lnTo>
                  <a:lnTo>
                    <a:pt x="109801" y="23665"/>
                  </a:lnTo>
                  <a:lnTo>
                    <a:pt x="114872" y="27165"/>
                  </a:lnTo>
                  <a:lnTo>
                    <a:pt x="119246" y="31482"/>
                  </a:lnTo>
                  <a:lnTo>
                    <a:pt x="123153" y="36346"/>
                  </a:lnTo>
                  <a:lnTo>
                    <a:pt x="126750" y="41571"/>
                  </a:lnTo>
                  <a:lnTo>
                    <a:pt x="130141" y="46047"/>
                  </a:lnTo>
                  <a:lnTo>
                    <a:pt x="133393" y="50024"/>
                  </a:lnTo>
                  <a:lnTo>
                    <a:pt x="142875" y="6095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4" name="SMARTInkAnnotation508"/>
            <p:cNvSpPr/>
            <p:nvPr/>
          </p:nvSpPr>
          <p:spPr>
            <a:xfrm>
              <a:off x="2322960" y="5643563"/>
              <a:ext cx="266650" cy="232172"/>
            </a:xfrm>
            <a:custGeom>
              <a:avLst/>
              <a:gdLst/>
              <a:ahLst/>
              <a:cxnLst/>
              <a:rect l="0" t="0" r="0" b="0"/>
              <a:pathLst>
                <a:path w="266650" h="232172">
                  <a:moveTo>
                    <a:pt x="7688" y="0"/>
                  </a:moveTo>
                  <a:lnTo>
                    <a:pt x="0" y="0"/>
                  </a:lnTo>
                  <a:lnTo>
                    <a:pt x="3867" y="0"/>
                  </a:lnTo>
                  <a:lnTo>
                    <a:pt x="5141" y="991"/>
                  </a:lnTo>
                  <a:lnTo>
                    <a:pt x="5990" y="2645"/>
                  </a:lnTo>
                  <a:lnTo>
                    <a:pt x="7353" y="7688"/>
                  </a:lnTo>
                  <a:lnTo>
                    <a:pt x="7589" y="13302"/>
                  </a:lnTo>
                  <a:lnTo>
                    <a:pt x="7686" y="56774"/>
                  </a:lnTo>
                  <a:lnTo>
                    <a:pt x="8679" y="63646"/>
                  </a:lnTo>
                  <a:lnTo>
                    <a:pt x="10333" y="70211"/>
                  </a:lnTo>
                  <a:lnTo>
                    <a:pt x="12428" y="76573"/>
                  </a:lnTo>
                  <a:lnTo>
                    <a:pt x="13825" y="83791"/>
                  </a:lnTo>
                  <a:lnTo>
                    <a:pt x="14756" y="91579"/>
                  </a:lnTo>
                  <a:lnTo>
                    <a:pt x="15377" y="99748"/>
                  </a:lnTo>
                  <a:lnTo>
                    <a:pt x="16782" y="108170"/>
                  </a:lnTo>
                  <a:lnTo>
                    <a:pt x="18712" y="116762"/>
                  </a:lnTo>
                  <a:lnTo>
                    <a:pt x="20991" y="125466"/>
                  </a:lnTo>
                  <a:lnTo>
                    <a:pt x="23502" y="133253"/>
                  </a:lnTo>
                  <a:lnTo>
                    <a:pt x="26168" y="140429"/>
                  </a:lnTo>
                  <a:lnTo>
                    <a:pt x="28938" y="147197"/>
                  </a:lnTo>
                  <a:lnTo>
                    <a:pt x="31777" y="153694"/>
                  </a:lnTo>
                  <a:lnTo>
                    <a:pt x="37577" y="166204"/>
                  </a:lnTo>
                  <a:lnTo>
                    <a:pt x="46420" y="184403"/>
                  </a:lnTo>
                  <a:lnTo>
                    <a:pt x="49384" y="189412"/>
                  </a:lnTo>
                  <a:lnTo>
                    <a:pt x="52353" y="193743"/>
                  </a:lnTo>
                  <a:lnTo>
                    <a:pt x="55324" y="197623"/>
                  </a:lnTo>
                  <a:lnTo>
                    <a:pt x="58625" y="204579"/>
                  </a:lnTo>
                  <a:lnTo>
                    <a:pt x="59506" y="207824"/>
                  </a:lnTo>
                  <a:lnTo>
                    <a:pt x="61085" y="209987"/>
                  </a:lnTo>
                  <a:lnTo>
                    <a:pt x="63130" y="211428"/>
                  </a:lnTo>
                  <a:lnTo>
                    <a:pt x="68048" y="213030"/>
                  </a:lnTo>
                  <a:lnTo>
                    <a:pt x="73541" y="213742"/>
                  </a:lnTo>
                  <a:lnTo>
                    <a:pt x="75403" y="212940"/>
                  </a:lnTo>
                  <a:lnTo>
                    <a:pt x="76644" y="211413"/>
                  </a:lnTo>
                  <a:lnTo>
                    <a:pt x="77471" y="209403"/>
                  </a:lnTo>
                  <a:lnTo>
                    <a:pt x="78391" y="204523"/>
                  </a:lnTo>
                  <a:lnTo>
                    <a:pt x="78636" y="201833"/>
                  </a:lnTo>
                  <a:lnTo>
                    <a:pt x="79791" y="198055"/>
                  </a:lnTo>
                  <a:lnTo>
                    <a:pt x="81554" y="193552"/>
                  </a:lnTo>
                  <a:lnTo>
                    <a:pt x="83721" y="188566"/>
                  </a:lnTo>
                  <a:lnTo>
                    <a:pt x="85166" y="183257"/>
                  </a:lnTo>
                  <a:lnTo>
                    <a:pt x="86129" y="177734"/>
                  </a:lnTo>
                  <a:lnTo>
                    <a:pt x="86771" y="172067"/>
                  </a:lnTo>
                  <a:lnTo>
                    <a:pt x="87199" y="166305"/>
                  </a:lnTo>
                  <a:lnTo>
                    <a:pt x="87485" y="160479"/>
                  </a:lnTo>
                  <a:lnTo>
                    <a:pt x="87802" y="148714"/>
                  </a:lnTo>
                  <a:lnTo>
                    <a:pt x="88022" y="119047"/>
                  </a:lnTo>
                  <a:lnTo>
                    <a:pt x="89026" y="113098"/>
                  </a:lnTo>
                  <a:lnTo>
                    <a:pt x="90686" y="107149"/>
                  </a:lnTo>
                  <a:lnTo>
                    <a:pt x="92786" y="101198"/>
                  </a:lnTo>
                  <a:lnTo>
                    <a:pt x="94186" y="95246"/>
                  </a:lnTo>
                  <a:lnTo>
                    <a:pt x="95119" y="89294"/>
                  </a:lnTo>
                  <a:lnTo>
                    <a:pt x="95741" y="83342"/>
                  </a:lnTo>
                  <a:lnTo>
                    <a:pt x="96156" y="77389"/>
                  </a:lnTo>
                  <a:lnTo>
                    <a:pt x="96432" y="71437"/>
                  </a:lnTo>
                  <a:lnTo>
                    <a:pt x="96822" y="56223"/>
                  </a:lnTo>
                  <a:lnTo>
                    <a:pt x="96876" y="52365"/>
                  </a:lnTo>
                  <a:lnTo>
                    <a:pt x="97905" y="48800"/>
                  </a:lnTo>
                  <a:lnTo>
                    <a:pt x="101693" y="42193"/>
                  </a:lnTo>
                  <a:lnTo>
                    <a:pt x="105805" y="35886"/>
                  </a:lnTo>
                  <a:lnTo>
                    <a:pt x="113594" y="35733"/>
                  </a:lnTo>
                  <a:lnTo>
                    <a:pt x="114011" y="36721"/>
                  </a:lnTo>
                  <a:lnTo>
                    <a:pt x="114474" y="40463"/>
                  </a:lnTo>
                  <a:lnTo>
                    <a:pt x="115590" y="42850"/>
                  </a:lnTo>
                  <a:lnTo>
                    <a:pt x="119476" y="48148"/>
                  </a:lnTo>
                  <a:lnTo>
                    <a:pt x="124510" y="53811"/>
                  </a:lnTo>
                  <a:lnTo>
                    <a:pt x="130054" y="59634"/>
                  </a:lnTo>
                  <a:lnTo>
                    <a:pt x="153553" y="83347"/>
                  </a:lnTo>
                  <a:lnTo>
                    <a:pt x="157517" y="85330"/>
                  </a:lnTo>
                  <a:lnTo>
                    <a:pt x="162145" y="86652"/>
                  </a:lnTo>
                  <a:lnTo>
                    <a:pt x="167214" y="87534"/>
                  </a:lnTo>
                  <a:lnTo>
                    <a:pt x="175492" y="88513"/>
                  </a:lnTo>
                  <a:lnTo>
                    <a:pt x="183471" y="88948"/>
                  </a:lnTo>
                  <a:lnTo>
                    <a:pt x="198127" y="89193"/>
                  </a:lnTo>
                  <a:lnTo>
                    <a:pt x="205768" y="89251"/>
                  </a:lnTo>
                  <a:lnTo>
                    <a:pt x="209195" y="88273"/>
                  </a:lnTo>
                  <a:lnTo>
                    <a:pt x="215648" y="84543"/>
                  </a:lnTo>
                  <a:lnTo>
                    <a:pt x="221823" y="79576"/>
                  </a:lnTo>
                  <a:lnTo>
                    <a:pt x="227875" y="74062"/>
                  </a:lnTo>
                  <a:lnTo>
                    <a:pt x="236860" y="65380"/>
                  </a:lnTo>
                  <a:lnTo>
                    <a:pt x="242827" y="59485"/>
                  </a:lnTo>
                  <a:lnTo>
                    <a:pt x="245807" y="55531"/>
                  </a:lnTo>
                  <a:lnTo>
                    <a:pt x="248785" y="50911"/>
                  </a:lnTo>
                  <a:lnTo>
                    <a:pt x="251763" y="45847"/>
                  </a:lnTo>
                  <a:lnTo>
                    <a:pt x="253749" y="41478"/>
                  </a:lnTo>
                  <a:lnTo>
                    <a:pt x="255072" y="37574"/>
                  </a:lnTo>
                  <a:lnTo>
                    <a:pt x="256543" y="30590"/>
                  </a:lnTo>
                  <a:lnTo>
                    <a:pt x="257197" y="24179"/>
                  </a:lnTo>
                  <a:lnTo>
                    <a:pt x="257488" y="18022"/>
                  </a:lnTo>
                  <a:lnTo>
                    <a:pt x="257674" y="10725"/>
                  </a:lnTo>
                  <a:lnTo>
                    <a:pt x="256697" y="10126"/>
                  </a:lnTo>
                  <a:lnTo>
                    <a:pt x="252966" y="9461"/>
                  </a:lnTo>
                  <a:lnTo>
                    <a:pt x="250581" y="10276"/>
                  </a:lnTo>
                  <a:lnTo>
                    <a:pt x="245287" y="13827"/>
                  </a:lnTo>
                  <a:lnTo>
                    <a:pt x="239626" y="18713"/>
                  </a:lnTo>
                  <a:lnTo>
                    <a:pt x="233803" y="24191"/>
                  </a:lnTo>
                  <a:lnTo>
                    <a:pt x="227908" y="29934"/>
                  </a:lnTo>
                  <a:lnTo>
                    <a:pt x="224946" y="34838"/>
                  </a:lnTo>
                  <a:lnTo>
                    <a:pt x="221980" y="41085"/>
                  </a:lnTo>
                  <a:lnTo>
                    <a:pt x="219011" y="48225"/>
                  </a:lnTo>
                  <a:lnTo>
                    <a:pt x="216039" y="54971"/>
                  </a:lnTo>
                  <a:lnTo>
                    <a:pt x="210091" y="67756"/>
                  </a:lnTo>
                  <a:lnTo>
                    <a:pt x="208108" y="74936"/>
                  </a:lnTo>
                  <a:lnTo>
                    <a:pt x="206785" y="82699"/>
                  </a:lnTo>
                  <a:lnTo>
                    <a:pt x="205904" y="90852"/>
                  </a:lnTo>
                  <a:lnTo>
                    <a:pt x="205316" y="99263"/>
                  </a:lnTo>
                  <a:lnTo>
                    <a:pt x="204925" y="107847"/>
                  </a:lnTo>
                  <a:lnTo>
                    <a:pt x="204664" y="116547"/>
                  </a:lnTo>
                  <a:lnTo>
                    <a:pt x="205482" y="125322"/>
                  </a:lnTo>
                  <a:lnTo>
                    <a:pt x="207019" y="134150"/>
                  </a:lnTo>
                  <a:lnTo>
                    <a:pt x="209037" y="143011"/>
                  </a:lnTo>
                  <a:lnTo>
                    <a:pt x="211374" y="151895"/>
                  </a:lnTo>
                  <a:lnTo>
                    <a:pt x="213924" y="160794"/>
                  </a:lnTo>
                  <a:lnTo>
                    <a:pt x="216616" y="169703"/>
                  </a:lnTo>
                  <a:lnTo>
                    <a:pt x="220395" y="177628"/>
                  </a:lnTo>
                  <a:lnTo>
                    <a:pt x="224899" y="184895"/>
                  </a:lnTo>
                  <a:lnTo>
                    <a:pt x="229886" y="191724"/>
                  </a:lnTo>
                  <a:lnTo>
                    <a:pt x="234203" y="198261"/>
                  </a:lnTo>
                  <a:lnTo>
                    <a:pt x="238073" y="204604"/>
                  </a:lnTo>
                  <a:lnTo>
                    <a:pt x="241645" y="210816"/>
                  </a:lnTo>
                  <a:lnTo>
                    <a:pt x="245019" y="215950"/>
                  </a:lnTo>
                  <a:lnTo>
                    <a:pt x="248261" y="220366"/>
                  </a:lnTo>
                  <a:lnTo>
                    <a:pt x="251413" y="224301"/>
                  </a:lnTo>
                  <a:lnTo>
                    <a:pt x="254508" y="226924"/>
                  </a:lnTo>
                  <a:lnTo>
                    <a:pt x="257563" y="228674"/>
                  </a:lnTo>
                  <a:lnTo>
                    <a:pt x="266649" y="2321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5" name="SMARTInkAnnotation509"/>
            <p:cNvSpPr/>
            <p:nvPr/>
          </p:nvSpPr>
          <p:spPr>
            <a:xfrm>
              <a:off x="2625328" y="5670352"/>
              <a:ext cx="133946" cy="142707"/>
            </a:xfrm>
            <a:custGeom>
              <a:avLst/>
              <a:gdLst/>
              <a:ahLst/>
              <a:cxnLst/>
              <a:rect l="0" t="0" r="0" b="0"/>
              <a:pathLst>
                <a:path w="133946" h="142707">
                  <a:moveTo>
                    <a:pt x="0" y="0"/>
                  </a:moveTo>
                  <a:lnTo>
                    <a:pt x="0" y="26066"/>
                  </a:lnTo>
                  <a:lnTo>
                    <a:pt x="992" y="31268"/>
                  </a:lnTo>
                  <a:lnTo>
                    <a:pt x="2646" y="36720"/>
                  </a:lnTo>
                  <a:lnTo>
                    <a:pt x="4741" y="42339"/>
                  </a:lnTo>
                  <a:lnTo>
                    <a:pt x="6137" y="48069"/>
                  </a:lnTo>
                  <a:lnTo>
                    <a:pt x="7068" y="53875"/>
                  </a:lnTo>
                  <a:lnTo>
                    <a:pt x="7688" y="59728"/>
                  </a:lnTo>
                  <a:lnTo>
                    <a:pt x="9094" y="65616"/>
                  </a:lnTo>
                  <a:lnTo>
                    <a:pt x="11024" y="71525"/>
                  </a:lnTo>
                  <a:lnTo>
                    <a:pt x="13302" y="77449"/>
                  </a:lnTo>
                  <a:lnTo>
                    <a:pt x="15814" y="83382"/>
                  </a:lnTo>
                  <a:lnTo>
                    <a:pt x="18480" y="89322"/>
                  </a:lnTo>
                  <a:lnTo>
                    <a:pt x="21250" y="95267"/>
                  </a:lnTo>
                  <a:lnTo>
                    <a:pt x="23096" y="101214"/>
                  </a:lnTo>
                  <a:lnTo>
                    <a:pt x="24327" y="107163"/>
                  </a:lnTo>
                  <a:lnTo>
                    <a:pt x="25148" y="113114"/>
                  </a:lnTo>
                  <a:lnTo>
                    <a:pt x="25695" y="118073"/>
                  </a:lnTo>
                  <a:lnTo>
                    <a:pt x="26060" y="122371"/>
                  </a:lnTo>
                  <a:lnTo>
                    <a:pt x="26303" y="126229"/>
                  </a:lnTo>
                  <a:lnTo>
                    <a:pt x="26573" y="133162"/>
                  </a:lnTo>
                  <a:lnTo>
                    <a:pt x="26776" y="142306"/>
                  </a:lnTo>
                  <a:lnTo>
                    <a:pt x="29430" y="142622"/>
                  </a:lnTo>
                  <a:lnTo>
                    <a:pt x="31526" y="142706"/>
                  </a:lnTo>
                  <a:lnTo>
                    <a:pt x="32924" y="141770"/>
                  </a:lnTo>
                  <a:lnTo>
                    <a:pt x="33855" y="140154"/>
                  </a:lnTo>
                  <a:lnTo>
                    <a:pt x="34477" y="138085"/>
                  </a:lnTo>
                  <a:lnTo>
                    <a:pt x="34891" y="134720"/>
                  </a:lnTo>
                  <a:lnTo>
                    <a:pt x="35167" y="130494"/>
                  </a:lnTo>
                  <a:lnTo>
                    <a:pt x="35350" y="125690"/>
                  </a:lnTo>
                  <a:lnTo>
                    <a:pt x="35610" y="109450"/>
                  </a:lnTo>
                  <a:lnTo>
                    <a:pt x="36638" y="102732"/>
                  </a:lnTo>
                  <a:lnTo>
                    <a:pt x="38317" y="95277"/>
                  </a:lnTo>
                  <a:lnTo>
                    <a:pt x="40427" y="87331"/>
                  </a:lnTo>
                  <a:lnTo>
                    <a:pt x="41834" y="80048"/>
                  </a:lnTo>
                  <a:lnTo>
                    <a:pt x="42773" y="73209"/>
                  </a:lnTo>
                  <a:lnTo>
                    <a:pt x="43398" y="66665"/>
                  </a:lnTo>
                  <a:lnTo>
                    <a:pt x="44807" y="60318"/>
                  </a:lnTo>
                  <a:lnTo>
                    <a:pt x="46738" y="54103"/>
                  </a:lnTo>
                  <a:lnTo>
                    <a:pt x="49019" y="47975"/>
                  </a:lnTo>
                  <a:lnTo>
                    <a:pt x="51531" y="42897"/>
                  </a:lnTo>
                  <a:lnTo>
                    <a:pt x="54197" y="38520"/>
                  </a:lnTo>
                  <a:lnTo>
                    <a:pt x="56967" y="34609"/>
                  </a:lnTo>
                  <a:lnTo>
                    <a:pt x="59807" y="31010"/>
                  </a:lnTo>
                  <a:lnTo>
                    <a:pt x="62691" y="27618"/>
                  </a:lnTo>
                  <a:lnTo>
                    <a:pt x="69710" y="19786"/>
                  </a:lnTo>
                  <a:lnTo>
                    <a:pt x="71278" y="19144"/>
                  </a:lnTo>
                  <a:lnTo>
                    <a:pt x="73316" y="18715"/>
                  </a:lnTo>
                  <a:lnTo>
                    <a:pt x="75666" y="18430"/>
                  </a:lnTo>
                  <a:lnTo>
                    <a:pt x="78225" y="18240"/>
                  </a:lnTo>
                  <a:lnTo>
                    <a:pt x="80924" y="18113"/>
                  </a:lnTo>
                  <a:lnTo>
                    <a:pt x="83715" y="18028"/>
                  </a:lnTo>
                  <a:lnTo>
                    <a:pt x="86568" y="18964"/>
                  </a:lnTo>
                  <a:lnTo>
                    <a:pt x="89462" y="20580"/>
                  </a:lnTo>
                  <a:lnTo>
                    <a:pt x="92383" y="22650"/>
                  </a:lnTo>
                  <a:lnTo>
                    <a:pt x="94331" y="26013"/>
                  </a:lnTo>
                  <a:lnTo>
                    <a:pt x="95630" y="30241"/>
                  </a:lnTo>
                  <a:lnTo>
                    <a:pt x="96495" y="35043"/>
                  </a:lnTo>
                  <a:lnTo>
                    <a:pt x="98064" y="40230"/>
                  </a:lnTo>
                  <a:lnTo>
                    <a:pt x="100103" y="45670"/>
                  </a:lnTo>
                  <a:lnTo>
                    <a:pt x="102454" y="51283"/>
                  </a:lnTo>
                  <a:lnTo>
                    <a:pt x="105013" y="57008"/>
                  </a:lnTo>
                  <a:lnTo>
                    <a:pt x="110504" y="68662"/>
                  </a:lnTo>
                  <a:lnTo>
                    <a:pt x="119173" y="86379"/>
                  </a:lnTo>
                  <a:lnTo>
                    <a:pt x="121120" y="92313"/>
                  </a:lnTo>
                  <a:lnTo>
                    <a:pt x="122419" y="98252"/>
                  </a:lnTo>
                  <a:lnTo>
                    <a:pt x="123284" y="104197"/>
                  </a:lnTo>
                  <a:lnTo>
                    <a:pt x="124853" y="109152"/>
                  </a:lnTo>
                  <a:lnTo>
                    <a:pt x="126892" y="113447"/>
                  </a:lnTo>
                  <a:lnTo>
                    <a:pt x="133945" y="1250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6" name="SMARTInkAnnotation510"/>
            <p:cNvSpPr/>
            <p:nvPr/>
          </p:nvSpPr>
          <p:spPr>
            <a:xfrm>
              <a:off x="2813374" y="5680634"/>
              <a:ext cx="151283" cy="186172"/>
            </a:xfrm>
            <a:custGeom>
              <a:avLst/>
              <a:gdLst/>
              <a:ahLst/>
              <a:cxnLst/>
              <a:rect l="0" t="0" r="0" b="0"/>
              <a:pathLst>
                <a:path w="151283" h="186172">
                  <a:moveTo>
                    <a:pt x="88774" y="25436"/>
                  </a:moveTo>
                  <a:lnTo>
                    <a:pt x="88774" y="8851"/>
                  </a:lnTo>
                  <a:lnTo>
                    <a:pt x="86128" y="5496"/>
                  </a:lnTo>
                  <a:lnTo>
                    <a:pt x="84034" y="3214"/>
                  </a:lnTo>
                  <a:lnTo>
                    <a:pt x="81645" y="1691"/>
                  </a:lnTo>
                  <a:lnTo>
                    <a:pt x="79061" y="677"/>
                  </a:lnTo>
                  <a:lnTo>
                    <a:pt x="76346" y="0"/>
                  </a:lnTo>
                  <a:lnTo>
                    <a:pt x="73543" y="541"/>
                  </a:lnTo>
                  <a:lnTo>
                    <a:pt x="70683" y="1894"/>
                  </a:lnTo>
                  <a:lnTo>
                    <a:pt x="67784" y="3788"/>
                  </a:lnTo>
                  <a:lnTo>
                    <a:pt x="64859" y="6043"/>
                  </a:lnTo>
                  <a:lnTo>
                    <a:pt x="61916" y="8539"/>
                  </a:lnTo>
                  <a:lnTo>
                    <a:pt x="58963" y="11194"/>
                  </a:lnTo>
                  <a:lnTo>
                    <a:pt x="53035" y="16791"/>
                  </a:lnTo>
                  <a:lnTo>
                    <a:pt x="50066" y="19673"/>
                  </a:lnTo>
                  <a:lnTo>
                    <a:pt x="47093" y="23578"/>
                  </a:lnTo>
                  <a:lnTo>
                    <a:pt x="44120" y="28167"/>
                  </a:lnTo>
                  <a:lnTo>
                    <a:pt x="41146" y="33210"/>
                  </a:lnTo>
                  <a:lnTo>
                    <a:pt x="38170" y="38556"/>
                  </a:lnTo>
                  <a:lnTo>
                    <a:pt x="32218" y="49788"/>
                  </a:lnTo>
                  <a:lnTo>
                    <a:pt x="14360" y="85015"/>
                  </a:lnTo>
                  <a:lnTo>
                    <a:pt x="11383" y="89960"/>
                  </a:lnTo>
                  <a:lnTo>
                    <a:pt x="8407" y="94249"/>
                  </a:lnTo>
                  <a:lnTo>
                    <a:pt x="5431" y="98100"/>
                  </a:lnTo>
                  <a:lnTo>
                    <a:pt x="3446" y="102653"/>
                  </a:lnTo>
                  <a:lnTo>
                    <a:pt x="2124" y="107672"/>
                  </a:lnTo>
                  <a:lnTo>
                    <a:pt x="1241" y="113002"/>
                  </a:lnTo>
                  <a:lnTo>
                    <a:pt x="653" y="117548"/>
                  </a:lnTo>
                  <a:lnTo>
                    <a:pt x="261" y="121570"/>
                  </a:lnTo>
                  <a:lnTo>
                    <a:pt x="0" y="125245"/>
                  </a:lnTo>
                  <a:lnTo>
                    <a:pt x="818" y="128686"/>
                  </a:lnTo>
                  <a:lnTo>
                    <a:pt x="2355" y="131972"/>
                  </a:lnTo>
                  <a:lnTo>
                    <a:pt x="4373" y="135156"/>
                  </a:lnTo>
                  <a:lnTo>
                    <a:pt x="6710" y="137278"/>
                  </a:lnTo>
                  <a:lnTo>
                    <a:pt x="9260" y="138692"/>
                  </a:lnTo>
                  <a:lnTo>
                    <a:pt x="11952" y="139636"/>
                  </a:lnTo>
                  <a:lnTo>
                    <a:pt x="14739" y="139272"/>
                  </a:lnTo>
                  <a:lnTo>
                    <a:pt x="17589" y="138038"/>
                  </a:lnTo>
                  <a:lnTo>
                    <a:pt x="20482" y="136223"/>
                  </a:lnTo>
                  <a:lnTo>
                    <a:pt x="23402" y="134020"/>
                  </a:lnTo>
                  <a:lnTo>
                    <a:pt x="26341" y="131560"/>
                  </a:lnTo>
                  <a:lnTo>
                    <a:pt x="29293" y="128928"/>
                  </a:lnTo>
                  <a:lnTo>
                    <a:pt x="35219" y="123357"/>
                  </a:lnTo>
                  <a:lnTo>
                    <a:pt x="38188" y="120482"/>
                  </a:lnTo>
                  <a:lnTo>
                    <a:pt x="41159" y="116582"/>
                  </a:lnTo>
                  <a:lnTo>
                    <a:pt x="44132" y="111997"/>
                  </a:lnTo>
                  <a:lnTo>
                    <a:pt x="47107" y="106955"/>
                  </a:lnTo>
                  <a:lnTo>
                    <a:pt x="50082" y="101610"/>
                  </a:lnTo>
                  <a:lnTo>
                    <a:pt x="56033" y="90380"/>
                  </a:lnTo>
                  <a:lnTo>
                    <a:pt x="58018" y="84607"/>
                  </a:lnTo>
                  <a:lnTo>
                    <a:pt x="59340" y="78774"/>
                  </a:lnTo>
                  <a:lnTo>
                    <a:pt x="60222" y="72900"/>
                  </a:lnTo>
                  <a:lnTo>
                    <a:pt x="61802" y="67993"/>
                  </a:lnTo>
                  <a:lnTo>
                    <a:pt x="63847" y="63729"/>
                  </a:lnTo>
                  <a:lnTo>
                    <a:pt x="66203" y="59895"/>
                  </a:lnTo>
                  <a:lnTo>
                    <a:pt x="67774" y="56346"/>
                  </a:lnTo>
                  <a:lnTo>
                    <a:pt x="68821" y="52988"/>
                  </a:lnTo>
                  <a:lnTo>
                    <a:pt x="70501" y="45210"/>
                  </a:lnTo>
                  <a:lnTo>
                    <a:pt x="70731" y="41501"/>
                  </a:lnTo>
                  <a:lnTo>
                    <a:pt x="70833" y="38529"/>
                  </a:lnTo>
                  <a:lnTo>
                    <a:pt x="70908" y="43739"/>
                  </a:lnTo>
                  <a:lnTo>
                    <a:pt x="70912" y="47792"/>
                  </a:lnTo>
                  <a:lnTo>
                    <a:pt x="71905" y="50262"/>
                  </a:lnTo>
                  <a:lnTo>
                    <a:pt x="75655" y="55652"/>
                  </a:lnTo>
                  <a:lnTo>
                    <a:pt x="77051" y="59470"/>
                  </a:lnTo>
                  <a:lnTo>
                    <a:pt x="77982" y="64000"/>
                  </a:lnTo>
                  <a:lnTo>
                    <a:pt x="78603" y="69005"/>
                  </a:lnTo>
                  <a:lnTo>
                    <a:pt x="80009" y="75318"/>
                  </a:lnTo>
                  <a:lnTo>
                    <a:pt x="81938" y="82503"/>
                  </a:lnTo>
                  <a:lnTo>
                    <a:pt x="84217" y="90270"/>
                  </a:lnTo>
                  <a:lnTo>
                    <a:pt x="86728" y="97432"/>
                  </a:lnTo>
                  <a:lnTo>
                    <a:pt x="89395" y="104192"/>
                  </a:lnTo>
                  <a:lnTo>
                    <a:pt x="92164" y="110682"/>
                  </a:lnTo>
                  <a:lnTo>
                    <a:pt x="95003" y="117985"/>
                  </a:lnTo>
                  <a:lnTo>
                    <a:pt x="100803" y="134037"/>
                  </a:lnTo>
                  <a:lnTo>
                    <a:pt x="103739" y="141494"/>
                  </a:lnTo>
                  <a:lnTo>
                    <a:pt x="106688" y="148448"/>
                  </a:lnTo>
                  <a:lnTo>
                    <a:pt x="109647" y="155069"/>
                  </a:lnTo>
                  <a:lnTo>
                    <a:pt x="113603" y="160475"/>
                  </a:lnTo>
                  <a:lnTo>
                    <a:pt x="118225" y="165072"/>
                  </a:lnTo>
                  <a:lnTo>
                    <a:pt x="123291" y="169128"/>
                  </a:lnTo>
                  <a:lnTo>
                    <a:pt x="127660" y="172825"/>
                  </a:lnTo>
                  <a:lnTo>
                    <a:pt x="131566" y="176281"/>
                  </a:lnTo>
                  <a:lnTo>
                    <a:pt x="135161" y="179577"/>
                  </a:lnTo>
                  <a:lnTo>
                    <a:pt x="138550" y="181776"/>
                  </a:lnTo>
                  <a:lnTo>
                    <a:pt x="141802" y="183241"/>
                  </a:lnTo>
                  <a:lnTo>
                    <a:pt x="151282" y="1861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7" name="SMARTInkAnnotation511"/>
            <p:cNvSpPr/>
            <p:nvPr/>
          </p:nvSpPr>
          <p:spPr>
            <a:xfrm>
              <a:off x="3076011" y="5670361"/>
              <a:ext cx="67240" cy="223234"/>
            </a:xfrm>
            <a:custGeom>
              <a:avLst/>
              <a:gdLst/>
              <a:ahLst/>
              <a:cxnLst/>
              <a:rect l="0" t="0" r="0" b="0"/>
              <a:pathLst>
                <a:path w="67240" h="223234">
                  <a:moveTo>
                    <a:pt x="49380" y="8920"/>
                  </a:moveTo>
                  <a:lnTo>
                    <a:pt x="49380" y="0"/>
                  </a:lnTo>
                  <a:lnTo>
                    <a:pt x="44639" y="4734"/>
                  </a:lnTo>
                  <a:lnTo>
                    <a:pt x="43243" y="7122"/>
                  </a:lnTo>
                  <a:lnTo>
                    <a:pt x="40285" y="16215"/>
                  </a:lnTo>
                  <a:lnTo>
                    <a:pt x="38356" y="20729"/>
                  </a:lnTo>
                  <a:lnTo>
                    <a:pt x="36077" y="25722"/>
                  </a:lnTo>
                  <a:lnTo>
                    <a:pt x="32574" y="30043"/>
                  </a:lnTo>
                  <a:lnTo>
                    <a:pt x="28254" y="33916"/>
                  </a:lnTo>
                  <a:lnTo>
                    <a:pt x="23390" y="37490"/>
                  </a:lnTo>
                  <a:lnTo>
                    <a:pt x="19154" y="42850"/>
                  </a:lnTo>
                  <a:lnTo>
                    <a:pt x="15338" y="49399"/>
                  </a:lnTo>
                  <a:lnTo>
                    <a:pt x="11803" y="56742"/>
                  </a:lnTo>
                  <a:lnTo>
                    <a:pt x="9445" y="64614"/>
                  </a:lnTo>
                  <a:lnTo>
                    <a:pt x="7874" y="72838"/>
                  </a:lnTo>
                  <a:lnTo>
                    <a:pt x="6827" y="81298"/>
                  </a:lnTo>
                  <a:lnTo>
                    <a:pt x="5136" y="89914"/>
                  </a:lnTo>
                  <a:lnTo>
                    <a:pt x="3017" y="98635"/>
                  </a:lnTo>
                  <a:lnTo>
                    <a:pt x="612" y="107425"/>
                  </a:lnTo>
                  <a:lnTo>
                    <a:pt x="0" y="116262"/>
                  </a:lnTo>
                  <a:lnTo>
                    <a:pt x="585" y="125130"/>
                  </a:lnTo>
                  <a:lnTo>
                    <a:pt x="1967" y="134018"/>
                  </a:lnTo>
                  <a:lnTo>
                    <a:pt x="2888" y="141928"/>
                  </a:lnTo>
                  <a:lnTo>
                    <a:pt x="3503" y="149186"/>
                  </a:lnTo>
                  <a:lnTo>
                    <a:pt x="3912" y="156009"/>
                  </a:lnTo>
                  <a:lnTo>
                    <a:pt x="6169" y="163534"/>
                  </a:lnTo>
                  <a:lnTo>
                    <a:pt x="9659" y="171527"/>
                  </a:lnTo>
                  <a:lnTo>
                    <a:pt x="13969" y="179833"/>
                  </a:lnTo>
                  <a:lnTo>
                    <a:pt x="17836" y="186362"/>
                  </a:lnTo>
                  <a:lnTo>
                    <a:pt x="21405" y="191707"/>
                  </a:lnTo>
                  <a:lnTo>
                    <a:pt x="24776" y="196263"/>
                  </a:lnTo>
                  <a:lnTo>
                    <a:pt x="29009" y="200292"/>
                  </a:lnTo>
                  <a:lnTo>
                    <a:pt x="33815" y="203970"/>
                  </a:lnTo>
                  <a:lnTo>
                    <a:pt x="39003" y="207415"/>
                  </a:lnTo>
                  <a:lnTo>
                    <a:pt x="43454" y="210702"/>
                  </a:lnTo>
                  <a:lnTo>
                    <a:pt x="47413" y="213887"/>
                  </a:lnTo>
                  <a:lnTo>
                    <a:pt x="51045" y="217003"/>
                  </a:lnTo>
                  <a:lnTo>
                    <a:pt x="54459" y="219079"/>
                  </a:lnTo>
                  <a:lnTo>
                    <a:pt x="57727" y="220463"/>
                  </a:lnTo>
                  <a:lnTo>
                    <a:pt x="67239" y="2232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8" name="SMARTInkAnnotation512"/>
            <p:cNvSpPr/>
            <p:nvPr/>
          </p:nvSpPr>
          <p:spPr>
            <a:xfrm>
              <a:off x="3200961" y="5688211"/>
              <a:ext cx="308287" cy="192023"/>
            </a:xfrm>
            <a:custGeom>
              <a:avLst/>
              <a:gdLst/>
              <a:ahLst/>
              <a:cxnLst/>
              <a:rect l="0" t="0" r="0" b="0"/>
              <a:pathLst>
                <a:path w="308287" h="192023">
                  <a:moveTo>
                    <a:pt x="94094" y="8930"/>
                  </a:moveTo>
                  <a:lnTo>
                    <a:pt x="76611" y="8930"/>
                  </a:lnTo>
                  <a:lnTo>
                    <a:pt x="76346" y="13670"/>
                  </a:lnTo>
                  <a:lnTo>
                    <a:pt x="75316" y="16058"/>
                  </a:lnTo>
                  <a:lnTo>
                    <a:pt x="69127" y="25153"/>
                  </a:lnTo>
                  <a:lnTo>
                    <a:pt x="66535" y="29668"/>
                  </a:lnTo>
                  <a:lnTo>
                    <a:pt x="63815" y="34661"/>
                  </a:lnTo>
                  <a:lnTo>
                    <a:pt x="61009" y="38982"/>
                  </a:lnTo>
                  <a:lnTo>
                    <a:pt x="58147" y="42855"/>
                  </a:lnTo>
                  <a:lnTo>
                    <a:pt x="55246" y="46430"/>
                  </a:lnTo>
                  <a:lnTo>
                    <a:pt x="52320" y="50797"/>
                  </a:lnTo>
                  <a:lnTo>
                    <a:pt x="49378" y="55693"/>
                  </a:lnTo>
                  <a:lnTo>
                    <a:pt x="46423" y="60941"/>
                  </a:lnTo>
                  <a:lnTo>
                    <a:pt x="40495" y="72063"/>
                  </a:lnTo>
                  <a:lnTo>
                    <a:pt x="37525" y="77808"/>
                  </a:lnTo>
                  <a:lnTo>
                    <a:pt x="34554" y="82630"/>
                  </a:lnTo>
                  <a:lnTo>
                    <a:pt x="31580" y="86836"/>
                  </a:lnTo>
                  <a:lnTo>
                    <a:pt x="28605" y="90633"/>
                  </a:lnTo>
                  <a:lnTo>
                    <a:pt x="25630" y="95149"/>
                  </a:lnTo>
                  <a:lnTo>
                    <a:pt x="22654" y="100143"/>
                  </a:lnTo>
                  <a:lnTo>
                    <a:pt x="19678" y="105457"/>
                  </a:lnTo>
                  <a:lnTo>
                    <a:pt x="13726" y="116654"/>
                  </a:lnTo>
                  <a:lnTo>
                    <a:pt x="10749" y="122417"/>
                  </a:lnTo>
                  <a:lnTo>
                    <a:pt x="8765" y="128244"/>
                  </a:lnTo>
                  <a:lnTo>
                    <a:pt x="7442" y="134113"/>
                  </a:lnTo>
                  <a:lnTo>
                    <a:pt x="6560" y="140010"/>
                  </a:lnTo>
                  <a:lnTo>
                    <a:pt x="4980" y="144934"/>
                  </a:lnTo>
                  <a:lnTo>
                    <a:pt x="2935" y="149208"/>
                  </a:lnTo>
                  <a:lnTo>
                    <a:pt x="579" y="153051"/>
                  </a:lnTo>
                  <a:lnTo>
                    <a:pt x="0" y="156604"/>
                  </a:lnTo>
                  <a:lnTo>
                    <a:pt x="607" y="159965"/>
                  </a:lnTo>
                  <a:lnTo>
                    <a:pt x="2004" y="163198"/>
                  </a:lnTo>
                  <a:lnTo>
                    <a:pt x="2935" y="166345"/>
                  </a:lnTo>
                  <a:lnTo>
                    <a:pt x="3555" y="169436"/>
                  </a:lnTo>
                  <a:lnTo>
                    <a:pt x="3969" y="172488"/>
                  </a:lnTo>
                  <a:lnTo>
                    <a:pt x="5237" y="174523"/>
                  </a:lnTo>
                  <a:lnTo>
                    <a:pt x="7074" y="175880"/>
                  </a:lnTo>
                  <a:lnTo>
                    <a:pt x="9292" y="176785"/>
                  </a:lnTo>
                  <a:lnTo>
                    <a:pt x="10770" y="176395"/>
                  </a:lnTo>
                  <a:lnTo>
                    <a:pt x="11756" y="175144"/>
                  </a:lnTo>
                  <a:lnTo>
                    <a:pt x="13843" y="170115"/>
                  </a:lnTo>
                  <a:lnTo>
                    <a:pt x="18078" y="161266"/>
                  </a:lnTo>
                  <a:lnTo>
                    <a:pt x="61354" y="74408"/>
                  </a:lnTo>
                  <a:lnTo>
                    <a:pt x="63338" y="69449"/>
                  </a:lnTo>
                  <a:lnTo>
                    <a:pt x="64660" y="65151"/>
                  </a:lnTo>
                  <a:lnTo>
                    <a:pt x="65542" y="61293"/>
                  </a:lnTo>
                  <a:lnTo>
                    <a:pt x="67121" y="56737"/>
                  </a:lnTo>
                  <a:lnTo>
                    <a:pt x="69167" y="51715"/>
                  </a:lnTo>
                  <a:lnTo>
                    <a:pt x="71523" y="46383"/>
                  </a:lnTo>
                  <a:lnTo>
                    <a:pt x="74086" y="41836"/>
                  </a:lnTo>
                  <a:lnTo>
                    <a:pt x="76786" y="37813"/>
                  </a:lnTo>
                  <a:lnTo>
                    <a:pt x="83509" y="28966"/>
                  </a:lnTo>
                  <a:lnTo>
                    <a:pt x="84428" y="25111"/>
                  </a:lnTo>
                  <a:lnTo>
                    <a:pt x="85121" y="18284"/>
                  </a:lnTo>
                  <a:lnTo>
                    <a:pt x="85151" y="22726"/>
                  </a:lnTo>
                  <a:lnTo>
                    <a:pt x="85160" y="30326"/>
                  </a:lnTo>
                  <a:lnTo>
                    <a:pt x="84169" y="33115"/>
                  </a:lnTo>
                  <a:lnTo>
                    <a:pt x="80422" y="38861"/>
                  </a:lnTo>
                  <a:lnTo>
                    <a:pt x="75450" y="44722"/>
                  </a:lnTo>
                  <a:lnTo>
                    <a:pt x="72735" y="47674"/>
                  </a:lnTo>
                  <a:lnTo>
                    <a:pt x="70925" y="51626"/>
                  </a:lnTo>
                  <a:lnTo>
                    <a:pt x="69718" y="56245"/>
                  </a:lnTo>
                  <a:lnTo>
                    <a:pt x="68913" y="61309"/>
                  </a:lnTo>
                  <a:lnTo>
                    <a:pt x="68377" y="67662"/>
                  </a:lnTo>
                  <a:lnTo>
                    <a:pt x="68020" y="74874"/>
                  </a:lnTo>
                  <a:lnTo>
                    <a:pt x="67781" y="82658"/>
                  </a:lnTo>
                  <a:lnTo>
                    <a:pt x="66630" y="89832"/>
                  </a:lnTo>
                  <a:lnTo>
                    <a:pt x="64870" y="96599"/>
                  </a:lnTo>
                  <a:lnTo>
                    <a:pt x="62705" y="103094"/>
                  </a:lnTo>
                  <a:lnTo>
                    <a:pt x="62254" y="109409"/>
                  </a:lnTo>
                  <a:lnTo>
                    <a:pt x="62946" y="115603"/>
                  </a:lnTo>
                  <a:lnTo>
                    <a:pt x="64399" y="121717"/>
                  </a:lnTo>
                  <a:lnTo>
                    <a:pt x="66359" y="128770"/>
                  </a:lnTo>
                  <a:lnTo>
                    <a:pt x="71184" y="144543"/>
                  </a:lnTo>
                  <a:lnTo>
                    <a:pt x="73859" y="150933"/>
                  </a:lnTo>
                  <a:lnTo>
                    <a:pt x="76635" y="156184"/>
                  </a:lnTo>
                  <a:lnTo>
                    <a:pt x="79478" y="160677"/>
                  </a:lnTo>
                  <a:lnTo>
                    <a:pt x="82366" y="165657"/>
                  </a:lnTo>
                  <a:lnTo>
                    <a:pt x="88220" y="176482"/>
                  </a:lnTo>
                  <a:lnTo>
                    <a:pt x="92162" y="180163"/>
                  </a:lnTo>
                  <a:lnTo>
                    <a:pt x="96775" y="182616"/>
                  </a:lnTo>
                  <a:lnTo>
                    <a:pt x="101834" y="184252"/>
                  </a:lnTo>
                  <a:lnTo>
                    <a:pt x="107191" y="186335"/>
                  </a:lnTo>
                  <a:lnTo>
                    <a:pt x="112748" y="188715"/>
                  </a:lnTo>
                  <a:lnTo>
                    <a:pt x="118436" y="191294"/>
                  </a:lnTo>
                  <a:lnTo>
                    <a:pt x="123220" y="192022"/>
                  </a:lnTo>
                  <a:lnTo>
                    <a:pt x="127402" y="191515"/>
                  </a:lnTo>
                  <a:lnTo>
                    <a:pt x="131182" y="190184"/>
                  </a:lnTo>
                  <a:lnTo>
                    <a:pt x="138028" y="186060"/>
                  </a:lnTo>
                  <a:lnTo>
                    <a:pt x="141242" y="183571"/>
                  </a:lnTo>
                  <a:lnTo>
                    <a:pt x="144378" y="179928"/>
                  </a:lnTo>
                  <a:lnTo>
                    <a:pt x="147460" y="175514"/>
                  </a:lnTo>
                  <a:lnTo>
                    <a:pt x="150507" y="170588"/>
                  </a:lnTo>
                  <a:lnTo>
                    <a:pt x="153531" y="165319"/>
                  </a:lnTo>
                  <a:lnTo>
                    <a:pt x="159536" y="154173"/>
                  </a:lnTo>
                  <a:lnTo>
                    <a:pt x="177434" y="119009"/>
                  </a:lnTo>
                  <a:lnTo>
                    <a:pt x="179419" y="113073"/>
                  </a:lnTo>
                  <a:lnTo>
                    <a:pt x="180743" y="107132"/>
                  </a:lnTo>
                  <a:lnTo>
                    <a:pt x="181626" y="101187"/>
                  </a:lnTo>
                  <a:lnTo>
                    <a:pt x="182214" y="95239"/>
                  </a:lnTo>
                  <a:lnTo>
                    <a:pt x="182606" y="89289"/>
                  </a:lnTo>
                  <a:lnTo>
                    <a:pt x="183042" y="78379"/>
                  </a:lnTo>
                  <a:lnTo>
                    <a:pt x="183287" y="66659"/>
                  </a:lnTo>
                  <a:lnTo>
                    <a:pt x="183345" y="60053"/>
                  </a:lnTo>
                  <a:lnTo>
                    <a:pt x="182368" y="56902"/>
                  </a:lnTo>
                  <a:lnTo>
                    <a:pt x="180724" y="53810"/>
                  </a:lnTo>
                  <a:lnTo>
                    <a:pt x="174493" y="44696"/>
                  </a:lnTo>
                  <a:lnTo>
                    <a:pt x="174470" y="54143"/>
                  </a:lnTo>
                  <a:lnTo>
                    <a:pt x="175459" y="57924"/>
                  </a:lnTo>
                  <a:lnTo>
                    <a:pt x="177111" y="61436"/>
                  </a:lnTo>
                  <a:lnTo>
                    <a:pt x="179204" y="64770"/>
                  </a:lnTo>
                  <a:lnTo>
                    <a:pt x="180600" y="68977"/>
                  </a:lnTo>
                  <a:lnTo>
                    <a:pt x="181530" y="73766"/>
                  </a:lnTo>
                  <a:lnTo>
                    <a:pt x="182150" y="78943"/>
                  </a:lnTo>
                  <a:lnTo>
                    <a:pt x="183555" y="84379"/>
                  </a:lnTo>
                  <a:lnTo>
                    <a:pt x="185485" y="89987"/>
                  </a:lnTo>
                  <a:lnTo>
                    <a:pt x="187764" y="95710"/>
                  </a:lnTo>
                  <a:lnTo>
                    <a:pt x="190274" y="101510"/>
                  </a:lnTo>
                  <a:lnTo>
                    <a:pt x="195710" y="113246"/>
                  </a:lnTo>
                  <a:lnTo>
                    <a:pt x="204349" y="131009"/>
                  </a:lnTo>
                  <a:lnTo>
                    <a:pt x="208277" y="135956"/>
                  </a:lnTo>
                  <a:lnTo>
                    <a:pt x="212880" y="140248"/>
                  </a:lnTo>
                  <a:lnTo>
                    <a:pt x="217933" y="144100"/>
                  </a:lnTo>
                  <a:lnTo>
                    <a:pt x="222294" y="148652"/>
                  </a:lnTo>
                  <a:lnTo>
                    <a:pt x="226193" y="153672"/>
                  </a:lnTo>
                  <a:lnTo>
                    <a:pt x="229785" y="159003"/>
                  </a:lnTo>
                  <a:lnTo>
                    <a:pt x="233172" y="163548"/>
                  </a:lnTo>
                  <a:lnTo>
                    <a:pt x="236421" y="167571"/>
                  </a:lnTo>
                  <a:lnTo>
                    <a:pt x="239581" y="171246"/>
                  </a:lnTo>
                  <a:lnTo>
                    <a:pt x="242679" y="174687"/>
                  </a:lnTo>
                  <a:lnTo>
                    <a:pt x="248767" y="181157"/>
                  </a:lnTo>
                  <a:lnTo>
                    <a:pt x="251779" y="183279"/>
                  </a:lnTo>
                  <a:lnTo>
                    <a:pt x="257772" y="185637"/>
                  </a:lnTo>
                  <a:lnTo>
                    <a:pt x="266725" y="186964"/>
                  </a:lnTo>
                  <a:lnTo>
                    <a:pt x="269704" y="186158"/>
                  </a:lnTo>
                  <a:lnTo>
                    <a:pt x="275661" y="182617"/>
                  </a:lnTo>
                  <a:lnTo>
                    <a:pt x="278639" y="179292"/>
                  </a:lnTo>
                  <a:lnTo>
                    <a:pt x="281616" y="175090"/>
                  </a:lnTo>
                  <a:lnTo>
                    <a:pt x="284593" y="170305"/>
                  </a:lnTo>
                  <a:lnTo>
                    <a:pt x="286577" y="165131"/>
                  </a:lnTo>
                  <a:lnTo>
                    <a:pt x="287901" y="159696"/>
                  </a:lnTo>
                  <a:lnTo>
                    <a:pt x="288783" y="154089"/>
                  </a:lnTo>
                  <a:lnTo>
                    <a:pt x="290363" y="147375"/>
                  </a:lnTo>
                  <a:lnTo>
                    <a:pt x="292408" y="139922"/>
                  </a:lnTo>
                  <a:lnTo>
                    <a:pt x="294764" y="131976"/>
                  </a:lnTo>
                  <a:lnTo>
                    <a:pt x="296335" y="123703"/>
                  </a:lnTo>
                  <a:lnTo>
                    <a:pt x="297382" y="115211"/>
                  </a:lnTo>
                  <a:lnTo>
                    <a:pt x="298080" y="106573"/>
                  </a:lnTo>
                  <a:lnTo>
                    <a:pt x="299538" y="98830"/>
                  </a:lnTo>
                  <a:lnTo>
                    <a:pt x="301502" y="91683"/>
                  </a:lnTo>
                  <a:lnTo>
                    <a:pt x="303803" y="84934"/>
                  </a:lnTo>
                  <a:lnTo>
                    <a:pt x="305337" y="77459"/>
                  </a:lnTo>
                  <a:lnTo>
                    <a:pt x="306360" y="69499"/>
                  </a:lnTo>
                  <a:lnTo>
                    <a:pt x="307043" y="61215"/>
                  </a:lnTo>
                  <a:lnTo>
                    <a:pt x="307497" y="53708"/>
                  </a:lnTo>
                  <a:lnTo>
                    <a:pt x="308002" y="40076"/>
                  </a:lnTo>
                  <a:lnTo>
                    <a:pt x="308286" y="25986"/>
                  </a:lnTo>
                  <a:lnTo>
                    <a:pt x="307334" y="22284"/>
                  </a:lnTo>
                  <a:lnTo>
                    <a:pt x="305707" y="18825"/>
                  </a:lnTo>
                  <a:lnTo>
                    <a:pt x="303631" y="15527"/>
                  </a:lnTo>
                  <a:lnTo>
                    <a:pt x="301254" y="13327"/>
                  </a:lnTo>
                  <a:lnTo>
                    <a:pt x="298677" y="11862"/>
                  </a:lnTo>
                  <a:lnTo>
                    <a:pt x="295967" y="10884"/>
                  </a:lnTo>
                  <a:lnTo>
                    <a:pt x="294160" y="9240"/>
                  </a:lnTo>
                  <a:lnTo>
                    <a:pt x="292956" y="7153"/>
                  </a:lnTo>
                  <a:lnTo>
                    <a:pt x="29054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9" name="SMARTInkAnnotation513"/>
            <p:cNvSpPr/>
            <p:nvPr/>
          </p:nvSpPr>
          <p:spPr>
            <a:xfrm>
              <a:off x="3545619" y="5698123"/>
              <a:ext cx="160202" cy="186542"/>
            </a:xfrm>
            <a:custGeom>
              <a:avLst/>
              <a:gdLst/>
              <a:ahLst/>
              <a:cxnLst/>
              <a:rect l="0" t="0" r="0" b="0"/>
              <a:pathLst>
                <a:path w="160202" h="186542">
                  <a:moveTo>
                    <a:pt x="88764" y="7947"/>
                  </a:moveTo>
                  <a:lnTo>
                    <a:pt x="88764" y="2802"/>
                  </a:lnTo>
                  <a:lnTo>
                    <a:pt x="88764" y="4999"/>
                  </a:lnTo>
                  <a:lnTo>
                    <a:pt x="88764" y="0"/>
                  </a:lnTo>
                  <a:lnTo>
                    <a:pt x="88764" y="4049"/>
                  </a:lnTo>
                  <a:lnTo>
                    <a:pt x="87771" y="5349"/>
                  </a:lnTo>
                  <a:lnTo>
                    <a:pt x="86118" y="6214"/>
                  </a:lnTo>
                  <a:lnTo>
                    <a:pt x="81076" y="7605"/>
                  </a:lnTo>
                  <a:lnTo>
                    <a:pt x="77740" y="10441"/>
                  </a:lnTo>
                  <a:lnTo>
                    <a:pt x="75462" y="12586"/>
                  </a:lnTo>
                  <a:lnTo>
                    <a:pt x="71958" y="15009"/>
                  </a:lnTo>
                  <a:lnTo>
                    <a:pt x="67638" y="17616"/>
                  </a:lnTo>
                  <a:lnTo>
                    <a:pt x="62774" y="20346"/>
                  </a:lnTo>
                  <a:lnTo>
                    <a:pt x="58539" y="23158"/>
                  </a:lnTo>
                  <a:lnTo>
                    <a:pt x="54723" y="26026"/>
                  </a:lnTo>
                  <a:lnTo>
                    <a:pt x="51187" y="28929"/>
                  </a:lnTo>
                  <a:lnTo>
                    <a:pt x="46845" y="32849"/>
                  </a:lnTo>
                  <a:lnTo>
                    <a:pt x="36730" y="42496"/>
                  </a:lnTo>
                  <a:lnTo>
                    <a:pt x="24619" y="54343"/>
                  </a:lnTo>
                  <a:lnTo>
                    <a:pt x="21196" y="58722"/>
                  </a:lnTo>
                  <a:lnTo>
                    <a:pt x="17922" y="63625"/>
                  </a:lnTo>
                  <a:lnTo>
                    <a:pt x="14747" y="68878"/>
                  </a:lnTo>
                  <a:lnTo>
                    <a:pt x="11638" y="74365"/>
                  </a:lnTo>
                  <a:lnTo>
                    <a:pt x="5538" y="85753"/>
                  </a:lnTo>
                  <a:lnTo>
                    <a:pt x="3514" y="90575"/>
                  </a:lnTo>
                  <a:lnTo>
                    <a:pt x="2165" y="94782"/>
                  </a:lnTo>
                  <a:lnTo>
                    <a:pt x="1266" y="98579"/>
                  </a:lnTo>
                  <a:lnTo>
                    <a:pt x="666" y="102103"/>
                  </a:lnTo>
                  <a:lnTo>
                    <a:pt x="267" y="105444"/>
                  </a:lnTo>
                  <a:lnTo>
                    <a:pt x="0" y="108664"/>
                  </a:lnTo>
                  <a:lnTo>
                    <a:pt x="815" y="112795"/>
                  </a:lnTo>
                  <a:lnTo>
                    <a:pt x="2350" y="117533"/>
                  </a:lnTo>
                  <a:lnTo>
                    <a:pt x="4365" y="122676"/>
                  </a:lnTo>
                  <a:lnTo>
                    <a:pt x="7694" y="127097"/>
                  </a:lnTo>
                  <a:lnTo>
                    <a:pt x="11897" y="131037"/>
                  </a:lnTo>
                  <a:lnTo>
                    <a:pt x="16683" y="134656"/>
                  </a:lnTo>
                  <a:lnTo>
                    <a:pt x="21858" y="137068"/>
                  </a:lnTo>
                  <a:lnTo>
                    <a:pt x="27293" y="138676"/>
                  </a:lnTo>
                  <a:lnTo>
                    <a:pt x="32900" y="139749"/>
                  </a:lnTo>
                  <a:lnTo>
                    <a:pt x="38623" y="140463"/>
                  </a:lnTo>
                  <a:lnTo>
                    <a:pt x="44423" y="140940"/>
                  </a:lnTo>
                  <a:lnTo>
                    <a:pt x="50274" y="141257"/>
                  </a:lnTo>
                  <a:lnTo>
                    <a:pt x="55166" y="139485"/>
                  </a:lnTo>
                  <a:lnTo>
                    <a:pt x="59420" y="136319"/>
                  </a:lnTo>
                  <a:lnTo>
                    <a:pt x="63248" y="132224"/>
                  </a:lnTo>
                  <a:lnTo>
                    <a:pt x="67785" y="128501"/>
                  </a:lnTo>
                  <a:lnTo>
                    <a:pt x="72793" y="125027"/>
                  </a:lnTo>
                  <a:lnTo>
                    <a:pt x="78117" y="121719"/>
                  </a:lnTo>
                  <a:lnTo>
                    <a:pt x="82658" y="117530"/>
                  </a:lnTo>
                  <a:lnTo>
                    <a:pt x="86678" y="112752"/>
                  </a:lnTo>
                  <a:lnTo>
                    <a:pt x="90350" y="107583"/>
                  </a:lnTo>
                  <a:lnTo>
                    <a:pt x="93789" y="102152"/>
                  </a:lnTo>
                  <a:lnTo>
                    <a:pt x="97075" y="96547"/>
                  </a:lnTo>
                  <a:lnTo>
                    <a:pt x="100258" y="90826"/>
                  </a:lnTo>
                  <a:lnTo>
                    <a:pt x="106440" y="79178"/>
                  </a:lnTo>
                  <a:lnTo>
                    <a:pt x="109478" y="73294"/>
                  </a:lnTo>
                  <a:lnTo>
                    <a:pt x="111503" y="68379"/>
                  </a:lnTo>
                  <a:lnTo>
                    <a:pt x="112853" y="64110"/>
                  </a:lnTo>
                  <a:lnTo>
                    <a:pt x="113753" y="60272"/>
                  </a:lnTo>
                  <a:lnTo>
                    <a:pt x="115345" y="55729"/>
                  </a:lnTo>
                  <a:lnTo>
                    <a:pt x="117399" y="50715"/>
                  </a:lnTo>
                  <a:lnTo>
                    <a:pt x="119760" y="45389"/>
                  </a:lnTo>
                  <a:lnTo>
                    <a:pt x="121334" y="40846"/>
                  </a:lnTo>
                  <a:lnTo>
                    <a:pt x="122384" y="36825"/>
                  </a:lnTo>
                  <a:lnTo>
                    <a:pt x="124471" y="25863"/>
                  </a:lnTo>
                  <a:lnTo>
                    <a:pt x="124483" y="99068"/>
                  </a:lnTo>
                  <a:lnTo>
                    <a:pt x="125475" y="107390"/>
                  </a:lnTo>
                  <a:lnTo>
                    <a:pt x="127129" y="115914"/>
                  </a:lnTo>
                  <a:lnTo>
                    <a:pt x="129223" y="124573"/>
                  </a:lnTo>
                  <a:lnTo>
                    <a:pt x="132604" y="133323"/>
                  </a:lnTo>
                  <a:lnTo>
                    <a:pt x="136842" y="142133"/>
                  </a:lnTo>
                  <a:lnTo>
                    <a:pt x="145850" y="158867"/>
                  </a:lnTo>
                  <a:lnTo>
                    <a:pt x="160201" y="1865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8651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Male vs. Female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31342"/>
            <a:ext cx="6198419" cy="549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8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Cross Section of a Kidney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 smtClean="0"/>
              <a:t>1) __________________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/>
              <a:t>2</a:t>
            </a:r>
            <a:r>
              <a:rPr lang="en-CA" dirty="0" smtClean="0"/>
              <a:t>) __________________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/>
              <a:t>3</a:t>
            </a:r>
            <a:r>
              <a:rPr lang="en-CA" dirty="0" smtClean="0"/>
              <a:t>) __________________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/>
              <a:t>4</a:t>
            </a:r>
            <a:r>
              <a:rPr lang="en-CA" dirty="0" smtClean="0"/>
              <a:t>) __________________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/>
              <a:t>5</a:t>
            </a:r>
            <a:r>
              <a:rPr lang="en-CA" dirty="0" smtClean="0"/>
              <a:t>) __________________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6) __________________</a:t>
            </a:r>
          </a:p>
          <a:p>
            <a:pPr marL="0" indent="0">
              <a:buNone/>
            </a:pPr>
            <a:endParaRPr lang="en-CA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355976" y="1648317"/>
            <a:ext cx="4216246" cy="4374427"/>
            <a:chOff x="4355976" y="1648317"/>
            <a:chExt cx="4216246" cy="4374427"/>
          </a:xfrm>
        </p:grpSpPr>
        <p:pic>
          <p:nvPicPr>
            <p:cNvPr id="2050" name="Picture 2" descr="http://www.fmc-ag.com/files/Cross_section_of_a_kidney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61" t="3938" r="17873" b="7925"/>
            <a:stretch/>
          </p:blipFill>
          <p:spPr bwMode="auto">
            <a:xfrm>
              <a:off x="4355976" y="1648317"/>
              <a:ext cx="3675280" cy="4374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164288" y="1648317"/>
              <a:ext cx="1008112" cy="412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71038" y="1854582"/>
              <a:ext cx="50118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1</a:t>
              </a:r>
            </a:p>
            <a:p>
              <a:r>
                <a:rPr lang="en-CA" sz="2400" dirty="0" smtClean="0"/>
                <a:t>2</a:t>
              </a:r>
            </a:p>
            <a:p>
              <a:endParaRPr lang="en-CA" sz="2400" dirty="0" smtClean="0"/>
            </a:p>
            <a:p>
              <a:r>
                <a:rPr lang="en-CA" sz="2400" dirty="0" smtClean="0"/>
                <a:t>3</a:t>
              </a:r>
            </a:p>
            <a:p>
              <a:r>
                <a:rPr lang="en-CA" sz="2400" dirty="0" smtClean="0"/>
                <a:t>4</a:t>
              </a:r>
            </a:p>
            <a:p>
              <a:endParaRPr lang="en-CA" sz="2400" dirty="0" smtClean="0"/>
            </a:p>
            <a:p>
              <a:r>
                <a:rPr lang="en-CA" sz="2400" dirty="0" smtClean="0"/>
                <a:t>5</a:t>
              </a:r>
            </a:p>
            <a:p>
              <a:endParaRPr lang="en-CA" sz="2400" dirty="0" smtClean="0"/>
            </a:p>
            <a:p>
              <a:r>
                <a:rPr lang="en-CA" sz="2400" dirty="0" smtClean="0"/>
                <a:t>6</a:t>
              </a:r>
              <a:endParaRPr lang="en-CA" sz="2400" dirty="0"/>
            </a:p>
          </p:txBody>
        </p:sp>
      </p:grpSp>
      <p:sp>
        <p:nvSpPr>
          <p:cNvPr id="2089" name="SMARTInkAnnotation74"/>
          <p:cNvSpPr/>
          <p:nvPr/>
        </p:nvSpPr>
        <p:spPr>
          <a:xfrm>
            <a:off x="714375" y="5045273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0" y="0"/>
                </a:moveTo>
                <a:lnTo>
                  <a:pt x="17482" y="0"/>
                </a:lnTo>
                <a:lnTo>
                  <a:pt x="17608" y="993"/>
                </a:lnTo>
                <a:lnTo>
                  <a:pt x="17692" y="2646"/>
                </a:lnTo>
                <a:lnTo>
                  <a:pt x="17748" y="4741"/>
                </a:lnTo>
                <a:lnTo>
                  <a:pt x="18777" y="6138"/>
                </a:lnTo>
                <a:lnTo>
                  <a:pt x="20456" y="7068"/>
                </a:lnTo>
                <a:lnTo>
                  <a:pt x="25538" y="8563"/>
                </a:lnTo>
                <a:lnTo>
                  <a:pt x="25955" y="7693"/>
                </a:lnTo>
                <a:lnTo>
                  <a:pt x="26233" y="6121"/>
                </a:lnTo>
                <a:lnTo>
                  <a:pt x="26756" y="359"/>
                </a:lnTo>
                <a:lnTo>
                  <a:pt x="2678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075" name="Group 2074"/>
          <p:cNvGrpSpPr/>
          <p:nvPr/>
        </p:nvGrpSpPr>
        <p:grpSpPr>
          <a:xfrm>
            <a:off x="910831" y="1428750"/>
            <a:ext cx="2777131" cy="4453582"/>
            <a:chOff x="910831" y="1428750"/>
            <a:chExt cx="2777131" cy="4453582"/>
          </a:xfrm>
        </p:grpSpPr>
        <p:sp>
          <p:nvSpPr>
            <p:cNvPr id="7" name="SMARTInkAnnotation425"/>
            <p:cNvSpPr/>
            <p:nvPr/>
          </p:nvSpPr>
          <p:spPr>
            <a:xfrm>
              <a:off x="973336" y="1651992"/>
              <a:ext cx="116087" cy="258962"/>
            </a:xfrm>
            <a:custGeom>
              <a:avLst/>
              <a:gdLst/>
              <a:ahLst/>
              <a:cxnLst/>
              <a:rect l="0" t="0" r="0" b="0"/>
              <a:pathLst>
                <a:path w="116087" h="258962">
                  <a:moveTo>
                    <a:pt x="0" y="0"/>
                  </a:moveTo>
                  <a:lnTo>
                    <a:pt x="4740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7688" y="4741"/>
                  </a:lnTo>
                  <a:lnTo>
                    <a:pt x="11024" y="9714"/>
                  </a:lnTo>
                  <a:lnTo>
                    <a:pt x="13302" y="12429"/>
                  </a:lnTo>
                  <a:lnTo>
                    <a:pt x="15814" y="16224"/>
                  </a:lnTo>
                  <a:lnTo>
                    <a:pt x="18480" y="20737"/>
                  </a:lnTo>
                  <a:lnTo>
                    <a:pt x="21250" y="25731"/>
                  </a:lnTo>
                  <a:lnTo>
                    <a:pt x="24088" y="30053"/>
                  </a:lnTo>
                  <a:lnTo>
                    <a:pt x="26973" y="33926"/>
                  </a:lnTo>
                  <a:lnTo>
                    <a:pt x="29888" y="37500"/>
                  </a:lnTo>
                  <a:lnTo>
                    <a:pt x="32824" y="41867"/>
                  </a:lnTo>
                  <a:lnTo>
                    <a:pt x="35773" y="46763"/>
                  </a:lnTo>
                  <a:lnTo>
                    <a:pt x="38732" y="52012"/>
                  </a:lnTo>
                  <a:lnTo>
                    <a:pt x="44664" y="63135"/>
                  </a:lnTo>
                  <a:lnTo>
                    <a:pt x="47636" y="68879"/>
                  </a:lnTo>
                  <a:lnTo>
                    <a:pt x="50609" y="75685"/>
                  </a:lnTo>
                  <a:lnTo>
                    <a:pt x="53583" y="83199"/>
                  </a:lnTo>
                  <a:lnTo>
                    <a:pt x="59533" y="99485"/>
                  </a:lnTo>
                  <a:lnTo>
                    <a:pt x="65485" y="116645"/>
                  </a:lnTo>
                  <a:lnTo>
                    <a:pt x="67469" y="125389"/>
                  </a:lnTo>
                  <a:lnTo>
                    <a:pt x="68792" y="134194"/>
                  </a:lnTo>
                  <a:lnTo>
                    <a:pt x="69674" y="143041"/>
                  </a:lnTo>
                  <a:lnTo>
                    <a:pt x="71254" y="151915"/>
                  </a:lnTo>
                  <a:lnTo>
                    <a:pt x="73299" y="160808"/>
                  </a:lnTo>
                  <a:lnTo>
                    <a:pt x="75655" y="169713"/>
                  </a:lnTo>
                  <a:lnTo>
                    <a:pt x="78218" y="177634"/>
                  </a:lnTo>
                  <a:lnTo>
                    <a:pt x="80919" y="184900"/>
                  </a:lnTo>
                  <a:lnTo>
                    <a:pt x="83711" y="191727"/>
                  </a:lnTo>
                  <a:lnTo>
                    <a:pt x="86565" y="199256"/>
                  </a:lnTo>
                  <a:lnTo>
                    <a:pt x="92382" y="215558"/>
                  </a:lnTo>
                  <a:lnTo>
                    <a:pt x="95323" y="222089"/>
                  </a:lnTo>
                  <a:lnTo>
                    <a:pt x="98275" y="227434"/>
                  </a:lnTo>
                  <a:lnTo>
                    <a:pt x="101235" y="231990"/>
                  </a:lnTo>
                  <a:lnTo>
                    <a:pt x="104525" y="239698"/>
                  </a:lnTo>
                  <a:lnTo>
                    <a:pt x="105402" y="243142"/>
                  </a:lnTo>
                  <a:lnTo>
                    <a:pt x="109022" y="249616"/>
                  </a:lnTo>
                  <a:lnTo>
                    <a:pt x="116086" y="2589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SMARTInkAnnotation426"/>
            <p:cNvSpPr/>
            <p:nvPr/>
          </p:nvSpPr>
          <p:spPr>
            <a:xfrm>
              <a:off x="937617" y="1518246"/>
              <a:ext cx="383978" cy="321271"/>
            </a:xfrm>
            <a:custGeom>
              <a:avLst/>
              <a:gdLst/>
              <a:ahLst/>
              <a:cxnLst/>
              <a:rect l="0" t="0" r="0" b="0"/>
              <a:pathLst>
                <a:path w="383978" h="321271">
                  <a:moveTo>
                    <a:pt x="0" y="89098"/>
                  </a:moveTo>
                  <a:lnTo>
                    <a:pt x="0" y="84357"/>
                  </a:lnTo>
                  <a:lnTo>
                    <a:pt x="2646" y="76738"/>
                  </a:lnTo>
                  <a:lnTo>
                    <a:pt x="7689" y="65159"/>
                  </a:lnTo>
                  <a:lnTo>
                    <a:pt x="13670" y="58284"/>
                  </a:lnTo>
                  <a:lnTo>
                    <a:pt x="22943" y="48613"/>
                  </a:lnTo>
                  <a:lnTo>
                    <a:pt x="33679" y="37701"/>
                  </a:lnTo>
                  <a:lnTo>
                    <a:pt x="40312" y="32013"/>
                  </a:lnTo>
                  <a:lnTo>
                    <a:pt x="47711" y="26237"/>
                  </a:lnTo>
                  <a:lnTo>
                    <a:pt x="55620" y="20401"/>
                  </a:lnTo>
                  <a:lnTo>
                    <a:pt x="64861" y="15519"/>
                  </a:lnTo>
                  <a:lnTo>
                    <a:pt x="74991" y="11272"/>
                  </a:lnTo>
                  <a:lnTo>
                    <a:pt x="85713" y="7448"/>
                  </a:lnTo>
                  <a:lnTo>
                    <a:pt x="95837" y="4899"/>
                  </a:lnTo>
                  <a:lnTo>
                    <a:pt x="105563" y="3200"/>
                  </a:lnTo>
                  <a:lnTo>
                    <a:pt x="115024" y="2067"/>
                  </a:lnTo>
                  <a:lnTo>
                    <a:pt x="123316" y="1311"/>
                  </a:lnTo>
                  <a:lnTo>
                    <a:pt x="130828" y="808"/>
                  </a:lnTo>
                  <a:lnTo>
                    <a:pt x="137820" y="472"/>
                  </a:lnTo>
                  <a:lnTo>
                    <a:pt x="150881" y="99"/>
                  </a:lnTo>
                  <a:lnTo>
                    <a:pt x="157142" y="0"/>
                  </a:lnTo>
                  <a:lnTo>
                    <a:pt x="162308" y="926"/>
                  </a:lnTo>
                  <a:lnTo>
                    <a:pt x="170694" y="4600"/>
                  </a:lnTo>
                  <a:lnTo>
                    <a:pt x="177729" y="12187"/>
                  </a:lnTo>
                  <a:lnTo>
                    <a:pt x="184162" y="22173"/>
                  </a:lnTo>
                  <a:lnTo>
                    <a:pt x="187267" y="27614"/>
                  </a:lnTo>
                  <a:lnTo>
                    <a:pt x="190329" y="33226"/>
                  </a:lnTo>
                  <a:lnTo>
                    <a:pt x="191378" y="39943"/>
                  </a:lnTo>
                  <a:lnTo>
                    <a:pt x="191086" y="47399"/>
                  </a:lnTo>
                  <a:lnTo>
                    <a:pt x="189898" y="55345"/>
                  </a:lnTo>
                  <a:lnTo>
                    <a:pt x="189107" y="63619"/>
                  </a:lnTo>
                  <a:lnTo>
                    <a:pt x="188579" y="72112"/>
                  </a:lnTo>
                  <a:lnTo>
                    <a:pt x="188227" y="80751"/>
                  </a:lnTo>
                  <a:lnTo>
                    <a:pt x="187001" y="89486"/>
                  </a:lnTo>
                  <a:lnTo>
                    <a:pt x="185191" y="98286"/>
                  </a:lnTo>
                  <a:lnTo>
                    <a:pt x="182992" y="107130"/>
                  </a:lnTo>
                  <a:lnTo>
                    <a:pt x="179541" y="116994"/>
                  </a:lnTo>
                  <a:lnTo>
                    <a:pt x="175257" y="127539"/>
                  </a:lnTo>
                  <a:lnTo>
                    <a:pt x="170416" y="138538"/>
                  </a:lnTo>
                  <a:lnTo>
                    <a:pt x="166197" y="148847"/>
                  </a:lnTo>
                  <a:lnTo>
                    <a:pt x="162392" y="158696"/>
                  </a:lnTo>
                  <a:lnTo>
                    <a:pt x="155518" y="177577"/>
                  </a:lnTo>
                  <a:lnTo>
                    <a:pt x="139996" y="222936"/>
                  </a:lnTo>
                  <a:lnTo>
                    <a:pt x="137979" y="231901"/>
                  </a:lnTo>
                  <a:lnTo>
                    <a:pt x="136634" y="240855"/>
                  </a:lnTo>
                  <a:lnTo>
                    <a:pt x="135738" y="249800"/>
                  </a:lnTo>
                  <a:lnTo>
                    <a:pt x="135141" y="257748"/>
                  </a:lnTo>
                  <a:lnTo>
                    <a:pt x="134742" y="265032"/>
                  </a:lnTo>
                  <a:lnTo>
                    <a:pt x="134182" y="282117"/>
                  </a:lnTo>
                  <a:lnTo>
                    <a:pt x="134103" y="286238"/>
                  </a:lnTo>
                  <a:lnTo>
                    <a:pt x="136035" y="289978"/>
                  </a:lnTo>
                  <a:lnTo>
                    <a:pt x="143473" y="296779"/>
                  </a:lnTo>
                  <a:lnTo>
                    <a:pt x="153393" y="303109"/>
                  </a:lnTo>
                  <a:lnTo>
                    <a:pt x="158817" y="306186"/>
                  </a:lnTo>
                  <a:lnTo>
                    <a:pt x="165409" y="308237"/>
                  </a:lnTo>
                  <a:lnTo>
                    <a:pt x="172781" y="309605"/>
                  </a:lnTo>
                  <a:lnTo>
                    <a:pt x="180672" y="310516"/>
                  </a:lnTo>
                  <a:lnTo>
                    <a:pt x="189901" y="311124"/>
                  </a:lnTo>
                  <a:lnTo>
                    <a:pt x="200023" y="311529"/>
                  </a:lnTo>
                  <a:lnTo>
                    <a:pt x="230584" y="312100"/>
                  </a:lnTo>
                  <a:lnTo>
                    <a:pt x="302275" y="312326"/>
                  </a:lnTo>
                  <a:lnTo>
                    <a:pt x="311650" y="313323"/>
                  </a:lnTo>
                  <a:lnTo>
                    <a:pt x="320876" y="314980"/>
                  </a:lnTo>
                  <a:lnTo>
                    <a:pt x="330003" y="317076"/>
                  </a:lnTo>
                  <a:lnTo>
                    <a:pt x="338073" y="318474"/>
                  </a:lnTo>
                  <a:lnTo>
                    <a:pt x="345436" y="319406"/>
                  </a:lnTo>
                  <a:lnTo>
                    <a:pt x="352330" y="320027"/>
                  </a:lnTo>
                  <a:lnTo>
                    <a:pt x="358910" y="320441"/>
                  </a:lnTo>
                  <a:lnTo>
                    <a:pt x="383977" y="3212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SMARTInkAnnotation427"/>
            <p:cNvSpPr/>
            <p:nvPr/>
          </p:nvSpPr>
          <p:spPr>
            <a:xfrm>
              <a:off x="1250156" y="1661480"/>
              <a:ext cx="160736" cy="213186"/>
            </a:xfrm>
            <a:custGeom>
              <a:avLst/>
              <a:gdLst/>
              <a:ahLst/>
              <a:cxnLst/>
              <a:rect l="0" t="0" r="0" b="0"/>
              <a:pathLst>
                <a:path w="160736" h="213186">
                  <a:moveTo>
                    <a:pt x="0" y="115528"/>
                  </a:moveTo>
                  <a:lnTo>
                    <a:pt x="4741" y="115528"/>
                  </a:lnTo>
                  <a:lnTo>
                    <a:pt x="7129" y="114535"/>
                  </a:lnTo>
                  <a:lnTo>
                    <a:pt x="9714" y="112882"/>
                  </a:lnTo>
                  <a:lnTo>
                    <a:pt x="12429" y="110787"/>
                  </a:lnTo>
                  <a:lnTo>
                    <a:pt x="15231" y="109391"/>
                  </a:lnTo>
                  <a:lnTo>
                    <a:pt x="18092" y="108460"/>
                  </a:lnTo>
                  <a:lnTo>
                    <a:pt x="20991" y="107840"/>
                  </a:lnTo>
                  <a:lnTo>
                    <a:pt x="23916" y="107426"/>
                  </a:lnTo>
                  <a:lnTo>
                    <a:pt x="26858" y="107150"/>
                  </a:lnTo>
                  <a:lnTo>
                    <a:pt x="29812" y="106966"/>
                  </a:lnTo>
                  <a:lnTo>
                    <a:pt x="33765" y="105851"/>
                  </a:lnTo>
                  <a:lnTo>
                    <a:pt x="38385" y="104116"/>
                  </a:lnTo>
                  <a:lnTo>
                    <a:pt x="43450" y="101967"/>
                  </a:lnTo>
                  <a:lnTo>
                    <a:pt x="48810" y="100534"/>
                  </a:lnTo>
                  <a:lnTo>
                    <a:pt x="54368" y="99579"/>
                  </a:lnTo>
                  <a:lnTo>
                    <a:pt x="60058" y="98942"/>
                  </a:lnTo>
                  <a:lnTo>
                    <a:pt x="65836" y="97525"/>
                  </a:lnTo>
                  <a:lnTo>
                    <a:pt x="71672" y="95589"/>
                  </a:lnTo>
                  <a:lnTo>
                    <a:pt x="77547" y="93305"/>
                  </a:lnTo>
                  <a:lnTo>
                    <a:pt x="82456" y="91783"/>
                  </a:lnTo>
                  <a:lnTo>
                    <a:pt x="86721" y="90768"/>
                  </a:lnTo>
                  <a:lnTo>
                    <a:pt x="90556" y="90092"/>
                  </a:lnTo>
                  <a:lnTo>
                    <a:pt x="94105" y="88648"/>
                  </a:lnTo>
                  <a:lnTo>
                    <a:pt x="97463" y="86694"/>
                  </a:lnTo>
                  <a:lnTo>
                    <a:pt x="100694" y="84399"/>
                  </a:lnTo>
                  <a:lnTo>
                    <a:pt x="102849" y="81877"/>
                  </a:lnTo>
                  <a:lnTo>
                    <a:pt x="104285" y="79203"/>
                  </a:lnTo>
                  <a:lnTo>
                    <a:pt x="105880" y="73587"/>
                  </a:lnTo>
                  <a:lnTo>
                    <a:pt x="106589" y="67783"/>
                  </a:lnTo>
                  <a:lnTo>
                    <a:pt x="107770" y="63854"/>
                  </a:lnTo>
                  <a:lnTo>
                    <a:pt x="109550" y="59251"/>
                  </a:lnTo>
                  <a:lnTo>
                    <a:pt x="111729" y="54197"/>
                  </a:lnTo>
                  <a:lnTo>
                    <a:pt x="112189" y="49836"/>
                  </a:lnTo>
                  <a:lnTo>
                    <a:pt x="111504" y="45937"/>
                  </a:lnTo>
                  <a:lnTo>
                    <a:pt x="110055" y="42344"/>
                  </a:lnTo>
                  <a:lnTo>
                    <a:pt x="109088" y="37965"/>
                  </a:lnTo>
                  <a:lnTo>
                    <a:pt x="108445" y="33062"/>
                  </a:lnTo>
                  <a:lnTo>
                    <a:pt x="108015" y="27808"/>
                  </a:lnTo>
                  <a:lnTo>
                    <a:pt x="107729" y="23313"/>
                  </a:lnTo>
                  <a:lnTo>
                    <a:pt x="107411" y="15674"/>
                  </a:lnTo>
                  <a:lnTo>
                    <a:pt x="106334" y="12248"/>
                  </a:lnTo>
                  <a:lnTo>
                    <a:pt x="102491" y="5795"/>
                  </a:lnTo>
                  <a:lnTo>
                    <a:pt x="99490" y="1324"/>
                  </a:lnTo>
                  <a:lnTo>
                    <a:pt x="98077" y="697"/>
                  </a:lnTo>
                  <a:lnTo>
                    <a:pt x="93861" y="0"/>
                  </a:lnTo>
                  <a:lnTo>
                    <a:pt x="91347" y="806"/>
                  </a:lnTo>
                  <a:lnTo>
                    <a:pt x="88680" y="2335"/>
                  </a:lnTo>
                  <a:lnTo>
                    <a:pt x="85909" y="4348"/>
                  </a:lnTo>
                  <a:lnTo>
                    <a:pt x="82077" y="7673"/>
                  </a:lnTo>
                  <a:lnTo>
                    <a:pt x="77539" y="11875"/>
                  </a:lnTo>
                  <a:lnTo>
                    <a:pt x="61670" y="27269"/>
                  </a:lnTo>
                  <a:lnTo>
                    <a:pt x="55996" y="32876"/>
                  </a:lnTo>
                  <a:lnTo>
                    <a:pt x="50229" y="39591"/>
                  </a:lnTo>
                  <a:lnTo>
                    <a:pt x="44400" y="47044"/>
                  </a:lnTo>
                  <a:lnTo>
                    <a:pt x="38530" y="54989"/>
                  </a:lnTo>
                  <a:lnTo>
                    <a:pt x="33624" y="62270"/>
                  </a:lnTo>
                  <a:lnTo>
                    <a:pt x="29361" y="69109"/>
                  </a:lnTo>
                  <a:lnTo>
                    <a:pt x="25528" y="75652"/>
                  </a:lnTo>
                  <a:lnTo>
                    <a:pt x="15976" y="90860"/>
                  </a:lnTo>
                  <a:lnTo>
                    <a:pt x="10651" y="99082"/>
                  </a:lnTo>
                  <a:lnTo>
                    <a:pt x="7101" y="107541"/>
                  </a:lnTo>
                  <a:lnTo>
                    <a:pt x="4734" y="116156"/>
                  </a:lnTo>
                  <a:lnTo>
                    <a:pt x="3156" y="124876"/>
                  </a:lnTo>
                  <a:lnTo>
                    <a:pt x="2104" y="132674"/>
                  </a:lnTo>
                  <a:lnTo>
                    <a:pt x="1403" y="139857"/>
                  </a:lnTo>
                  <a:lnTo>
                    <a:pt x="935" y="146630"/>
                  </a:lnTo>
                  <a:lnTo>
                    <a:pt x="624" y="153130"/>
                  </a:lnTo>
                  <a:lnTo>
                    <a:pt x="277" y="165644"/>
                  </a:lnTo>
                  <a:lnTo>
                    <a:pt x="1177" y="171759"/>
                  </a:lnTo>
                  <a:lnTo>
                    <a:pt x="2769" y="177820"/>
                  </a:lnTo>
                  <a:lnTo>
                    <a:pt x="4823" y="183845"/>
                  </a:lnTo>
                  <a:lnTo>
                    <a:pt x="8176" y="188854"/>
                  </a:lnTo>
                  <a:lnTo>
                    <a:pt x="12396" y="193185"/>
                  </a:lnTo>
                  <a:lnTo>
                    <a:pt x="17194" y="197065"/>
                  </a:lnTo>
                  <a:lnTo>
                    <a:pt x="22377" y="200644"/>
                  </a:lnTo>
                  <a:lnTo>
                    <a:pt x="27816" y="204022"/>
                  </a:lnTo>
                  <a:lnTo>
                    <a:pt x="33427" y="207266"/>
                  </a:lnTo>
                  <a:lnTo>
                    <a:pt x="40144" y="209429"/>
                  </a:lnTo>
                  <a:lnTo>
                    <a:pt x="47599" y="210871"/>
                  </a:lnTo>
                  <a:lnTo>
                    <a:pt x="55545" y="211832"/>
                  </a:lnTo>
                  <a:lnTo>
                    <a:pt x="63819" y="212473"/>
                  </a:lnTo>
                  <a:lnTo>
                    <a:pt x="72312" y="212900"/>
                  </a:lnTo>
                  <a:lnTo>
                    <a:pt x="80950" y="213185"/>
                  </a:lnTo>
                  <a:lnTo>
                    <a:pt x="89686" y="212382"/>
                  </a:lnTo>
                  <a:lnTo>
                    <a:pt x="98486" y="210855"/>
                  </a:lnTo>
                  <a:lnTo>
                    <a:pt x="107329" y="208845"/>
                  </a:lnTo>
                  <a:lnTo>
                    <a:pt x="115209" y="206513"/>
                  </a:lnTo>
                  <a:lnTo>
                    <a:pt x="122447" y="203966"/>
                  </a:lnTo>
                  <a:lnTo>
                    <a:pt x="129256" y="201275"/>
                  </a:lnTo>
                  <a:lnTo>
                    <a:pt x="135780" y="198490"/>
                  </a:lnTo>
                  <a:lnTo>
                    <a:pt x="160735" y="1869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SMARTInkAnnotation428"/>
            <p:cNvSpPr/>
            <p:nvPr/>
          </p:nvSpPr>
          <p:spPr>
            <a:xfrm>
              <a:off x="1438921" y="1696641"/>
              <a:ext cx="186283" cy="187074"/>
            </a:xfrm>
            <a:custGeom>
              <a:avLst/>
              <a:gdLst/>
              <a:ahLst/>
              <a:cxnLst/>
              <a:rect l="0" t="0" r="0" b="0"/>
              <a:pathLst>
                <a:path w="186283" h="187074">
                  <a:moveTo>
                    <a:pt x="7688" y="0"/>
                  </a:moveTo>
                  <a:lnTo>
                    <a:pt x="0" y="7688"/>
                  </a:lnTo>
                  <a:lnTo>
                    <a:pt x="578" y="9094"/>
                  </a:lnTo>
                  <a:lnTo>
                    <a:pt x="3867" y="13302"/>
                  </a:lnTo>
                  <a:lnTo>
                    <a:pt x="5141" y="15813"/>
                  </a:lnTo>
                  <a:lnTo>
                    <a:pt x="6556" y="21249"/>
                  </a:lnTo>
                  <a:lnTo>
                    <a:pt x="6934" y="25080"/>
                  </a:lnTo>
                  <a:lnTo>
                    <a:pt x="7185" y="29618"/>
                  </a:lnTo>
                  <a:lnTo>
                    <a:pt x="7353" y="34628"/>
                  </a:lnTo>
                  <a:lnTo>
                    <a:pt x="8457" y="38960"/>
                  </a:lnTo>
                  <a:lnTo>
                    <a:pt x="10185" y="42841"/>
                  </a:lnTo>
                  <a:lnTo>
                    <a:pt x="12329" y="46420"/>
                  </a:lnTo>
                  <a:lnTo>
                    <a:pt x="13759" y="50790"/>
                  </a:lnTo>
                  <a:lnTo>
                    <a:pt x="14712" y="55688"/>
                  </a:lnTo>
                  <a:lnTo>
                    <a:pt x="15347" y="60938"/>
                  </a:lnTo>
                  <a:lnTo>
                    <a:pt x="16763" y="66422"/>
                  </a:lnTo>
                  <a:lnTo>
                    <a:pt x="18699" y="72062"/>
                  </a:lnTo>
                  <a:lnTo>
                    <a:pt x="20982" y="77807"/>
                  </a:lnTo>
                  <a:lnTo>
                    <a:pt x="22504" y="84613"/>
                  </a:lnTo>
                  <a:lnTo>
                    <a:pt x="23519" y="92128"/>
                  </a:lnTo>
                  <a:lnTo>
                    <a:pt x="24195" y="100113"/>
                  </a:lnTo>
                  <a:lnTo>
                    <a:pt x="25638" y="107422"/>
                  </a:lnTo>
                  <a:lnTo>
                    <a:pt x="27592" y="114279"/>
                  </a:lnTo>
                  <a:lnTo>
                    <a:pt x="29887" y="120834"/>
                  </a:lnTo>
                  <a:lnTo>
                    <a:pt x="31417" y="127189"/>
                  </a:lnTo>
                  <a:lnTo>
                    <a:pt x="32437" y="133410"/>
                  </a:lnTo>
                  <a:lnTo>
                    <a:pt x="33117" y="139541"/>
                  </a:lnTo>
                  <a:lnTo>
                    <a:pt x="34563" y="144621"/>
                  </a:lnTo>
                  <a:lnTo>
                    <a:pt x="36519" y="149000"/>
                  </a:lnTo>
                  <a:lnTo>
                    <a:pt x="38815" y="152911"/>
                  </a:lnTo>
                  <a:lnTo>
                    <a:pt x="40346" y="157503"/>
                  </a:lnTo>
                  <a:lnTo>
                    <a:pt x="41366" y="162549"/>
                  </a:lnTo>
                  <a:lnTo>
                    <a:pt x="43004" y="175424"/>
                  </a:lnTo>
                  <a:lnTo>
                    <a:pt x="43228" y="179831"/>
                  </a:lnTo>
                  <a:lnTo>
                    <a:pt x="43288" y="182394"/>
                  </a:lnTo>
                  <a:lnTo>
                    <a:pt x="44320" y="184104"/>
                  </a:lnTo>
                  <a:lnTo>
                    <a:pt x="46000" y="185244"/>
                  </a:lnTo>
                  <a:lnTo>
                    <a:pt x="51085" y="187073"/>
                  </a:lnTo>
                  <a:lnTo>
                    <a:pt x="51502" y="186231"/>
                  </a:lnTo>
                  <a:lnTo>
                    <a:pt x="51966" y="182649"/>
                  </a:lnTo>
                  <a:lnTo>
                    <a:pt x="52172" y="177750"/>
                  </a:lnTo>
                  <a:lnTo>
                    <a:pt x="52263" y="171273"/>
                  </a:lnTo>
                  <a:lnTo>
                    <a:pt x="52336" y="96780"/>
                  </a:lnTo>
                  <a:lnTo>
                    <a:pt x="53329" y="89324"/>
                  </a:lnTo>
                  <a:lnTo>
                    <a:pt x="54982" y="82370"/>
                  </a:lnTo>
                  <a:lnTo>
                    <a:pt x="57077" y="75749"/>
                  </a:lnTo>
                  <a:lnTo>
                    <a:pt x="58474" y="69351"/>
                  </a:lnTo>
                  <a:lnTo>
                    <a:pt x="59404" y="63101"/>
                  </a:lnTo>
                  <a:lnTo>
                    <a:pt x="60025" y="56950"/>
                  </a:lnTo>
                  <a:lnTo>
                    <a:pt x="61431" y="50865"/>
                  </a:lnTo>
                  <a:lnTo>
                    <a:pt x="63361" y="44824"/>
                  </a:lnTo>
                  <a:lnTo>
                    <a:pt x="65639" y="38812"/>
                  </a:lnTo>
                  <a:lnTo>
                    <a:pt x="69142" y="33812"/>
                  </a:lnTo>
                  <a:lnTo>
                    <a:pt x="73463" y="29487"/>
                  </a:lnTo>
                  <a:lnTo>
                    <a:pt x="78327" y="25611"/>
                  </a:lnTo>
                  <a:lnTo>
                    <a:pt x="82562" y="23027"/>
                  </a:lnTo>
                  <a:lnTo>
                    <a:pt x="86377" y="21304"/>
                  </a:lnTo>
                  <a:lnTo>
                    <a:pt x="89913" y="20156"/>
                  </a:lnTo>
                  <a:lnTo>
                    <a:pt x="94255" y="18398"/>
                  </a:lnTo>
                  <a:lnTo>
                    <a:pt x="99134" y="16234"/>
                  </a:lnTo>
                  <a:lnTo>
                    <a:pt x="104371" y="13799"/>
                  </a:lnTo>
                  <a:lnTo>
                    <a:pt x="108854" y="13168"/>
                  </a:lnTo>
                  <a:lnTo>
                    <a:pt x="112835" y="13739"/>
                  </a:lnTo>
                  <a:lnTo>
                    <a:pt x="116482" y="15113"/>
                  </a:lnTo>
                  <a:lnTo>
                    <a:pt x="120897" y="16028"/>
                  </a:lnTo>
                  <a:lnTo>
                    <a:pt x="125825" y="16638"/>
                  </a:lnTo>
                  <a:lnTo>
                    <a:pt x="131094" y="17045"/>
                  </a:lnTo>
                  <a:lnTo>
                    <a:pt x="135600" y="19301"/>
                  </a:lnTo>
                  <a:lnTo>
                    <a:pt x="139596" y="22789"/>
                  </a:lnTo>
                  <a:lnTo>
                    <a:pt x="143252" y="27099"/>
                  </a:lnTo>
                  <a:lnTo>
                    <a:pt x="146681" y="30964"/>
                  </a:lnTo>
                  <a:lnTo>
                    <a:pt x="153137" y="37905"/>
                  </a:lnTo>
                  <a:lnTo>
                    <a:pt x="156248" y="43129"/>
                  </a:lnTo>
                  <a:lnTo>
                    <a:pt x="159314" y="49588"/>
                  </a:lnTo>
                  <a:lnTo>
                    <a:pt x="162350" y="56871"/>
                  </a:lnTo>
                  <a:lnTo>
                    <a:pt x="165367" y="63711"/>
                  </a:lnTo>
                  <a:lnTo>
                    <a:pt x="171364" y="76602"/>
                  </a:lnTo>
                  <a:lnTo>
                    <a:pt x="173360" y="82818"/>
                  </a:lnTo>
                  <a:lnTo>
                    <a:pt x="174691" y="88946"/>
                  </a:lnTo>
                  <a:lnTo>
                    <a:pt x="175578" y="95016"/>
                  </a:lnTo>
                  <a:lnTo>
                    <a:pt x="176170" y="101047"/>
                  </a:lnTo>
                  <a:lnTo>
                    <a:pt x="176564" y="107052"/>
                  </a:lnTo>
                  <a:lnTo>
                    <a:pt x="176827" y="113040"/>
                  </a:lnTo>
                  <a:lnTo>
                    <a:pt x="177994" y="119016"/>
                  </a:lnTo>
                  <a:lnTo>
                    <a:pt x="179764" y="124984"/>
                  </a:lnTo>
                  <a:lnTo>
                    <a:pt x="181937" y="130948"/>
                  </a:lnTo>
                  <a:lnTo>
                    <a:pt x="183385" y="135916"/>
                  </a:lnTo>
                  <a:lnTo>
                    <a:pt x="184351" y="140220"/>
                  </a:lnTo>
                  <a:lnTo>
                    <a:pt x="186282" y="1518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SMARTInkAnnotation429"/>
            <p:cNvSpPr/>
            <p:nvPr/>
          </p:nvSpPr>
          <p:spPr>
            <a:xfrm>
              <a:off x="1653757" y="1687711"/>
              <a:ext cx="150041" cy="169665"/>
            </a:xfrm>
            <a:custGeom>
              <a:avLst/>
              <a:gdLst/>
              <a:ahLst/>
              <a:cxnLst/>
              <a:rect l="0" t="0" r="0" b="0"/>
              <a:pathLst>
                <a:path w="150041" h="169665">
                  <a:moveTo>
                    <a:pt x="96462" y="0"/>
                  </a:moveTo>
                  <a:lnTo>
                    <a:pt x="88773" y="0"/>
                  </a:lnTo>
                  <a:lnTo>
                    <a:pt x="85438" y="2646"/>
                  </a:lnTo>
                  <a:lnTo>
                    <a:pt x="83160" y="4740"/>
                  </a:lnTo>
                  <a:lnTo>
                    <a:pt x="80648" y="6137"/>
                  </a:lnTo>
                  <a:lnTo>
                    <a:pt x="77982" y="7068"/>
                  </a:lnTo>
                  <a:lnTo>
                    <a:pt x="75212" y="7688"/>
                  </a:lnTo>
                  <a:lnTo>
                    <a:pt x="71381" y="9094"/>
                  </a:lnTo>
                  <a:lnTo>
                    <a:pt x="66843" y="11024"/>
                  </a:lnTo>
                  <a:lnTo>
                    <a:pt x="61833" y="13302"/>
                  </a:lnTo>
                  <a:lnTo>
                    <a:pt x="57501" y="15813"/>
                  </a:lnTo>
                  <a:lnTo>
                    <a:pt x="53621" y="18480"/>
                  </a:lnTo>
                  <a:lnTo>
                    <a:pt x="50042" y="21250"/>
                  </a:lnTo>
                  <a:lnTo>
                    <a:pt x="46663" y="24088"/>
                  </a:lnTo>
                  <a:lnTo>
                    <a:pt x="43419" y="26973"/>
                  </a:lnTo>
                  <a:lnTo>
                    <a:pt x="37168" y="32824"/>
                  </a:lnTo>
                  <a:lnTo>
                    <a:pt x="31083" y="38731"/>
                  </a:lnTo>
                  <a:lnTo>
                    <a:pt x="28071" y="42688"/>
                  </a:lnTo>
                  <a:lnTo>
                    <a:pt x="25071" y="47310"/>
                  </a:lnTo>
                  <a:lnTo>
                    <a:pt x="22079" y="52376"/>
                  </a:lnTo>
                  <a:lnTo>
                    <a:pt x="19092" y="57738"/>
                  </a:lnTo>
                  <a:lnTo>
                    <a:pt x="13127" y="68987"/>
                  </a:lnTo>
                  <a:lnTo>
                    <a:pt x="4191" y="86476"/>
                  </a:lnTo>
                  <a:lnTo>
                    <a:pt x="2206" y="92377"/>
                  </a:lnTo>
                  <a:lnTo>
                    <a:pt x="882" y="98296"/>
                  </a:lnTo>
                  <a:lnTo>
                    <a:pt x="0" y="104226"/>
                  </a:lnTo>
                  <a:lnTo>
                    <a:pt x="404" y="109171"/>
                  </a:lnTo>
                  <a:lnTo>
                    <a:pt x="1665" y="113460"/>
                  </a:lnTo>
                  <a:lnTo>
                    <a:pt x="3499" y="117312"/>
                  </a:lnTo>
                  <a:lnTo>
                    <a:pt x="4721" y="121864"/>
                  </a:lnTo>
                  <a:lnTo>
                    <a:pt x="5536" y="126883"/>
                  </a:lnTo>
                  <a:lnTo>
                    <a:pt x="6079" y="132214"/>
                  </a:lnTo>
                  <a:lnTo>
                    <a:pt x="7433" y="135768"/>
                  </a:lnTo>
                  <a:lnTo>
                    <a:pt x="9328" y="138137"/>
                  </a:lnTo>
                  <a:lnTo>
                    <a:pt x="11583" y="139716"/>
                  </a:lnTo>
                  <a:lnTo>
                    <a:pt x="15072" y="140769"/>
                  </a:lnTo>
                  <a:lnTo>
                    <a:pt x="19381" y="141471"/>
                  </a:lnTo>
                  <a:lnTo>
                    <a:pt x="24239" y="141939"/>
                  </a:lnTo>
                  <a:lnTo>
                    <a:pt x="29462" y="142251"/>
                  </a:lnTo>
                  <a:lnTo>
                    <a:pt x="40556" y="142598"/>
                  </a:lnTo>
                  <a:lnTo>
                    <a:pt x="57959" y="142793"/>
                  </a:lnTo>
                  <a:lnTo>
                    <a:pt x="62856" y="141828"/>
                  </a:lnTo>
                  <a:lnTo>
                    <a:pt x="67113" y="140193"/>
                  </a:lnTo>
                  <a:lnTo>
                    <a:pt x="70943" y="138110"/>
                  </a:lnTo>
                  <a:lnTo>
                    <a:pt x="74488" y="134737"/>
                  </a:lnTo>
                  <a:lnTo>
                    <a:pt x="77844" y="130505"/>
                  </a:lnTo>
                  <a:lnTo>
                    <a:pt x="81073" y="125698"/>
                  </a:lnTo>
                  <a:lnTo>
                    <a:pt x="84218" y="121502"/>
                  </a:lnTo>
                  <a:lnTo>
                    <a:pt x="87307" y="117712"/>
                  </a:lnTo>
                  <a:lnTo>
                    <a:pt x="90359" y="114194"/>
                  </a:lnTo>
                  <a:lnTo>
                    <a:pt x="92393" y="108871"/>
                  </a:lnTo>
                  <a:lnTo>
                    <a:pt x="93749" y="102346"/>
                  </a:lnTo>
                  <a:lnTo>
                    <a:pt x="94654" y="95020"/>
                  </a:lnTo>
                  <a:lnTo>
                    <a:pt x="95256" y="88151"/>
                  </a:lnTo>
                  <a:lnTo>
                    <a:pt x="95658" y="81588"/>
                  </a:lnTo>
                  <a:lnTo>
                    <a:pt x="96104" y="69996"/>
                  </a:lnTo>
                  <a:lnTo>
                    <a:pt x="96356" y="57891"/>
                  </a:lnTo>
                  <a:lnTo>
                    <a:pt x="96415" y="51195"/>
                  </a:lnTo>
                  <a:lnTo>
                    <a:pt x="95438" y="48021"/>
                  </a:lnTo>
                  <a:lnTo>
                    <a:pt x="93795" y="44912"/>
                  </a:lnTo>
                  <a:lnTo>
                    <a:pt x="87899" y="36257"/>
                  </a:lnTo>
                  <a:lnTo>
                    <a:pt x="87641" y="40619"/>
                  </a:lnTo>
                  <a:lnTo>
                    <a:pt x="87554" y="45837"/>
                  </a:lnTo>
                  <a:lnTo>
                    <a:pt x="87535" y="69401"/>
                  </a:lnTo>
                  <a:lnTo>
                    <a:pt x="88526" y="74049"/>
                  </a:lnTo>
                  <a:lnTo>
                    <a:pt x="90179" y="78139"/>
                  </a:lnTo>
                  <a:lnTo>
                    <a:pt x="92273" y="81858"/>
                  </a:lnTo>
                  <a:lnTo>
                    <a:pt x="93669" y="86322"/>
                  </a:lnTo>
                  <a:lnTo>
                    <a:pt x="94600" y="91283"/>
                  </a:lnTo>
                  <a:lnTo>
                    <a:pt x="95221" y="96574"/>
                  </a:lnTo>
                  <a:lnTo>
                    <a:pt x="96627" y="102085"/>
                  </a:lnTo>
                  <a:lnTo>
                    <a:pt x="98556" y="107745"/>
                  </a:lnTo>
                  <a:lnTo>
                    <a:pt x="100835" y="113501"/>
                  </a:lnTo>
                  <a:lnTo>
                    <a:pt x="103346" y="119324"/>
                  </a:lnTo>
                  <a:lnTo>
                    <a:pt x="108782" y="131085"/>
                  </a:lnTo>
                  <a:lnTo>
                    <a:pt x="111620" y="136007"/>
                  </a:lnTo>
                  <a:lnTo>
                    <a:pt x="114505" y="140281"/>
                  </a:lnTo>
                  <a:lnTo>
                    <a:pt x="117420" y="144122"/>
                  </a:lnTo>
                  <a:lnTo>
                    <a:pt x="120356" y="147675"/>
                  </a:lnTo>
                  <a:lnTo>
                    <a:pt x="123305" y="151036"/>
                  </a:lnTo>
                  <a:lnTo>
                    <a:pt x="126264" y="154269"/>
                  </a:lnTo>
                  <a:lnTo>
                    <a:pt x="132197" y="160507"/>
                  </a:lnTo>
                  <a:lnTo>
                    <a:pt x="135168" y="163559"/>
                  </a:lnTo>
                  <a:lnTo>
                    <a:pt x="138141" y="165594"/>
                  </a:lnTo>
                  <a:lnTo>
                    <a:pt x="141115" y="166951"/>
                  </a:lnTo>
                  <a:lnTo>
                    <a:pt x="150040" y="1696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Annotation430"/>
            <p:cNvSpPr/>
            <p:nvPr/>
          </p:nvSpPr>
          <p:spPr>
            <a:xfrm>
              <a:off x="1866426" y="1428750"/>
              <a:ext cx="44528" cy="437556"/>
            </a:xfrm>
            <a:custGeom>
              <a:avLst/>
              <a:gdLst/>
              <a:ahLst/>
              <a:cxnLst/>
              <a:rect l="0" t="0" r="0" b="0"/>
              <a:pathLst>
                <a:path w="44528" h="437556">
                  <a:moveTo>
                    <a:pt x="26668" y="0"/>
                  </a:moveTo>
                  <a:lnTo>
                    <a:pt x="26668" y="4741"/>
                  </a:lnTo>
                  <a:lnTo>
                    <a:pt x="25676" y="7129"/>
                  </a:lnTo>
                  <a:lnTo>
                    <a:pt x="24022" y="9714"/>
                  </a:lnTo>
                  <a:lnTo>
                    <a:pt x="21927" y="12429"/>
                  </a:lnTo>
                  <a:lnTo>
                    <a:pt x="19539" y="15231"/>
                  </a:lnTo>
                  <a:lnTo>
                    <a:pt x="16954" y="18092"/>
                  </a:lnTo>
                  <a:lnTo>
                    <a:pt x="14239" y="20991"/>
                  </a:lnTo>
                  <a:lnTo>
                    <a:pt x="12429" y="25900"/>
                  </a:lnTo>
                  <a:lnTo>
                    <a:pt x="11222" y="32149"/>
                  </a:lnTo>
                  <a:lnTo>
                    <a:pt x="10418" y="39292"/>
                  </a:lnTo>
                  <a:lnTo>
                    <a:pt x="8889" y="47031"/>
                  </a:lnTo>
                  <a:lnTo>
                    <a:pt x="6878" y="55166"/>
                  </a:lnTo>
                  <a:lnTo>
                    <a:pt x="4545" y="63567"/>
                  </a:lnTo>
                  <a:lnTo>
                    <a:pt x="2990" y="73136"/>
                  </a:lnTo>
                  <a:lnTo>
                    <a:pt x="1953" y="83484"/>
                  </a:lnTo>
                  <a:lnTo>
                    <a:pt x="1261" y="94351"/>
                  </a:lnTo>
                  <a:lnTo>
                    <a:pt x="800" y="106557"/>
                  </a:lnTo>
                  <a:lnTo>
                    <a:pt x="152" y="147438"/>
                  </a:lnTo>
                  <a:lnTo>
                    <a:pt x="0" y="176322"/>
                  </a:lnTo>
                  <a:lnTo>
                    <a:pt x="952" y="190970"/>
                  </a:lnTo>
                  <a:lnTo>
                    <a:pt x="2579" y="205696"/>
                  </a:lnTo>
                  <a:lnTo>
                    <a:pt x="4655" y="220475"/>
                  </a:lnTo>
                  <a:lnTo>
                    <a:pt x="6040" y="235288"/>
                  </a:lnTo>
                  <a:lnTo>
                    <a:pt x="6962" y="250124"/>
                  </a:lnTo>
                  <a:lnTo>
                    <a:pt x="7578" y="264976"/>
                  </a:lnTo>
                  <a:lnTo>
                    <a:pt x="8980" y="279838"/>
                  </a:lnTo>
                  <a:lnTo>
                    <a:pt x="10907" y="294707"/>
                  </a:lnTo>
                  <a:lnTo>
                    <a:pt x="13184" y="309581"/>
                  </a:lnTo>
                  <a:lnTo>
                    <a:pt x="18360" y="339336"/>
                  </a:lnTo>
                  <a:lnTo>
                    <a:pt x="21129" y="354216"/>
                  </a:lnTo>
                  <a:lnTo>
                    <a:pt x="26852" y="381333"/>
                  </a:lnTo>
                  <a:lnTo>
                    <a:pt x="29767" y="394121"/>
                  </a:lnTo>
                  <a:lnTo>
                    <a:pt x="32703" y="404630"/>
                  </a:lnTo>
                  <a:lnTo>
                    <a:pt x="35652" y="413620"/>
                  </a:lnTo>
                  <a:lnTo>
                    <a:pt x="44527" y="4375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MARTInkAnnotation431"/>
            <p:cNvSpPr/>
            <p:nvPr/>
          </p:nvSpPr>
          <p:spPr>
            <a:xfrm>
              <a:off x="2205787" y="1509117"/>
              <a:ext cx="223089" cy="365423"/>
            </a:xfrm>
            <a:custGeom>
              <a:avLst/>
              <a:gdLst/>
              <a:ahLst/>
              <a:cxnLst/>
              <a:rect l="0" t="0" r="0" b="0"/>
              <a:pathLst>
                <a:path w="223089" h="365423">
                  <a:moveTo>
                    <a:pt x="89143" y="0"/>
                  </a:moveTo>
                  <a:lnTo>
                    <a:pt x="72893" y="0"/>
                  </a:lnTo>
                  <a:lnTo>
                    <a:pt x="69353" y="2646"/>
                  </a:lnTo>
                  <a:lnTo>
                    <a:pt x="64472" y="7129"/>
                  </a:lnTo>
                  <a:lnTo>
                    <a:pt x="58996" y="12429"/>
                  </a:lnTo>
                  <a:lnTo>
                    <a:pt x="53255" y="20738"/>
                  </a:lnTo>
                  <a:lnTo>
                    <a:pt x="47395" y="31045"/>
                  </a:lnTo>
                  <a:lnTo>
                    <a:pt x="41484" y="42241"/>
                  </a:lnTo>
                  <a:lnTo>
                    <a:pt x="39511" y="48996"/>
                  </a:lnTo>
                  <a:lnTo>
                    <a:pt x="38195" y="56477"/>
                  </a:lnTo>
                  <a:lnTo>
                    <a:pt x="37319" y="64440"/>
                  </a:lnTo>
                  <a:lnTo>
                    <a:pt x="35742" y="73718"/>
                  </a:lnTo>
                  <a:lnTo>
                    <a:pt x="33698" y="83872"/>
                  </a:lnTo>
                  <a:lnTo>
                    <a:pt x="28782" y="105737"/>
                  </a:lnTo>
                  <a:lnTo>
                    <a:pt x="5767" y="199491"/>
                  </a:lnTo>
                  <a:lnTo>
                    <a:pt x="3793" y="211377"/>
                  </a:lnTo>
                  <a:lnTo>
                    <a:pt x="2477" y="223269"/>
                  </a:lnTo>
                  <a:lnTo>
                    <a:pt x="1600" y="235167"/>
                  </a:lnTo>
                  <a:lnTo>
                    <a:pt x="1016" y="247067"/>
                  </a:lnTo>
                  <a:lnTo>
                    <a:pt x="366" y="270873"/>
                  </a:lnTo>
                  <a:lnTo>
                    <a:pt x="0" y="301847"/>
                  </a:lnTo>
                  <a:lnTo>
                    <a:pt x="1933" y="310372"/>
                  </a:lnTo>
                  <a:lnTo>
                    <a:pt x="5206" y="318040"/>
                  </a:lnTo>
                  <a:lnTo>
                    <a:pt x="9372" y="325136"/>
                  </a:lnTo>
                  <a:lnTo>
                    <a:pt x="15127" y="331851"/>
                  </a:lnTo>
                  <a:lnTo>
                    <a:pt x="21939" y="338312"/>
                  </a:lnTo>
                  <a:lnTo>
                    <a:pt x="29458" y="344604"/>
                  </a:lnTo>
                  <a:lnTo>
                    <a:pt x="37446" y="349791"/>
                  </a:lnTo>
                  <a:lnTo>
                    <a:pt x="45749" y="354241"/>
                  </a:lnTo>
                  <a:lnTo>
                    <a:pt x="54260" y="358200"/>
                  </a:lnTo>
                  <a:lnTo>
                    <a:pt x="64896" y="360839"/>
                  </a:lnTo>
                  <a:lnTo>
                    <a:pt x="76947" y="362598"/>
                  </a:lnTo>
                  <a:lnTo>
                    <a:pt x="89942" y="363771"/>
                  </a:lnTo>
                  <a:lnTo>
                    <a:pt x="103566" y="364553"/>
                  </a:lnTo>
                  <a:lnTo>
                    <a:pt x="131933" y="365422"/>
                  </a:lnTo>
                  <a:lnTo>
                    <a:pt x="148427" y="364662"/>
                  </a:lnTo>
                  <a:lnTo>
                    <a:pt x="166369" y="363163"/>
                  </a:lnTo>
                  <a:lnTo>
                    <a:pt x="223088" y="3571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Annotation432"/>
            <p:cNvSpPr/>
            <p:nvPr/>
          </p:nvSpPr>
          <p:spPr>
            <a:xfrm>
              <a:off x="2482608" y="1678781"/>
              <a:ext cx="195206" cy="178026"/>
            </a:xfrm>
            <a:custGeom>
              <a:avLst/>
              <a:gdLst/>
              <a:ahLst/>
              <a:cxnLst/>
              <a:rect l="0" t="0" r="0" b="0"/>
              <a:pathLst>
                <a:path w="195206" h="178026">
                  <a:moveTo>
                    <a:pt x="53423" y="0"/>
                  </a:moveTo>
                  <a:lnTo>
                    <a:pt x="32432" y="20991"/>
                  </a:lnTo>
                  <a:lnTo>
                    <a:pt x="29507" y="24908"/>
                  </a:lnTo>
                  <a:lnTo>
                    <a:pt x="26566" y="29504"/>
                  </a:lnTo>
                  <a:lnTo>
                    <a:pt x="23612" y="34552"/>
                  </a:lnTo>
                  <a:lnTo>
                    <a:pt x="20650" y="39902"/>
                  </a:lnTo>
                  <a:lnTo>
                    <a:pt x="14714" y="51138"/>
                  </a:lnTo>
                  <a:lnTo>
                    <a:pt x="11742" y="57905"/>
                  </a:lnTo>
                  <a:lnTo>
                    <a:pt x="8769" y="65392"/>
                  </a:lnTo>
                  <a:lnTo>
                    <a:pt x="5794" y="73361"/>
                  </a:lnTo>
                  <a:lnTo>
                    <a:pt x="3811" y="80657"/>
                  </a:lnTo>
                  <a:lnTo>
                    <a:pt x="2489" y="87506"/>
                  </a:lnTo>
                  <a:lnTo>
                    <a:pt x="1608" y="94056"/>
                  </a:lnTo>
                  <a:lnTo>
                    <a:pt x="1020" y="100407"/>
                  </a:lnTo>
                  <a:lnTo>
                    <a:pt x="629" y="106626"/>
                  </a:lnTo>
                  <a:lnTo>
                    <a:pt x="194" y="118827"/>
                  </a:lnTo>
                  <a:lnTo>
                    <a:pt x="0" y="130864"/>
                  </a:lnTo>
                  <a:lnTo>
                    <a:pt x="940" y="136852"/>
                  </a:lnTo>
                  <a:lnTo>
                    <a:pt x="2560" y="142829"/>
                  </a:lnTo>
                  <a:lnTo>
                    <a:pt x="4631" y="148798"/>
                  </a:lnTo>
                  <a:lnTo>
                    <a:pt x="7997" y="153769"/>
                  </a:lnTo>
                  <a:lnTo>
                    <a:pt x="12225" y="158075"/>
                  </a:lnTo>
                  <a:lnTo>
                    <a:pt x="17028" y="161938"/>
                  </a:lnTo>
                  <a:lnTo>
                    <a:pt x="22214" y="165506"/>
                  </a:lnTo>
                  <a:lnTo>
                    <a:pt x="27656" y="168876"/>
                  </a:lnTo>
                  <a:lnTo>
                    <a:pt x="33269" y="172116"/>
                  </a:lnTo>
                  <a:lnTo>
                    <a:pt x="39987" y="174275"/>
                  </a:lnTo>
                  <a:lnTo>
                    <a:pt x="47442" y="175715"/>
                  </a:lnTo>
                  <a:lnTo>
                    <a:pt x="55389" y="176674"/>
                  </a:lnTo>
                  <a:lnTo>
                    <a:pt x="64656" y="177314"/>
                  </a:lnTo>
                  <a:lnTo>
                    <a:pt x="74802" y="177741"/>
                  </a:lnTo>
                  <a:lnTo>
                    <a:pt x="85535" y="178025"/>
                  </a:lnTo>
                  <a:lnTo>
                    <a:pt x="95667" y="177223"/>
                  </a:lnTo>
                  <a:lnTo>
                    <a:pt x="105398" y="175695"/>
                  </a:lnTo>
                  <a:lnTo>
                    <a:pt x="114862" y="173685"/>
                  </a:lnTo>
                  <a:lnTo>
                    <a:pt x="124148" y="170360"/>
                  </a:lnTo>
                  <a:lnTo>
                    <a:pt x="133316" y="166160"/>
                  </a:lnTo>
                  <a:lnTo>
                    <a:pt x="142403" y="161375"/>
                  </a:lnTo>
                  <a:lnTo>
                    <a:pt x="150446" y="156200"/>
                  </a:lnTo>
                  <a:lnTo>
                    <a:pt x="157793" y="150766"/>
                  </a:lnTo>
                  <a:lnTo>
                    <a:pt x="164675" y="145159"/>
                  </a:lnTo>
                  <a:lnTo>
                    <a:pt x="171247" y="139437"/>
                  </a:lnTo>
                  <a:lnTo>
                    <a:pt x="177614" y="133638"/>
                  </a:lnTo>
                  <a:lnTo>
                    <a:pt x="183841" y="127787"/>
                  </a:lnTo>
                  <a:lnTo>
                    <a:pt x="187994" y="121902"/>
                  </a:lnTo>
                  <a:lnTo>
                    <a:pt x="190762" y="115995"/>
                  </a:lnTo>
                  <a:lnTo>
                    <a:pt x="192608" y="110072"/>
                  </a:lnTo>
                  <a:lnTo>
                    <a:pt x="193838" y="105132"/>
                  </a:lnTo>
                  <a:lnTo>
                    <a:pt x="194658" y="100846"/>
                  </a:lnTo>
                  <a:lnTo>
                    <a:pt x="195205" y="96996"/>
                  </a:lnTo>
                  <a:lnTo>
                    <a:pt x="193585" y="91453"/>
                  </a:lnTo>
                  <a:lnTo>
                    <a:pt x="190521" y="84782"/>
                  </a:lnTo>
                  <a:lnTo>
                    <a:pt x="186493" y="77357"/>
                  </a:lnTo>
                  <a:lnTo>
                    <a:pt x="181824" y="71415"/>
                  </a:lnTo>
                  <a:lnTo>
                    <a:pt x="176727" y="66462"/>
                  </a:lnTo>
                  <a:lnTo>
                    <a:pt x="171345" y="62167"/>
                  </a:lnTo>
                  <a:lnTo>
                    <a:pt x="165772" y="57320"/>
                  </a:lnTo>
                  <a:lnTo>
                    <a:pt x="160073" y="52104"/>
                  </a:lnTo>
                  <a:lnTo>
                    <a:pt x="154288" y="46642"/>
                  </a:lnTo>
                  <a:lnTo>
                    <a:pt x="148448" y="42009"/>
                  </a:lnTo>
                  <a:lnTo>
                    <a:pt x="142570" y="37928"/>
                  </a:lnTo>
                  <a:lnTo>
                    <a:pt x="136667" y="34215"/>
                  </a:lnTo>
                  <a:lnTo>
                    <a:pt x="129755" y="30748"/>
                  </a:lnTo>
                  <a:lnTo>
                    <a:pt x="122170" y="27444"/>
                  </a:lnTo>
                  <a:lnTo>
                    <a:pt x="114138" y="24249"/>
                  </a:lnTo>
                  <a:lnTo>
                    <a:pt x="106798" y="21127"/>
                  </a:lnTo>
                  <a:lnTo>
                    <a:pt x="93351" y="15012"/>
                  </a:lnTo>
                  <a:lnTo>
                    <a:pt x="86987" y="12985"/>
                  </a:lnTo>
                  <a:lnTo>
                    <a:pt x="80760" y="11633"/>
                  </a:lnTo>
                  <a:lnTo>
                    <a:pt x="74624" y="10732"/>
                  </a:lnTo>
                  <a:lnTo>
                    <a:pt x="68549" y="10131"/>
                  </a:lnTo>
                  <a:lnTo>
                    <a:pt x="62515" y="9731"/>
                  </a:lnTo>
                  <a:lnTo>
                    <a:pt x="48054" y="9088"/>
                  </a:lnTo>
                  <a:lnTo>
                    <a:pt x="45875" y="10028"/>
                  </a:lnTo>
                  <a:lnTo>
                    <a:pt x="40808" y="13717"/>
                  </a:lnTo>
                  <a:lnTo>
                    <a:pt x="35564" y="17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Annotation433"/>
            <p:cNvSpPr/>
            <p:nvPr/>
          </p:nvSpPr>
          <p:spPr>
            <a:xfrm>
              <a:off x="2732484" y="1607344"/>
              <a:ext cx="178595" cy="258537"/>
            </a:xfrm>
            <a:custGeom>
              <a:avLst/>
              <a:gdLst/>
              <a:ahLst/>
              <a:cxnLst/>
              <a:rect l="0" t="0" r="0" b="0"/>
              <a:pathLst>
                <a:path w="178595" h="258537">
                  <a:moveTo>
                    <a:pt x="0" y="160734"/>
                  </a:moveTo>
                  <a:lnTo>
                    <a:pt x="13303" y="174036"/>
                  </a:lnTo>
                  <a:lnTo>
                    <a:pt x="14822" y="176548"/>
                  </a:lnTo>
                  <a:lnTo>
                    <a:pt x="16509" y="181984"/>
                  </a:lnTo>
                  <a:lnTo>
                    <a:pt x="19905" y="187707"/>
                  </a:lnTo>
                  <a:lnTo>
                    <a:pt x="22200" y="190622"/>
                  </a:lnTo>
                  <a:lnTo>
                    <a:pt x="23730" y="194550"/>
                  </a:lnTo>
                  <a:lnTo>
                    <a:pt x="24750" y="199153"/>
                  </a:lnTo>
                  <a:lnTo>
                    <a:pt x="25430" y="204206"/>
                  </a:lnTo>
                  <a:lnTo>
                    <a:pt x="26875" y="208567"/>
                  </a:lnTo>
                  <a:lnTo>
                    <a:pt x="31127" y="216058"/>
                  </a:lnTo>
                  <a:lnTo>
                    <a:pt x="32657" y="220437"/>
                  </a:lnTo>
                  <a:lnTo>
                    <a:pt x="33678" y="225341"/>
                  </a:lnTo>
                  <a:lnTo>
                    <a:pt x="34359" y="230594"/>
                  </a:lnTo>
                  <a:lnTo>
                    <a:pt x="34812" y="235089"/>
                  </a:lnTo>
                  <a:lnTo>
                    <a:pt x="35316" y="242729"/>
                  </a:lnTo>
                  <a:lnTo>
                    <a:pt x="35640" y="249581"/>
                  </a:lnTo>
                  <a:lnTo>
                    <a:pt x="35716" y="258536"/>
                  </a:lnTo>
                  <a:lnTo>
                    <a:pt x="35719" y="191572"/>
                  </a:lnTo>
                  <a:lnTo>
                    <a:pt x="34727" y="183277"/>
                  </a:lnTo>
                  <a:lnTo>
                    <a:pt x="33073" y="173778"/>
                  </a:lnTo>
                  <a:lnTo>
                    <a:pt x="30979" y="163477"/>
                  </a:lnTo>
                  <a:lnTo>
                    <a:pt x="30574" y="153633"/>
                  </a:lnTo>
                  <a:lnTo>
                    <a:pt x="31297" y="144094"/>
                  </a:lnTo>
                  <a:lnTo>
                    <a:pt x="32771" y="134758"/>
                  </a:lnTo>
                  <a:lnTo>
                    <a:pt x="33754" y="125557"/>
                  </a:lnTo>
                  <a:lnTo>
                    <a:pt x="34409" y="116447"/>
                  </a:lnTo>
                  <a:lnTo>
                    <a:pt x="34846" y="107397"/>
                  </a:lnTo>
                  <a:lnTo>
                    <a:pt x="36129" y="98387"/>
                  </a:lnTo>
                  <a:lnTo>
                    <a:pt x="37976" y="89404"/>
                  </a:lnTo>
                  <a:lnTo>
                    <a:pt x="40201" y="80438"/>
                  </a:lnTo>
                  <a:lnTo>
                    <a:pt x="42675" y="72477"/>
                  </a:lnTo>
                  <a:lnTo>
                    <a:pt x="45318" y="65185"/>
                  </a:lnTo>
                  <a:lnTo>
                    <a:pt x="48071" y="58339"/>
                  </a:lnTo>
                  <a:lnTo>
                    <a:pt x="50899" y="51791"/>
                  </a:lnTo>
                  <a:lnTo>
                    <a:pt x="56687" y="39224"/>
                  </a:lnTo>
                  <a:lnTo>
                    <a:pt x="60612" y="33094"/>
                  </a:lnTo>
                  <a:lnTo>
                    <a:pt x="65212" y="27024"/>
                  </a:lnTo>
                  <a:lnTo>
                    <a:pt x="70264" y="20992"/>
                  </a:lnTo>
                  <a:lnTo>
                    <a:pt x="76608" y="15979"/>
                  </a:lnTo>
                  <a:lnTo>
                    <a:pt x="83815" y="11645"/>
                  </a:lnTo>
                  <a:lnTo>
                    <a:pt x="91595" y="7763"/>
                  </a:lnTo>
                  <a:lnTo>
                    <a:pt x="98767" y="5175"/>
                  </a:lnTo>
                  <a:lnTo>
                    <a:pt x="105532" y="3450"/>
                  </a:lnTo>
                  <a:lnTo>
                    <a:pt x="112026" y="2300"/>
                  </a:lnTo>
                  <a:lnTo>
                    <a:pt x="119333" y="1533"/>
                  </a:lnTo>
                  <a:lnTo>
                    <a:pt x="127181" y="1022"/>
                  </a:lnTo>
                  <a:lnTo>
                    <a:pt x="135389" y="681"/>
                  </a:lnTo>
                  <a:lnTo>
                    <a:pt x="152446" y="303"/>
                  </a:lnTo>
                  <a:lnTo>
                    <a:pt x="17859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Annotation434"/>
            <p:cNvSpPr/>
            <p:nvPr/>
          </p:nvSpPr>
          <p:spPr>
            <a:xfrm>
              <a:off x="2973586" y="1571625"/>
              <a:ext cx="53579" cy="303610"/>
            </a:xfrm>
            <a:custGeom>
              <a:avLst/>
              <a:gdLst/>
              <a:ahLst/>
              <a:cxnLst/>
              <a:rect l="0" t="0" r="0" b="0"/>
              <a:pathLst>
                <a:path w="53579" h="303610">
                  <a:moveTo>
                    <a:pt x="0" y="0"/>
                  </a:moveTo>
                  <a:lnTo>
                    <a:pt x="0" y="12429"/>
                  </a:lnTo>
                  <a:lnTo>
                    <a:pt x="992" y="15231"/>
                  </a:lnTo>
                  <a:lnTo>
                    <a:pt x="2646" y="18092"/>
                  </a:lnTo>
                  <a:lnTo>
                    <a:pt x="4740" y="20991"/>
                  </a:lnTo>
                  <a:lnTo>
                    <a:pt x="6137" y="24908"/>
                  </a:lnTo>
                  <a:lnTo>
                    <a:pt x="7068" y="29504"/>
                  </a:lnTo>
                  <a:lnTo>
                    <a:pt x="7688" y="34552"/>
                  </a:lnTo>
                  <a:lnTo>
                    <a:pt x="9094" y="40894"/>
                  </a:lnTo>
                  <a:lnTo>
                    <a:pt x="11024" y="48099"/>
                  </a:lnTo>
                  <a:lnTo>
                    <a:pt x="13302" y="55878"/>
                  </a:lnTo>
                  <a:lnTo>
                    <a:pt x="14821" y="64041"/>
                  </a:lnTo>
                  <a:lnTo>
                    <a:pt x="15834" y="72460"/>
                  </a:lnTo>
                  <a:lnTo>
                    <a:pt x="16509" y="81049"/>
                  </a:lnTo>
                  <a:lnTo>
                    <a:pt x="16959" y="89751"/>
                  </a:lnTo>
                  <a:lnTo>
                    <a:pt x="17459" y="107358"/>
                  </a:lnTo>
                  <a:lnTo>
                    <a:pt x="17856" y="223135"/>
                  </a:lnTo>
                  <a:lnTo>
                    <a:pt x="18849" y="232100"/>
                  </a:lnTo>
                  <a:lnTo>
                    <a:pt x="20504" y="241054"/>
                  </a:lnTo>
                  <a:lnTo>
                    <a:pt x="22599" y="249999"/>
                  </a:lnTo>
                  <a:lnTo>
                    <a:pt x="24988" y="257948"/>
                  </a:lnTo>
                  <a:lnTo>
                    <a:pt x="27573" y="265231"/>
                  </a:lnTo>
                  <a:lnTo>
                    <a:pt x="30288" y="272070"/>
                  </a:lnTo>
                  <a:lnTo>
                    <a:pt x="33090" y="277622"/>
                  </a:lnTo>
                  <a:lnTo>
                    <a:pt x="35951" y="282316"/>
                  </a:lnTo>
                  <a:lnTo>
                    <a:pt x="42930" y="292237"/>
                  </a:lnTo>
                  <a:lnTo>
                    <a:pt x="44495" y="294044"/>
                  </a:lnTo>
                  <a:lnTo>
                    <a:pt x="46531" y="296240"/>
                  </a:lnTo>
                  <a:lnTo>
                    <a:pt x="53578" y="3036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Annotation435"/>
            <p:cNvSpPr/>
            <p:nvPr/>
          </p:nvSpPr>
          <p:spPr>
            <a:xfrm>
              <a:off x="2893219" y="1687711"/>
              <a:ext cx="258962" cy="98228"/>
            </a:xfrm>
            <a:custGeom>
              <a:avLst/>
              <a:gdLst/>
              <a:ahLst/>
              <a:cxnLst/>
              <a:rect l="0" t="0" r="0" b="0"/>
              <a:pathLst>
                <a:path w="258962" h="98228">
                  <a:moveTo>
                    <a:pt x="0" y="98227"/>
                  </a:moveTo>
                  <a:lnTo>
                    <a:pt x="0" y="93486"/>
                  </a:lnTo>
                  <a:lnTo>
                    <a:pt x="992" y="92090"/>
                  </a:lnTo>
                  <a:lnTo>
                    <a:pt x="2646" y="91159"/>
                  </a:lnTo>
                  <a:lnTo>
                    <a:pt x="8562" y="89406"/>
                  </a:lnTo>
                  <a:lnTo>
                    <a:pt x="11412" y="86699"/>
                  </a:lnTo>
                  <a:lnTo>
                    <a:pt x="13561" y="84589"/>
                  </a:lnTo>
                  <a:lnTo>
                    <a:pt x="16978" y="82189"/>
                  </a:lnTo>
                  <a:lnTo>
                    <a:pt x="21240" y="79598"/>
                  </a:lnTo>
                  <a:lnTo>
                    <a:pt x="26066" y="76877"/>
                  </a:lnTo>
                  <a:lnTo>
                    <a:pt x="32260" y="74072"/>
                  </a:lnTo>
                  <a:lnTo>
                    <a:pt x="39366" y="71209"/>
                  </a:lnTo>
                  <a:lnTo>
                    <a:pt x="55199" y="65383"/>
                  </a:lnTo>
                  <a:lnTo>
                    <a:pt x="72158" y="59486"/>
                  </a:lnTo>
                  <a:lnTo>
                    <a:pt x="81840" y="56525"/>
                  </a:lnTo>
                  <a:lnTo>
                    <a:pt x="103180" y="50588"/>
                  </a:lnTo>
                  <a:lnTo>
                    <a:pt x="183670" y="29765"/>
                  </a:lnTo>
                  <a:lnTo>
                    <a:pt x="203670" y="23812"/>
                  </a:lnTo>
                  <a:lnTo>
                    <a:pt x="231664" y="14883"/>
                  </a:lnTo>
                  <a:lnTo>
                    <a:pt x="238779" y="11906"/>
                  </a:lnTo>
                  <a:lnTo>
                    <a:pt x="244514" y="8930"/>
                  </a:lnTo>
                  <a:lnTo>
                    <a:pt x="25896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SMARTInkAnnotation436"/>
            <p:cNvSpPr/>
            <p:nvPr/>
          </p:nvSpPr>
          <p:spPr>
            <a:xfrm>
              <a:off x="3089672" y="1627085"/>
              <a:ext cx="375048" cy="238939"/>
            </a:xfrm>
            <a:custGeom>
              <a:avLst/>
              <a:gdLst/>
              <a:ahLst/>
              <a:cxnLst/>
              <a:rect l="0" t="0" r="0" b="0"/>
              <a:pathLst>
                <a:path w="375048" h="238939">
                  <a:moveTo>
                    <a:pt x="0" y="87415"/>
                  </a:moveTo>
                  <a:lnTo>
                    <a:pt x="4740" y="92155"/>
                  </a:lnTo>
                  <a:lnTo>
                    <a:pt x="7129" y="93552"/>
                  </a:lnTo>
                  <a:lnTo>
                    <a:pt x="12429" y="95103"/>
                  </a:lnTo>
                  <a:lnTo>
                    <a:pt x="20737" y="95793"/>
                  </a:lnTo>
                  <a:lnTo>
                    <a:pt x="32037" y="97092"/>
                  </a:lnTo>
                  <a:lnTo>
                    <a:pt x="39217" y="98827"/>
                  </a:lnTo>
                  <a:lnTo>
                    <a:pt x="46981" y="100976"/>
                  </a:lnTo>
                  <a:lnTo>
                    <a:pt x="55133" y="102409"/>
                  </a:lnTo>
                  <a:lnTo>
                    <a:pt x="63544" y="103364"/>
                  </a:lnTo>
                  <a:lnTo>
                    <a:pt x="72129" y="104001"/>
                  </a:lnTo>
                  <a:lnTo>
                    <a:pt x="81820" y="103433"/>
                  </a:lnTo>
                  <a:lnTo>
                    <a:pt x="92249" y="102063"/>
                  </a:lnTo>
                  <a:lnTo>
                    <a:pt x="103171" y="100156"/>
                  </a:lnTo>
                  <a:lnTo>
                    <a:pt x="114422" y="98886"/>
                  </a:lnTo>
                  <a:lnTo>
                    <a:pt x="125891" y="98039"/>
                  </a:lnTo>
                  <a:lnTo>
                    <a:pt x="137505" y="97474"/>
                  </a:lnTo>
                  <a:lnTo>
                    <a:pt x="148225" y="96105"/>
                  </a:lnTo>
                  <a:lnTo>
                    <a:pt x="158348" y="94201"/>
                  </a:lnTo>
                  <a:lnTo>
                    <a:pt x="168073" y="91939"/>
                  </a:lnTo>
                  <a:lnTo>
                    <a:pt x="177533" y="90431"/>
                  </a:lnTo>
                  <a:lnTo>
                    <a:pt x="186816" y="89425"/>
                  </a:lnTo>
                  <a:lnTo>
                    <a:pt x="195981" y="88755"/>
                  </a:lnTo>
                  <a:lnTo>
                    <a:pt x="204076" y="87316"/>
                  </a:lnTo>
                  <a:lnTo>
                    <a:pt x="211457" y="85365"/>
                  </a:lnTo>
                  <a:lnTo>
                    <a:pt x="218362" y="83072"/>
                  </a:lnTo>
                  <a:lnTo>
                    <a:pt x="228680" y="77878"/>
                  </a:lnTo>
                  <a:lnTo>
                    <a:pt x="232820" y="75104"/>
                  </a:lnTo>
                  <a:lnTo>
                    <a:pt x="235581" y="72262"/>
                  </a:lnTo>
                  <a:lnTo>
                    <a:pt x="237421" y="69375"/>
                  </a:lnTo>
                  <a:lnTo>
                    <a:pt x="238648" y="66459"/>
                  </a:lnTo>
                  <a:lnTo>
                    <a:pt x="239465" y="62530"/>
                  </a:lnTo>
                  <a:lnTo>
                    <a:pt x="240011" y="57927"/>
                  </a:lnTo>
                  <a:lnTo>
                    <a:pt x="240374" y="52873"/>
                  </a:lnTo>
                  <a:lnTo>
                    <a:pt x="240778" y="44613"/>
                  </a:lnTo>
                  <a:lnTo>
                    <a:pt x="240886" y="41021"/>
                  </a:lnTo>
                  <a:lnTo>
                    <a:pt x="239966" y="36642"/>
                  </a:lnTo>
                  <a:lnTo>
                    <a:pt x="238360" y="31738"/>
                  </a:lnTo>
                  <a:lnTo>
                    <a:pt x="236297" y="26484"/>
                  </a:lnTo>
                  <a:lnTo>
                    <a:pt x="233930" y="21990"/>
                  </a:lnTo>
                  <a:lnTo>
                    <a:pt x="231359" y="18001"/>
                  </a:lnTo>
                  <a:lnTo>
                    <a:pt x="225857" y="10924"/>
                  </a:lnTo>
                  <a:lnTo>
                    <a:pt x="220105" y="4471"/>
                  </a:lnTo>
                  <a:lnTo>
                    <a:pt x="217182" y="2353"/>
                  </a:lnTo>
                  <a:lnTo>
                    <a:pt x="211289" y="0"/>
                  </a:lnTo>
                  <a:lnTo>
                    <a:pt x="207336" y="365"/>
                  </a:lnTo>
                  <a:lnTo>
                    <a:pt x="197652" y="3416"/>
                  </a:lnTo>
                  <a:lnTo>
                    <a:pt x="186733" y="5434"/>
                  </a:lnTo>
                  <a:lnTo>
                    <a:pt x="181043" y="5972"/>
                  </a:lnTo>
                  <a:lnTo>
                    <a:pt x="175266" y="8315"/>
                  </a:lnTo>
                  <a:lnTo>
                    <a:pt x="169429" y="11861"/>
                  </a:lnTo>
                  <a:lnTo>
                    <a:pt x="163555" y="16210"/>
                  </a:lnTo>
                  <a:lnTo>
                    <a:pt x="157654" y="21093"/>
                  </a:lnTo>
                  <a:lnTo>
                    <a:pt x="151735" y="26333"/>
                  </a:lnTo>
                  <a:lnTo>
                    <a:pt x="145805" y="31811"/>
                  </a:lnTo>
                  <a:lnTo>
                    <a:pt x="140860" y="37447"/>
                  </a:lnTo>
                  <a:lnTo>
                    <a:pt x="136570" y="43189"/>
                  </a:lnTo>
                  <a:lnTo>
                    <a:pt x="117817" y="71403"/>
                  </a:lnTo>
                  <a:lnTo>
                    <a:pt x="114263" y="79717"/>
                  </a:lnTo>
                  <a:lnTo>
                    <a:pt x="111894" y="88236"/>
                  </a:lnTo>
                  <a:lnTo>
                    <a:pt x="110315" y="96892"/>
                  </a:lnTo>
                  <a:lnTo>
                    <a:pt x="109262" y="105639"/>
                  </a:lnTo>
                  <a:lnTo>
                    <a:pt x="108560" y="114447"/>
                  </a:lnTo>
                  <a:lnTo>
                    <a:pt x="108092" y="123296"/>
                  </a:lnTo>
                  <a:lnTo>
                    <a:pt x="108772" y="132171"/>
                  </a:lnTo>
                  <a:lnTo>
                    <a:pt x="110218" y="141065"/>
                  </a:lnTo>
                  <a:lnTo>
                    <a:pt x="112174" y="149971"/>
                  </a:lnTo>
                  <a:lnTo>
                    <a:pt x="115462" y="158884"/>
                  </a:lnTo>
                  <a:lnTo>
                    <a:pt x="119639" y="167803"/>
                  </a:lnTo>
                  <a:lnTo>
                    <a:pt x="124407" y="176726"/>
                  </a:lnTo>
                  <a:lnTo>
                    <a:pt x="130563" y="184659"/>
                  </a:lnTo>
                  <a:lnTo>
                    <a:pt x="137644" y="191932"/>
                  </a:lnTo>
                  <a:lnTo>
                    <a:pt x="145341" y="198765"/>
                  </a:lnTo>
                  <a:lnTo>
                    <a:pt x="153448" y="204312"/>
                  </a:lnTo>
                  <a:lnTo>
                    <a:pt x="161830" y="209003"/>
                  </a:lnTo>
                  <a:lnTo>
                    <a:pt x="201410" y="228400"/>
                  </a:lnTo>
                  <a:lnTo>
                    <a:pt x="212656" y="232007"/>
                  </a:lnTo>
                  <a:lnTo>
                    <a:pt x="224122" y="234411"/>
                  </a:lnTo>
                  <a:lnTo>
                    <a:pt x="235735" y="236014"/>
                  </a:lnTo>
                  <a:lnTo>
                    <a:pt x="247446" y="237082"/>
                  </a:lnTo>
                  <a:lnTo>
                    <a:pt x="259221" y="237795"/>
                  </a:lnTo>
                  <a:lnTo>
                    <a:pt x="282889" y="238586"/>
                  </a:lnTo>
                  <a:lnTo>
                    <a:pt x="306637" y="238938"/>
                  </a:lnTo>
                  <a:lnTo>
                    <a:pt x="317534" y="237048"/>
                  </a:lnTo>
                  <a:lnTo>
                    <a:pt x="327775" y="233803"/>
                  </a:lnTo>
                  <a:lnTo>
                    <a:pt x="337579" y="229655"/>
                  </a:lnTo>
                  <a:lnTo>
                    <a:pt x="346100" y="224906"/>
                  </a:lnTo>
                  <a:lnTo>
                    <a:pt x="353764" y="219755"/>
                  </a:lnTo>
                  <a:lnTo>
                    <a:pt x="375047" y="2035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SMARTInkAnnotation437"/>
            <p:cNvSpPr/>
            <p:nvPr/>
          </p:nvSpPr>
          <p:spPr>
            <a:xfrm>
              <a:off x="3402211" y="1598414"/>
              <a:ext cx="285751" cy="178401"/>
            </a:xfrm>
            <a:custGeom>
              <a:avLst/>
              <a:gdLst/>
              <a:ahLst/>
              <a:cxnLst/>
              <a:rect l="0" t="0" r="0" b="0"/>
              <a:pathLst>
                <a:path w="285751" h="178401">
                  <a:moveTo>
                    <a:pt x="0" y="0"/>
                  </a:moveTo>
                  <a:lnTo>
                    <a:pt x="0" y="7688"/>
                  </a:lnTo>
                  <a:lnTo>
                    <a:pt x="2646" y="11024"/>
                  </a:lnTo>
                  <a:lnTo>
                    <a:pt x="7129" y="15813"/>
                  </a:lnTo>
                  <a:lnTo>
                    <a:pt x="25731" y="34629"/>
                  </a:lnTo>
                  <a:lnTo>
                    <a:pt x="32037" y="39953"/>
                  </a:lnTo>
                  <a:lnTo>
                    <a:pt x="39217" y="45487"/>
                  </a:lnTo>
                  <a:lnTo>
                    <a:pt x="46981" y="51161"/>
                  </a:lnTo>
                  <a:lnTo>
                    <a:pt x="63545" y="62756"/>
                  </a:lnTo>
                  <a:lnTo>
                    <a:pt x="98431" y="86369"/>
                  </a:lnTo>
                  <a:lnTo>
                    <a:pt x="106300" y="92306"/>
                  </a:lnTo>
                  <a:lnTo>
                    <a:pt x="113531" y="98248"/>
                  </a:lnTo>
                  <a:lnTo>
                    <a:pt x="120336" y="104194"/>
                  </a:lnTo>
                  <a:lnTo>
                    <a:pt x="127849" y="111135"/>
                  </a:lnTo>
                  <a:lnTo>
                    <a:pt x="144134" y="126784"/>
                  </a:lnTo>
                  <a:lnTo>
                    <a:pt x="152644" y="133140"/>
                  </a:lnTo>
                  <a:lnTo>
                    <a:pt x="161294" y="138369"/>
                  </a:lnTo>
                  <a:lnTo>
                    <a:pt x="170037" y="142848"/>
                  </a:lnTo>
                  <a:lnTo>
                    <a:pt x="177850" y="147818"/>
                  </a:lnTo>
                  <a:lnTo>
                    <a:pt x="185044" y="153115"/>
                  </a:lnTo>
                  <a:lnTo>
                    <a:pt x="191823" y="158632"/>
                  </a:lnTo>
                  <a:lnTo>
                    <a:pt x="198327" y="163301"/>
                  </a:lnTo>
                  <a:lnTo>
                    <a:pt x="204648" y="167407"/>
                  </a:lnTo>
                  <a:lnTo>
                    <a:pt x="210846" y="171136"/>
                  </a:lnTo>
                  <a:lnTo>
                    <a:pt x="215970" y="173622"/>
                  </a:lnTo>
                  <a:lnTo>
                    <a:pt x="224310" y="176384"/>
                  </a:lnTo>
                  <a:lnTo>
                    <a:pt x="231323" y="177612"/>
                  </a:lnTo>
                  <a:lnTo>
                    <a:pt x="238740" y="178157"/>
                  </a:lnTo>
                  <a:lnTo>
                    <a:pt x="248651" y="178400"/>
                  </a:lnTo>
                  <a:lnTo>
                    <a:pt x="253079" y="176480"/>
                  </a:lnTo>
                  <a:lnTo>
                    <a:pt x="257024" y="173216"/>
                  </a:lnTo>
                  <a:lnTo>
                    <a:pt x="260646" y="169055"/>
                  </a:lnTo>
                  <a:lnTo>
                    <a:pt x="264053" y="165290"/>
                  </a:lnTo>
                  <a:lnTo>
                    <a:pt x="270485" y="158460"/>
                  </a:lnTo>
                  <a:lnTo>
                    <a:pt x="285750" y="1428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SMARTInkAnnotation438"/>
            <p:cNvSpPr/>
            <p:nvPr/>
          </p:nvSpPr>
          <p:spPr>
            <a:xfrm>
              <a:off x="3411141" y="1526977"/>
              <a:ext cx="241102" cy="375047"/>
            </a:xfrm>
            <a:custGeom>
              <a:avLst/>
              <a:gdLst/>
              <a:ahLst/>
              <a:cxnLst/>
              <a:rect l="0" t="0" r="0" b="0"/>
              <a:pathLst>
                <a:path w="241102" h="375047">
                  <a:moveTo>
                    <a:pt x="241101" y="0"/>
                  </a:moveTo>
                  <a:lnTo>
                    <a:pt x="241101" y="4740"/>
                  </a:lnTo>
                  <a:lnTo>
                    <a:pt x="240109" y="6136"/>
                  </a:lnTo>
                  <a:lnTo>
                    <a:pt x="238455" y="7067"/>
                  </a:lnTo>
                  <a:lnTo>
                    <a:pt x="236361" y="7688"/>
                  </a:lnTo>
                  <a:lnTo>
                    <a:pt x="233972" y="10086"/>
                  </a:lnTo>
                  <a:lnTo>
                    <a:pt x="228672" y="18042"/>
                  </a:lnTo>
                  <a:lnTo>
                    <a:pt x="223010" y="28193"/>
                  </a:lnTo>
                  <a:lnTo>
                    <a:pt x="214244" y="45064"/>
                  </a:lnTo>
                  <a:lnTo>
                    <a:pt x="211290" y="50878"/>
                  </a:lnTo>
                  <a:lnTo>
                    <a:pt x="207336" y="57732"/>
                  </a:lnTo>
                  <a:lnTo>
                    <a:pt x="202716" y="65276"/>
                  </a:lnTo>
                  <a:lnTo>
                    <a:pt x="186733" y="90117"/>
                  </a:lnTo>
                  <a:lnTo>
                    <a:pt x="181043" y="98773"/>
                  </a:lnTo>
                  <a:lnTo>
                    <a:pt x="166784" y="118974"/>
                  </a:lnTo>
                  <a:lnTo>
                    <a:pt x="158814" y="129918"/>
                  </a:lnTo>
                  <a:lnTo>
                    <a:pt x="151516" y="141182"/>
                  </a:lnTo>
                  <a:lnTo>
                    <a:pt x="144667" y="152660"/>
                  </a:lnTo>
                  <a:lnTo>
                    <a:pt x="138116" y="164281"/>
                  </a:lnTo>
                  <a:lnTo>
                    <a:pt x="131765" y="175005"/>
                  </a:lnTo>
                  <a:lnTo>
                    <a:pt x="119416" y="194858"/>
                  </a:lnTo>
                  <a:lnTo>
                    <a:pt x="112353" y="205311"/>
                  </a:lnTo>
                  <a:lnTo>
                    <a:pt x="96567" y="227510"/>
                  </a:lnTo>
                  <a:lnTo>
                    <a:pt x="89183" y="238985"/>
                  </a:lnTo>
                  <a:lnTo>
                    <a:pt x="82275" y="250605"/>
                  </a:lnTo>
                  <a:lnTo>
                    <a:pt x="75686" y="262320"/>
                  </a:lnTo>
                  <a:lnTo>
                    <a:pt x="68316" y="274099"/>
                  </a:lnTo>
                  <a:lnTo>
                    <a:pt x="60427" y="285920"/>
                  </a:lnTo>
                  <a:lnTo>
                    <a:pt x="31118" y="328668"/>
                  </a:lnTo>
                  <a:lnTo>
                    <a:pt x="25706" y="337182"/>
                  </a:lnTo>
                  <a:lnTo>
                    <a:pt x="21106" y="344842"/>
                  </a:lnTo>
                  <a:lnTo>
                    <a:pt x="17047" y="351934"/>
                  </a:lnTo>
                  <a:lnTo>
                    <a:pt x="9892" y="362459"/>
                  </a:lnTo>
                  <a:lnTo>
                    <a:pt x="0" y="3750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SMARTInkAnnotation439"/>
            <p:cNvSpPr/>
            <p:nvPr/>
          </p:nvSpPr>
          <p:spPr>
            <a:xfrm>
              <a:off x="910831" y="2416326"/>
              <a:ext cx="347842" cy="292895"/>
            </a:xfrm>
            <a:custGeom>
              <a:avLst/>
              <a:gdLst/>
              <a:ahLst/>
              <a:cxnLst/>
              <a:rect l="0" t="0" r="0" b="0"/>
              <a:pathLst>
                <a:path w="347842" h="292895">
                  <a:moveTo>
                    <a:pt x="8927" y="75057"/>
                  </a:moveTo>
                  <a:lnTo>
                    <a:pt x="106" y="75057"/>
                  </a:lnTo>
                  <a:lnTo>
                    <a:pt x="19" y="82186"/>
                  </a:lnTo>
                  <a:lnTo>
                    <a:pt x="7" y="87486"/>
                  </a:lnTo>
                  <a:lnTo>
                    <a:pt x="996" y="90288"/>
                  </a:lnTo>
                  <a:lnTo>
                    <a:pt x="4740" y="96048"/>
                  </a:lnTo>
                  <a:lnTo>
                    <a:pt x="7066" y="104561"/>
                  </a:lnTo>
                  <a:lnTo>
                    <a:pt x="7686" y="109609"/>
                  </a:lnTo>
                  <a:lnTo>
                    <a:pt x="8100" y="115951"/>
                  </a:lnTo>
                  <a:lnTo>
                    <a:pt x="8375" y="123155"/>
                  </a:lnTo>
                  <a:lnTo>
                    <a:pt x="8559" y="130935"/>
                  </a:lnTo>
                  <a:lnTo>
                    <a:pt x="9674" y="139098"/>
                  </a:lnTo>
                  <a:lnTo>
                    <a:pt x="11409" y="147517"/>
                  </a:lnTo>
                  <a:lnTo>
                    <a:pt x="13558" y="156106"/>
                  </a:lnTo>
                  <a:lnTo>
                    <a:pt x="14991" y="163816"/>
                  </a:lnTo>
                  <a:lnTo>
                    <a:pt x="15946" y="170940"/>
                  </a:lnTo>
                  <a:lnTo>
                    <a:pt x="16583" y="177675"/>
                  </a:lnTo>
                  <a:lnTo>
                    <a:pt x="16015" y="185141"/>
                  </a:lnTo>
                  <a:lnTo>
                    <a:pt x="14645" y="193095"/>
                  </a:lnTo>
                  <a:lnTo>
                    <a:pt x="12739" y="201374"/>
                  </a:lnTo>
                  <a:lnTo>
                    <a:pt x="11468" y="208877"/>
                  </a:lnTo>
                  <a:lnTo>
                    <a:pt x="10621" y="215864"/>
                  </a:lnTo>
                  <a:lnTo>
                    <a:pt x="10056" y="222507"/>
                  </a:lnTo>
                  <a:lnTo>
                    <a:pt x="9680" y="228919"/>
                  </a:lnTo>
                  <a:lnTo>
                    <a:pt x="9261" y="241336"/>
                  </a:lnTo>
                  <a:lnTo>
                    <a:pt x="9026" y="259483"/>
                  </a:lnTo>
                  <a:lnTo>
                    <a:pt x="9985" y="264484"/>
                  </a:lnTo>
                  <a:lnTo>
                    <a:pt x="13697" y="272687"/>
                  </a:lnTo>
                  <a:lnTo>
                    <a:pt x="16624" y="278142"/>
                  </a:lnTo>
                  <a:lnTo>
                    <a:pt x="17309" y="282065"/>
                  </a:lnTo>
                  <a:lnTo>
                    <a:pt x="17748" y="287926"/>
                  </a:lnTo>
                  <a:lnTo>
                    <a:pt x="17847" y="281554"/>
                  </a:lnTo>
                  <a:lnTo>
                    <a:pt x="15207" y="275643"/>
                  </a:lnTo>
                  <a:lnTo>
                    <a:pt x="13113" y="271289"/>
                  </a:lnTo>
                  <a:lnTo>
                    <a:pt x="11718" y="266402"/>
                  </a:lnTo>
                  <a:lnTo>
                    <a:pt x="10788" y="261159"/>
                  </a:lnTo>
                  <a:lnTo>
                    <a:pt x="10167" y="255680"/>
                  </a:lnTo>
                  <a:lnTo>
                    <a:pt x="9754" y="249050"/>
                  </a:lnTo>
                  <a:lnTo>
                    <a:pt x="9294" y="233747"/>
                  </a:lnTo>
                  <a:lnTo>
                    <a:pt x="8180" y="226491"/>
                  </a:lnTo>
                  <a:lnTo>
                    <a:pt x="6444" y="219669"/>
                  </a:lnTo>
                  <a:lnTo>
                    <a:pt x="4295" y="213137"/>
                  </a:lnTo>
                  <a:lnTo>
                    <a:pt x="2862" y="205805"/>
                  </a:lnTo>
                  <a:lnTo>
                    <a:pt x="1907" y="197941"/>
                  </a:lnTo>
                  <a:lnTo>
                    <a:pt x="1271" y="189722"/>
                  </a:lnTo>
                  <a:lnTo>
                    <a:pt x="846" y="181266"/>
                  </a:lnTo>
                  <a:lnTo>
                    <a:pt x="374" y="163933"/>
                  </a:lnTo>
                  <a:lnTo>
                    <a:pt x="30" y="118427"/>
                  </a:lnTo>
                  <a:lnTo>
                    <a:pt x="0" y="78444"/>
                  </a:lnTo>
                  <a:lnTo>
                    <a:pt x="991" y="72354"/>
                  </a:lnTo>
                  <a:lnTo>
                    <a:pt x="2644" y="66309"/>
                  </a:lnTo>
                  <a:lnTo>
                    <a:pt x="4739" y="60296"/>
                  </a:lnTo>
                  <a:lnTo>
                    <a:pt x="7127" y="54302"/>
                  </a:lnTo>
                  <a:lnTo>
                    <a:pt x="9711" y="48322"/>
                  </a:lnTo>
                  <a:lnTo>
                    <a:pt x="15229" y="36386"/>
                  </a:lnTo>
                  <a:lnTo>
                    <a:pt x="20988" y="24466"/>
                  </a:lnTo>
                  <a:lnTo>
                    <a:pt x="24905" y="19501"/>
                  </a:lnTo>
                  <a:lnTo>
                    <a:pt x="34549" y="11339"/>
                  </a:lnTo>
                  <a:lnTo>
                    <a:pt x="39899" y="7774"/>
                  </a:lnTo>
                  <a:lnTo>
                    <a:pt x="45450" y="4405"/>
                  </a:lnTo>
                  <a:lnTo>
                    <a:pt x="51135" y="1167"/>
                  </a:lnTo>
                  <a:lnTo>
                    <a:pt x="56909" y="0"/>
                  </a:lnTo>
                  <a:lnTo>
                    <a:pt x="62743" y="214"/>
                  </a:lnTo>
                  <a:lnTo>
                    <a:pt x="68617" y="1349"/>
                  </a:lnTo>
                  <a:lnTo>
                    <a:pt x="74517" y="3098"/>
                  </a:lnTo>
                  <a:lnTo>
                    <a:pt x="80435" y="5256"/>
                  </a:lnTo>
                  <a:lnTo>
                    <a:pt x="86365" y="7687"/>
                  </a:lnTo>
                  <a:lnTo>
                    <a:pt x="95599" y="13034"/>
                  </a:lnTo>
                  <a:lnTo>
                    <a:pt x="99450" y="15849"/>
                  </a:lnTo>
                  <a:lnTo>
                    <a:pt x="103010" y="20702"/>
                  </a:lnTo>
                  <a:lnTo>
                    <a:pt x="106376" y="26914"/>
                  </a:lnTo>
                  <a:lnTo>
                    <a:pt x="112761" y="40762"/>
                  </a:lnTo>
                  <a:lnTo>
                    <a:pt x="118906" y="53531"/>
                  </a:lnTo>
                  <a:lnTo>
                    <a:pt x="120941" y="60706"/>
                  </a:lnTo>
                  <a:lnTo>
                    <a:pt x="122299" y="68466"/>
                  </a:lnTo>
                  <a:lnTo>
                    <a:pt x="123203" y="76616"/>
                  </a:lnTo>
                  <a:lnTo>
                    <a:pt x="122814" y="84034"/>
                  </a:lnTo>
                  <a:lnTo>
                    <a:pt x="121563" y="90963"/>
                  </a:lnTo>
                  <a:lnTo>
                    <a:pt x="119736" y="97567"/>
                  </a:lnTo>
                  <a:lnTo>
                    <a:pt x="115061" y="112843"/>
                  </a:lnTo>
                  <a:lnTo>
                    <a:pt x="112425" y="121083"/>
                  </a:lnTo>
                  <a:lnTo>
                    <a:pt x="109676" y="128562"/>
                  </a:lnTo>
                  <a:lnTo>
                    <a:pt x="106850" y="135531"/>
                  </a:lnTo>
                  <a:lnTo>
                    <a:pt x="103975" y="142162"/>
                  </a:lnTo>
                  <a:lnTo>
                    <a:pt x="98134" y="154822"/>
                  </a:lnTo>
                  <a:lnTo>
                    <a:pt x="95187" y="160976"/>
                  </a:lnTo>
                  <a:lnTo>
                    <a:pt x="92231" y="166070"/>
                  </a:lnTo>
                  <a:lnTo>
                    <a:pt x="86300" y="174377"/>
                  </a:lnTo>
                  <a:lnTo>
                    <a:pt x="83329" y="178974"/>
                  </a:lnTo>
                  <a:lnTo>
                    <a:pt x="80356" y="184022"/>
                  </a:lnTo>
                  <a:lnTo>
                    <a:pt x="77382" y="189372"/>
                  </a:lnTo>
                  <a:lnTo>
                    <a:pt x="71432" y="197963"/>
                  </a:lnTo>
                  <a:lnTo>
                    <a:pt x="68457" y="201642"/>
                  </a:lnTo>
                  <a:lnTo>
                    <a:pt x="65150" y="208377"/>
                  </a:lnTo>
                  <a:lnTo>
                    <a:pt x="63027" y="216044"/>
                  </a:lnTo>
                  <a:lnTo>
                    <a:pt x="62660" y="222113"/>
                  </a:lnTo>
                  <a:lnTo>
                    <a:pt x="63600" y="223696"/>
                  </a:lnTo>
                  <a:lnTo>
                    <a:pt x="65220" y="224751"/>
                  </a:lnTo>
                  <a:lnTo>
                    <a:pt x="69664" y="225924"/>
                  </a:lnTo>
                  <a:lnTo>
                    <a:pt x="78737" y="226584"/>
                  </a:lnTo>
                  <a:lnTo>
                    <a:pt x="88240" y="226738"/>
                  </a:lnTo>
                  <a:lnTo>
                    <a:pt x="94545" y="225787"/>
                  </a:lnTo>
                  <a:lnTo>
                    <a:pt x="101724" y="224161"/>
                  </a:lnTo>
                  <a:lnTo>
                    <a:pt x="109487" y="222085"/>
                  </a:lnTo>
                  <a:lnTo>
                    <a:pt x="117639" y="220700"/>
                  </a:lnTo>
                  <a:lnTo>
                    <a:pt x="126050" y="219777"/>
                  </a:lnTo>
                  <a:lnTo>
                    <a:pt x="134634" y="219162"/>
                  </a:lnTo>
                  <a:lnTo>
                    <a:pt x="142341" y="218752"/>
                  </a:lnTo>
                  <a:lnTo>
                    <a:pt x="156196" y="218296"/>
                  </a:lnTo>
                  <a:lnTo>
                    <a:pt x="201301" y="217953"/>
                  </a:lnTo>
                  <a:lnTo>
                    <a:pt x="224699" y="217935"/>
                  </a:lnTo>
                  <a:lnTo>
                    <a:pt x="228181" y="218926"/>
                  </a:lnTo>
                  <a:lnTo>
                    <a:pt x="238253" y="225000"/>
                  </a:lnTo>
                  <a:lnTo>
                    <a:pt x="239202" y="225620"/>
                  </a:lnTo>
                  <a:lnTo>
                    <a:pt x="242901" y="226310"/>
                  </a:lnTo>
                  <a:lnTo>
                    <a:pt x="253361" y="226753"/>
                  </a:lnTo>
                  <a:lnTo>
                    <a:pt x="261762" y="229459"/>
                  </a:lnTo>
                  <a:lnTo>
                    <a:pt x="266780" y="231570"/>
                  </a:lnTo>
                  <a:lnTo>
                    <a:pt x="271118" y="231985"/>
                  </a:lnTo>
                  <a:lnTo>
                    <a:pt x="275003" y="231269"/>
                  </a:lnTo>
                  <a:lnTo>
                    <a:pt x="281964" y="228821"/>
                  </a:lnTo>
                  <a:lnTo>
                    <a:pt x="291461" y="227442"/>
                  </a:lnTo>
                  <a:lnTo>
                    <a:pt x="297547" y="227119"/>
                  </a:lnTo>
                  <a:lnTo>
                    <a:pt x="300559" y="226041"/>
                  </a:lnTo>
                  <a:lnTo>
                    <a:pt x="306552" y="222197"/>
                  </a:lnTo>
                  <a:lnTo>
                    <a:pt x="315503" y="214455"/>
                  </a:lnTo>
                  <a:lnTo>
                    <a:pt x="324440" y="205878"/>
                  </a:lnTo>
                  <a:lnTo>
                    <a:pt x="333371" y="197052"/>
                  </a:lnTo>
                  <a:lnTo>
                    <a:pt x="335356" y="194090"/>
                  </a:lnTo>
                  <a:lnTo>
                    <a:pt x="337561" y="188153"/>
                  </a:lnTo>
                  <a:lnTo>
                    <a:pt x="341187" y="179561"/>
                  </a:lnTo>
                  <a:lnTo>
                    <a:pt x="343543" y="174492"/>
                  </a:lnTo>
                  <a:lnTo>
                    <a:pt x="345114" y="169128"/>
                  </a:lnTo>
                  <a:lnTo>
                    <a:pt x="346160" y="163568"/>
                  </a:lnTo>
                  <a:lnTo>
                    <a:pt x="346859" y="157877"/>
                  </a:lnTo>
                  <a:lnTo>
                    <a:pt x="347634" y="148907"/>
                  </a:lnTo>
                  <a:lnTo>
                    <a:pt x="347841" y="145127"/>
                  </a:lnTo>
                  <a:lnTo>
                    <a:pt x="346987" y="141614"/>
                  </a:lnTo>
                  <a:lnTo>
                    <a:pt x="343392" y="135065"/>
                  </a:lnTo>
                  <a:lnTo>
                    <a:pt x="341133" y="126201"/>
                  </a:lnTo>
                  <a:lnTo>
                    <a:pt x="340530" y="121059"/>
                  </a:lnTo>
                  <a:lnTo>
                    <a:pt x="338144" y="117632"/>
                  </a:lnTo>
                  <a:lnTo>
                    <a:pt x="334569" y="115346"/>
                  </a:lnTo>
                  <a:lnTo>
                    <a:pt x="326297" y="112807"/>
                  </a:lnTo>
                  <a:lnTo>
                    <a:pt x="319314" y="111678"/>
                  </a:lnTo>
                  <a:lnTo>
                    <a:pt x="310257" y="111177"/>
                  </a:lnTo>
                  <a:lnTo>
                    <a:pt x="305063" y="111043"/>
                  </a:lnTo>
                  <a:lnTo>
                    <a:pt x="299617" y="111946"/>
                  </a:lnTo>
                  <a:lnTo>
                    <a:pt x="294002" y="113541"/>
                  </a:lnTo>
                  <a:lnTo>
                    <a:pt x="283463" y="117958"/>
                  </a:lnTo>
                  <a:lnTo>
                    <a:pt x="275471" y="123228"/>
                  </a:lnTo>
                  <a:lnTo>
                    <a:pt x="265966" y="131524"/>
                  </a:lnTo>
                  <a:lnTo>
                    <a:pt x="260654" y="136514"/>
                  </a:lnTo>
                  <a:lnTo>
                    <a:pt x="256120" y="141825"/>
                  </a:lnTo>
                  <a:lnTo>
                    <a:pt x="252105" y="147350"/>
                  </a:lnTo>
                  <a:lnTo>
                    <a:pt x="248436" y="153018"/>
                  </a:lnTo>
                  <a:lnTo>
                    <a:pt x="244998" y="159773"/>
                  </a:lnTo>
                  <a:lnTo>
                    <a:pt x="241714" y="167253"/>
                  </a:lnTo>
                  <a:lnTo>
                    <a:pt x="238532" y="175216"/>
                  </a:lnTo>
                  <a:lnTo>
                    <a:pt x="236411" y="182510"/>
                  </a:lnTo>
                  <a:lnTo>
                    <a:pt x="234997" y="189356"/>
                  </a:lnTo>
                  <a:lnTo>
                    <a:pt x="234054" y="195905"/>
                  </a:lnTo>
                  <a:lnTo>
                    <a:pt x="232434" y="203247"/>
                  </a:lnTo>
                  <a:lnTo>
                    <a:pt x="230361" y="211118"/>
                  </a:lnTo>
                  <a:lnTo>
                    <a:pt x="227987" y="219343"/>
                  </a:lnTo>
                  <a:lnTo>
                    <a:pt x="226404" y="227802"/>
                  </a:lnTo>
                  <a:lnTo>
                    <a:pt x="225350" y="236418"/>
                  </a:lnTo>
                  <a:lnTo>
                    <a:pt x="224646" y="245139"/>
                  </a:lnTo>
                  <a:lnTo>
                    <a:pt x="225169" y="252937"/>
                  </a:lnTo>
                  <a:lnTo>
                    <a:pt x="226510" y="260120"/>
                  </a:lnTo>
                  <a:lnTo>
                    <a:pt x="228396" y="266893"/>
                  </a:lnTo>
                  <a:lnTo>
                    <a:pt x="230646" y="272401"/>
                  </a:lnTo>
                  <a:lnTo>
                    <a:pt x="235792" y="281166"/>
                  </a:lnTo>
                  <a:lnTo>
                    <a:pt x="244031" y="288370"/>
                  </a:lnTo>
                  <a:lnTo>
                    <a:pt x="249007" y="291679"/>
                  </a:lnTo>
                  <a:lnTo>
                    <a:pt x="255301" y="292894"/>
                  </a:lnTo>
                  <a:lnTo>
                    <a:pt x="262473" y="292711"/>
                  </a:lnTo>
                  <a:lnTo>
                    <a:pt x="270231" y="291597"/>
                  </a:lnTo>
                  <a:lnTo>
                    <a:pt x="277387" y="290854"/>
                  </a:lnTo>
                  <a:lnTo>
                    <a:pt x="284143" y="290360"/>
                  </a:lnTo>
                  <a:lnTo>
                    <a:pt x="290631" y="290030"/>
                  </a:lnTo>
                  <a:lnTo>
                    <a:pt x="296940" y="288817"/>
                  </a:lnTo>
                  <a:lnTo>
                    <a:pt x="303131" y="287017"/>
                  </a:lnTo>
                  <a:lnTo>
                    <a:pt x="321466" y="280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SMARTInkAnnotation440"/>
            <p:cNvSpPr/>
            <p:nvPr/>
          </p:nvSpPr>
          <p:spPr>
            <a:xfrm>
              <a:off x="1312750" y="2544961"/>
              <a:ext cx="214228" cy="142876"/>
            </a:xfrm>
            <a:custGeom>
              <a:avLst/>
              <a:gdLst/>
              <a:ahLst/>
              <a:cxnLst/>
              <a:rect l="0" t="0" r="0" b="0"/>
              <a:pathLst>
                <a:path w="214228" h="142876">
                  <a:moveTo>
                    <a:pt x="8844" y="0"/>
                  </a:moveTo>
                  <a:lnTo>
                    <a:pt x="3699" y="0"/>
                  </a:lnTo>
                  <a:lnTo>
                    <a:pt x="5895" y="0"/>
                  </a:lnTo>
                  <a:lnTo>
                    <a:pt x="5886" y="992"/>
                  </a:lnTo>
                  <a:lnTo>
                    <a:pt x="3230" y="4741"/>
                  </a:lnTo>
                  <a:lnTo>
                    <a:pt x="2124" y="7129"/>
                  </a:lnTo>
                  <a:lnTo>
                    <a:pt x="1388" y="9713"/>
                  </a:lnTo>
                  <a:lnTo>
                    <a:pt x="896" y="12429"/>
                  </a:lnTo>
                  <a:lnTo>
                    <a:pt x="569" y="15231"/>
                  </a:lnTo>
                  <a:lnTo>
                    <a:pt x="350" y="18091"/>
                  </a:lnTo>
                  <a:lnTo>
                    <a:pt x="205" y="20991"/>
                  </a:lnTo>
                  <a:lnTo>
                    <a:pt x="43" y="26858"/>
                  </a:lnTo>
                  <a:lnTo>
                    <a:pt x="0" y="29811"/>
                  </a:lnTo>
                  <a:lnTo>
                    <a:pt x="963" y="33765"/>
                  </a:lnTo>
                  <a:lnTo>
                    <a:pt x="2598" y="38385"/>
                  </a:lnTo>
                  <a:lnTo>
                    <a:pt x="4680" y="43449"/>
                  </a:lnTo>
                  <a:lnTo>
                    <a:pt x="7060" y="47818"/>
                  </a:lnTo>
                  <a:lnTo>
                    <a:pt x="9639" y="51722"/>
                  </a:lnTo>
                  <a:lnTo>
                    <a:pt x="12350" y="55317"/>
                  </a:lnTo>
                  <a:lnTo>
                    <a:pt x="14158" y="59699"/>
                  </a:lnTo>
                  <a:lnTo>
                    <a:pt x="15363" y="64604"/>
                  </a:lnTo>
                  <a:lnTo>
                    <a:pt x="16166" y="69858"/>
                  </a:lnTo>
                  <a:lnTo>
                    <a:pt x="17694" y="75345"/>
                  </a:lnTo>
                  <a:lnTo>
                    <a:pt x="19705" y="80988"/>
                  </a:lnTo>
                  <a:lnTo>
                    <a:pt x="22038" y="86734"/>
                  </a:lnTo>
                  <a:lnTo>
                    <a:pt x="23593" y="91557"/>
                  </a:lnTo>
                  <a:lnTo>
                    <a:pt x="24629" y="95765"/>
                  </a:lnTo>
                  <a:lnTo>
                    <a:pt x="25321" y="99562"/>
                  </a:lnTo>
                  <a:lnTo>
                    <a:pt x="25781" y="103085"/>
                  </a:lnTo>
                  <a:lnTo>
                    <a:pt x="26089" y="106427"/>
                  </a:lnTo>
                  <a:lnTo>
                    <a:pt x="26293" y="109646"/>
                  </a:lnTo>
                  <a:lnTo>
                    <a:pt x="26521" y="115870"/>
                  </a:lnTo>
                  <a:lnTo>
                    <a:pt x="26667" y="123209"/>
                  </a:lnTo>
                  <a:lnTo>
                    <a:pt x="27671" y="123811"/>
                  </a:lnTo>
                  <a:lnTo>
                    <a:pt x="33766" y="124778"/>
                  </a:lnTo>
                  <a:lnTo>
                    <a:pt x="34388" y="124857"/>
                  </a:lnTo>
                  <a:lnTo>
                    <a:pt x="34803" y="123918"/>
                  </a:lnTo>
                  <a:lnTo>
                    <a:pt x="35264" y="120228"/>
                  </a:lnTo>
                  <a:lnTo>
                    <a:pt x="36379" y="117855"/>
                  </a:lnTo>
                  <a:lnTo>
                    <a:pt x="38114" y="115281"/>
                  </a:lnTo>
                  <a:lnTo>
                    <a:pt x="40264" y="112573"/>
                  </a:lnTo>
                  <a:lnTo>
                    <a:pt x="41696" y="108783"/>
                  </a:lnTo>
                  <a:lnTo>
                    <a:pt x="42652" y="104272"/>
                  </a:lnTo>
                  <a:lnTo>
                    <a:pt x="43289" y="99280"/>
                  </a:lnTo>
                  <a:lnTo>
                    <a:pt x="44705" y="93968"/>
                  </a:lnTo>
                  <a:lnTo>
                    <a:pt x="46642" y="88442"/>
                  </a:lnTo>
                  <a:lnTo>
                    <a:pt x="48925" y="82774"/>
                  </a:lnTo>
                  <a:lnTo>
                    <a:pt x="54108" y="68538"/>
                  </a:lnTo>
                  <a:lnTo>
                    <a:pt x="56879" y="60575"/>
                  </a:lnTo>
                  <a:lnTo>
                    <a:pt x="60711" y="54274"/>
                  </a:lnTo>
                  <a:lnTo>
                    <a:pt x="65250" y="49081"/>
                  </a:lnTo>
                  <a:lnTo>
                    <a:pt x="74593" y="40665"/>
                  </a:lnTo>
                  <a:lnTo>
                    <a:pt x="82052" y="33617"/>
                  </a:lnTo>
                  <a:lnTo>
                    <a:pt x="86423" y="30349"/>
                  </a:lnTo>
                  <a:lnTo>
                    <a:pt x="91321" y="27178"/>
                  </a:lnTo>
                  <a:lnTo>
                    <a:pt x="96571" y="24072"/>
                  </a:lnTo>
                  <a:lnTo>
                    <a:pt x="101063" y="22001"/>
                  </a:lnTo>
                  <a:lnTo>
                    <a:pt x="105050" y="20620"/>
                  </a:lnTo>
                  <a:lnTo>
                    <a:pt x="108700" y="19700"/>
                  </a:lnTo>
                  <a:lnTo>
                    <a:pt x="113118" y="19086"/>
                  </a:lnTo>
                  <a:lnTo>
                    <a:pt x="118047" y="18677"/>
                  </a:lnTo>
                  <a:lnTo>
                    <a:pt x="123318" y="18404"/>
                  </a:lnTo>
                  <a:lnTo>
                    <a:pt x="129808" y="19215"/>
                  </a:lnTo>
                  <a:lnTo>
                    <a:pt x="137112" y="20747"/>
                  </a:lnTo>
                  <a:lnTo>
                    <a:pt x="144957" y="22761"/>
                  </a:lnTo>
                  <a:lnTo>
                    <a:pt x="152172" y="25096"/>
                  </a:lnTo>
                  <a:lnTo>
                    <a:pt x="158966" y="27645"/>
                  </a:lnTo>
                  <a:lnTo>
                    <a:pt x="165480" y="30336"/>
                  </a:lnTo>
                  <a:lnTo>
                    <a:pt x="170815" y="34115"/>
                  </a:lnTo>
                  <a:lnTo>
                    <a:pt x="175364" y="38618"/>
                  </a:lnTo>
                  <a:lnTo>
                    <a:pt x="179388" y="43605"/>
                  </a:lnTo>
                  <a:lnTo>
                    <a:pt x="183063" y="48913"/>
                  </a:lnTo>
                  <a:lnTo>
                    <a:pt x="186506" y="54437"/>
                  </a:lnTo>
                  <a:lnTo>
                    <a:pt x="189793" y="60104"/>
                  </a:lnTo>
                  <a:lnTo>
                    <a:pt x="196091" y="71692"/>
                  </a:lnTo>
                  <a:lnTo>
                    <a:pt x="199160" y="77560"/>
                  </a:lnTo>
                  <a:lnTo>
                    <a:pt x="201206" y="83457"/>
                  </a:lnTo>
                  <a:lnTo>
                    <a:pt x="202569" y="89372"/>
                  </a:lnTo>
                  <a:lnTo>
                    <a:pt x="203478" y="95300"/>
                  </a:lnTo>
                  <a:lnTo>
                    <a:pt x="204085" y="101237"/>
                  </a:lnTo>
                  <a:lnTo>
                    <a:pt x="204489" y="107178"/>
                  </a:lnTo>
                  <a:lnTo>
                    <a:pt x="204938" y="118080"/>
                  </a:lnTo>
                  <a:lnTo>
                    <a:pt x="205137" y="126233"/>
                  </a:lnTo>
                  <a:lnTo>
                    <a:pt x="206183" y="129796"/>
                  </a:lnTo>
                  <a:lnTo>
                    <a:pt x="207872" y="133164"/>
                  </a:lnTo>
                  <a:lnTo>
                    <a:pt x="214227" y="1428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SMARTInkAnnotation441"/>
            <p:cNvSpPr/>
            <p:nvPr/>
          </p:nvSpPr>
          <p:spPr>
            <a:xfrm>
              <a:off x="1545250" y="2474071"/>
              <a:ext cx="249618" cy="240555"/>
            </a:xfrm>
            <a:custGeom>
              <a:avLst/>
              <a:gdLst/>
              <a:ahLst/>
              <a:cxnLst/>
              <a:rect l="0" t="0" r="0" b="0"/>
              <a:pathLst>
                <a:path w="249618" h="240555">
                  <a:moveTo>
                    <a:pt x="79953" y="97679"/>
                  </a:moveTo>
                  <a:lnTo>
                    <a:pt x="63702" y="97679"/>
                  </a:lnTo>
                  <a:lnTo>
                    <a:pt x="60163" y="100325"/>
                  </a:lnTo>
                  <a:lnTo>
                    <a:pt x="54290" y="104808"/>
                  </a:lnTo>
                  <a:lnTo>
                    <a:pt x="49946" y="107392"/>
                  </a:lnTo>
                  <a:lnTo>
                    <a:pt x="45065" y="110108"/>
                  </a:lnTo>
                  <a:lnTo>
                    <a:pt x="40820" y="112910"/>
                  </a:lnTo>
                  <a:lnTo>
                    <a:pt x="33456" y="118670"/>
                  </a:lnTo>
                  <a:lnTo>
                    <a:pt x="30103" y="122587"/>
                  </a:lnTo>
                  <a:lnTo>
                    <a:pt x="26876" y="127183"/>
                  </a:lnTo>
                  <a:lnTo>
                    <a:pt x="23732" y="132231"/>
                  </a:lnTo>
                  <a:lnTo>
                    <a:pt x="20644" y="137581"/>
                  </a:lnTo>
                  <a:lnTo>
                    <a:pt x="14568" y="148817"/>
                  </a:lnTo>
                  <a:lnTo>
                    <a:pt x="12550" y="154591"/>
                  </a:lnTo>
                  <a:lnTo>
                    <a:pt x="11205" y="160425"/>
                  </a:lnTo>
                  <a:lnTo>
                    <a:pt x="10309" y="166299"/>
                  </a:lnTo>
                  <a:lnTo>
                    <a:pt x="8719" y="172199"/>
                  </a:lnTo>
                  <a:lnTo>
                    <a:pt x="6666" y="178117"/>
                  </a:lnTo>
                  <a:lnTo>
                    <a:pt x="4306" y="184046"/>
                  </a:lnTo>
                  <a:lnTo>
                    <a:pt x="2733" y="189984"/>
                  </a:lnTo>
                  <a:lnTo>
                    <a:pt x="1684" y="195926"/>
                  </a:lnTo>
                  <a:lnTo>
                    <a:pt x="984" y="201873"/>
                  </a:lnTo>
                  <a:lnTo>
                    <a:pt x="518" y="207821"/>
                  </a:lnTo>
                  <a:lnTo>
                    <a:pt x="207" y="213771"/>
                  </a:lnTo>
                  <a:lnTo>
                    <a:pt x="0" y="219722"/>
                  </a:lnTo>
                  <a:lnTo>
                    <a:pt x="854" y="224682"/>
                  </a:lnTo>
                  <a:lnTo>
                    <a:pt x="2416" y="228980"/>
                  </a:lnTo>
                  <a:lnTo>
                    <a:pt x="4449" y="232838"/>
                  </a:lnTo>
                  <a:lnTo>
                    <a:pt x="6797" y="235410"/>
                  </a:lnTo>
                  <a:lnTo>
                    <a:pt x="9354" y="237125"/>
                  </a:lnTo>
                  <a:lnTo>
                    <a:pt x="14841" y="239030"/>
                  </a:lnTo>
                  <a:lnTo>
                    <a:pt x="20587" y="239876"/>
                  </a:lnTo>
                  <a:lnTo>
                    <a:pt x="24501" y="240102"/>
                  </a:lnTo>
                  <a:lnTo>
                    <a:pt x="34141" y="240353"/>
                  </a:lnTo>
                  <a:lnTo>
                    <a:pt x="39490" y="239428"/>
                  </a:lnTo>
                  <a:lnTo>
                    <a:pt x="45040" y="237819"/>
                  </a:lnTo>
                  <a:lnTo>
                    <a:pt x="50724" y="235754"/>
                  </a:lnTo>
                  <a:lnTo>
                    <a:pt x="54514" y="233385"/>
                  </a:lnTo>
                  <a:lnTo>
                    <a:pt x="57041" y="230814"/>
                  </a:lnTo>
                  <a:lnTo>
                    <a:pt x="61832" y="224319"/>
                  </a:lnTo>
                  <a:lnTo>
                    <a:pt x="65888" y="219809"/>
                  </a:lnTo>
                  <a:lnTo>
                    <a:pt x="70576" y="214818"/>
                  </a:lnTo>
                  <a:lnTo>
                    <a:pt x="73702" y="210498"/>
                  </a:lnTo>
                  <a:lnTo>
                    <a:pt x="77175" y="203052"/>
                  </a:lnTo>
                  <a:lnTo>
                    <a:pt x="81364" y="196436"/>
                  </a:lnTo>
                  <a:lnTo>
                    <a:pt x="83870" y="193283"/>
                  </a:lnTo>
                  <a:lnTo>
                    <a:pt x="86655" y="187133"/>
                  </a:lnTo>
                  <a:lnTo>
                    <a:pt x="88871" y="178093"/>
                  </a:lnTo>
                  <a:lnTo>
                    <a:pt x="88882" y="190479"/>
                  </a:lnTo>
                  <a:lnTo>
                    <a:pt x="89874" y="193280"/>
                  </a:lnTo>
                  <a:lnTo>
                    <a:pt x="93623" y="199038"/>
                  </a:lnTo>
                  <a:lnTo>
                    <a:pt x="98596" y="204905"/>
                  </a:lnTo>
                  <a:lnTo>
                    <a:pt x="104114" y="210819"/>
                  </a:lnTo>
                  <a:lnTo>
                    <a:pt x="115740" y="222700"/>
                  </a:lnTo>
                  <a:lnTo>
                    <a:pt x="118694" y="225675"/>
                  </a:lnTo>
                  <a:lnTo>
                    <a:pt x="121655" y="227658"/>
                  </a:lnTo>
                  <a:lnTo>
                    <a:pt x="127592" y="229862"/>
                  </a:lnTo>
                  <a:lnTo>
                    <a:pt x="133537" y="230841"/>
                  </a:lnTo>
                  <a:lnTo>
                    <a:pt x="139487" y="231276"/>
                  </a:lnTo>
                  <a:lnTo>
                    <a:pt x="145438" y="231469"/>
                  </a:lnTo>
                  <a:lnTo>
                    <a:pt x="148415" y="230529"/>
                  </a:lnTo>
                  <a:lnTo>
                    <a:pt x="154367" y="226838"/>
                  </a:lnTo>
                  <a:lnTo>
                    <a:pt x="158336" y="224464"/>
                  </a:lnTo>
                  <a:lnTo>
                    <a:pt x="162966" y="221890"/>
                  </a:lnTo>
                  <a:lnTo>
                    <a:pt x="168037" y="219182"/>
                  </a:lnTo>
                  <a:lnTo>
                    <a:pt x="172410" y="215392"/>
                  </a:lnTo>
                  <a:lnTo>
                    <a:pt x="176318" y="210880"/>
                  </a:lnTo>
                  <a:lnTo>
                    <a:pt x="179915" y="205889"/>
                  </a:lnTo>
                  <a:lnTo>
                    <a:pt x="194459" y="184642"/>
                  </a:lnTo>
                  <a:lnTo>
                    <a:pt x="199946" y="175498"/>
                  </a:lnTo>
                  <a:lnTo>
                    <a:pt x="205589" y="165433"/>
                  </a:lnTo>
                  <a:lnTo>
                    <a:pt x="211336" y="154755"/>
                  </a:lnTo>
                  <a:lnTo>
                    <a:pt x="216159" y="144659"/>
                  </a:lnTo>
                  <a:lnTo>
                    <a:pt x="220366" y="134952"/>
                  </a:lnTo>
                  <a:lnTo>
                    <a:pt x="224163" y="125504"/>
                  </a:lnTo>
                  <a:lnTo>
                    <a:pt x="227687" y="115237"/>
                  </a:lnTo>
                  <a:lnTo>
                    <a:pt x="231028" y="104423"/>
                  </a:lnTo>
                  <a:lnTo>
                    <a:pt x="234248" y="93246"/>
                  </a:lnTo>
                  <a:lnTo>
                    <a:pt x="236395" y="83809"/>
                  </a:lnTo>
                  <a:lnTo>
                    <a:pt x="237825" y="75534"/>
                  </a:lnTo>
                  <a:lnTo>
                    <a:pt x="238779" y="68033"/>
                  </a:lnTo>
                  <a:lnTo>
                    <a:pt x="239415" y="60056"/>
                  </a:lnTo>
                  <a:lnTo>
                    <a:pt x="239839" y="51761"/>
                  </a:lnTo>
                  <a:lnTo>
                    <a:pt x="240436" y="31157"/>
                  </a:lnTo>
                  <a:lnTo>
                    <a:pt x="240520" y="26542"/>
                  </a:lnTo>
                  <a:lnTo>
                    <a:pt x="239584" y="22473"/>
                  </a:lnTo>
                  <a:lnTo>
                    <a:pt x="235897" y="15306"/>
                  </a:lnTo>
                  <a:lnTo>
                    <a:pt x="233598" y="8813"/>
                  </a:lnTo>
                  <a:lnTo>
                    <a:pt x="231866" y="0"/>
                  </a:lnTo>
                  <a:lnTo>
                    <a:pt x="231779" y="6690"/>
                  </a:lnTo>
                  <a:lnTo>
                    <a:pt x="231758" y="63894"/>
                  </a:lnTo>
                  <a:lnTo>
                    <a:pt x="230766" y="73171"/>
                  </a:lnTo>
                  <a:lnTo>
                    <a:pt x="229112" y="83325"/>
                  </a:lnTo>
                  <a:lnTo>
                    <a:pt x="227017" y="94063"/>
                  </a:lnTo>
                  <a:lnTo>
                    <a:pt x="225621" y="105190"/>
                  </a:lnTo>
                  <a:lnTo>
                    <a:pt x="224690" y="116577"/>
                  </a:lnTo>
                  <a:lnTo>
                    <a:pt x="224070" y="128137"/>
                  </a:lnTo>
                  <a:lnTo>
                    <a:pt x="223380" y="148919"/>
                  </a:lnTo>
                  <a:lnTo>
                    <a:pt x="223196" y="158628"/>
                  </a:lnTo>
                  <a:lnTo>
                    <a:pt x="224065" y="168077"/>
                  </a:lnTo>
                  <a:lnTo>
                    <a:pt x="225637" y="177353"/>
                  </a:lnTo>
                  <a:lnTo>
                    <a:pt x="227677" y="186514"/>
                  </a:lnTo>
                  <a:lnTo>
                    <a:pt x="229037" y="194605"/>
                  </a:lnTo>
                  <a:lnTo>
                    <a:pt x="229944" y="201984"/>
                  </a:lnTo>
                  <a:lnTo>
                    <a:pt x="230549" y="208888"/>
                  </a:lnTo>
                  <a:lnTo>
                    <a:pt x="231944" y="214482"/>
                  </a:lnTo>
                  <a:lnTo>
                    <a:pt x="233866" y="219204"/>
                  </a:lnTo>
                  <a:lnTo>
                    <a:pt x="236140" y="223344"/>
                  </a:lnTo>
                  <a:lnTo>
                    <a:pt x="241312" y="230590"/>
                  </a:lnTo>
                  <a:lnTo>
                    <a:pt x="249617" y="2405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SMARTInkAnnotation442"/>
            <p:cNvSpPr/>
            <p:nvPr/>
          </p:nvSpPr>
          <p:spPr>
            <a:xfrm>
              <a:off x="1946826" y="2456224"/>
              <a:ext cx="473120" cy="285020"/>
            </a:xfrm>
            <a:custGeom>
              <a:avLst/>
              <a:gdLst/>
              <a:ahLst/>
              <a:cxnLst/>
              <a:rect l="0" t="0" r="0" b="0"/>
              <a:pathLst>
                <a:path w="473120" h="285020">
                  <a:moveTo>
                    <a:pt x="17705" y="106596"/>
                  </a:moveTo>
                  <a:lnTo>
                    <a:pt x="17705" y="209551"/>
                  </a:lnTo>
                  <a:lnTo>
                    <a:pt x="18697" y="216905"/>
                  </a:lnTo>
                  <a:lnTo>
                    <a:pt x="20351" y="224784"/>
                  </a:lnTo>
                  <a:lnTo>
                    <a:pt x="22446" y="233013"/>
                  </a:lnTo>
                  <a:lnTo>
                    <a:pt x="23842" y="240483"/>
                  </a:lnTo>
                  <a:lnTo>
                    <a:pt x="24773" y="247448"/>
                  </a:lnTo>
                  <a:lnTo>
                    <a:pt x="25394" y="254076"/>
                  </a:lnTo>
                  <a:lnTo>
                    <a:pt x="26799" y="259486"/>
                  </a:lnTo>
                  <a:lnTo>
                    <a:pt x="31007" y="268144"/>
                  </a:lnTo>
                  <a:lnTo>
                    <a:pt x="36185" y="275299"/>
                  </a:lnTo>
                  <a:lnTo>
                    <a:pt x="44008" y="284611"/>
                  </a:lnTo>
                  <a:lnTo>
                    <a:pt x="49091" y="285019"/>
                  </a:lnTo>
                  <a:lnTo>
                    <a:pt x="50535" y="284084"/>
                  </a:lnTo>
                  <a:lnTo>
                    <a:pt x="51498" y="282468"/>
                  </a:lnTo>
                  <a:lnTo>
                    <a:pt x="52140" y="280399"/>
                  </a:lnTo>
                  <a:lnTo>
                    <a:pt x="52853" y="272808"/>
                  </a:lnTo>
                  <a:lnTo>
                    <a:pt x="53043" y="268006"/>
                  </a:lnTo>
                  <a:lnTo>
                    <a:pt x="53255" y="257378"/>
                  </a:lnTo>
                  <a:lnTo>
                    <a:pt x="53311" y="251766"/>
                  </a:lnTo>
                  <a:lnTo>
                    <a:pt x="52357" y="245048"/>
                  </a:lnTo>
                  <a:lnTo>
                    <a:pt x="50728" y="237593"/>
                  </a:lnTo>
                  <a:lnTo>
                    <a:pt x="48650" y="229646"/>
                  </a:lnTo>
                  <a:lnTo>
                    <a:pt x="46273" y="221372"/>
                  </a:lnTo>
                  <a:lnTo>
                    <a:pt x="40985" y="204240"/>
                  </a:lnTo>
                  <a:lnTo>
                    <a:pt x="39178" y="195505"/>
                  </a:lnTo>
                  <a:lnTo>
                    <a:pt x="37974" y="186704"/>
                  </a:lnTo>
                  <a:lnTo>
                    <a:pt x="37171" y="177861"/>
                  </a:lnTo>
                  <a:lnTo>
                    <a:pt x="35643" y="169981"/>
                  </a:lnTo>
                  <a:lnTo>
                    <a:pt x="33632" y="162744"/>
                  </a:lnTo>
                  <a:lnTo>
                    <a:pt x="31300" y="155934"/>
                  </a:lnTo>
                  <a:lnTo>
                    <a:pt x="28753" y="149410"/>
                  </a:lnTo>
                  <a:lnTo>
                    <a:pt x="26062" y="143076"/>
                  </a:lnTo>
                  <a:lnTo>
                    <a:pt x="23277" y="136869"/>
                  </a:lnTo>
                  <a:lnTo>
                    <a:pt x="20427" y="131739"/>
                  </a:lnTo>
                  <a:lnTo>
                    <a:pt x="14615" y="123393"/>
                  </a:lnTo>
                  <a:lnTo>
                    <a:pt x="8725" y="116377"/>
                  </a:lnTo>
                  <a:lnTo>
                    <a:pt x="5765" y="113117"/>
                  </a:lnTo>
                  <a:lnTo>
                    <a:pt x="3792" y="109951"/>
                  </a:lnTo>
                  <a:lnTo>
                    <a:pt x="1015" y="101748"/>
                  </a:lnTo>
                  <a:lnTo>
                    <a:pt x="0" y="98204"/>
                  </a:lnTo>
                  <a:lnTo>
                    <a:pt x="2560" y="97905"/>
                  </a:lnTo>
                  <a:lnTo>
                    <a:pt x="4632" y="97826"/>
                  </a:lnTo>
                  <a:lnTo>
                    <a:pt x="6013" y="98765"/>
                  </a:lnTo>
                  <a:lnTo>
                    <a:pt x="6934" y="100383"/>
                  </a:lnTo>
                  <a:lnTo>
                    <a:pt x="7957" y="104827"/>
                  </a:lnTo>
                  <a:lnTo>
                    <a:pt x="8412" y="110110"/>
                  </a:lnTo>
                  <a:lnTo>
                    <a:pt x="10517" y="112907"/>
                  </a:lnTo>
                  <a:lnTo>
                    <a:pt x="25509" y="124526"/>
                  </a:lnTo>
                  <a:lnTo>
                    <a:pt x="33080" y="130440"/>
                  </a:lnTo>
                  <a:lnTo>
                    <a:pt x="43059" y="136376"/>
                  </a:lnTo>
                  <a:lnTo>
                    <a:pt x="54109" y="139675"/>
                  </a:lnTo>
                  <a:lnTo>
                    <a:pt x="65635" y="141142"/>
                  </a:lnTo>
                  <a:lnTo>
                    <a:pt x="77372" y="141794"/>
                  </a:lnTo>
                  <a:lnTo>
                    <a:pt x="89203" y="142083"/>
                  </a:lnTo>
                  <a:lnTo>
                    <a:pt x="95136" y="142160"/>
                  </a:lnTo>
                  <a:lnTo>
                    <a:pt x="109666" y="139600"/>
                  </a:lnTo>
                  <a:lnTo>
                    <a:pt x="117707" y="137529"/>
                  </a:lnTo>
                  <a:lnTo>
                    <a:pt x="124061" y="134163"/>
                  </a:lnTo>
                  <a:lnTo>
                    <a:pt x="129289" y="129935"/>
                  </a:lnTo>
                  <a:lnTo>
                    <a:pt x="133766" y="125132"/>
                  </a:lnTo>
                  <a:lnTo>
                    <a:pt x="144033" y="117150"/>
                  </a:lnTo>
                  <a:lnTo>
                    <a:pt x="149548" y="113632"/>
                  </a:lnTo>
                  <a:lnTo>
                    <a:pt x="154218" y="109302"/>
                  </a:lnTo>
                  <a:lnTo>
                    <a:pt x="158323" y="104432"/>
                  </a:lnTo>
                  <a:lnTo>
                    <a:pt x="162052" y="99200"/>
                  </a:lnTo>
                  <a:lnTo>
                    <a:pt x="165530" y="92736"/>
                  </a:lnTo>
                  <a:lnTo>
                    <a:pt x="168841" y="85450"/>
                  </a:lnTo>
                  <a:lnTo>
                    <a:pt x="172041" y="77616"/>
                  </a:lnTo>
                  <a:lnTo>
                    <a:pt x="174173" y="70409"/>
                  </a:lnTo>
                  <a:lnTo>
                    <a:pt x="175595" y="63620"/>
                  </a:lnTo>
                  <a:lnTo>
                    <a:pt x="176543" y="57109"/>
                  </a:lnTo>
                  <a:lnTo>
                    <a:pt x="177175" y="51777"/>
                  </a:lnTo>
                  <a:lnTo>
                    <a:pt x="177878" y="43206"/>
                  </a:lnTo>
                  <a:lnTo>
                    <a:pt x="178065" y="38539"/>
                  </a:lnTo>
                  <a:lnTo>
                    <a:pt x="178328" y="23483"/>
                  </a:lnTo>
                  <a:lnTo>
                    <a:pt x="178438" y="0"/>
                  </a:lnTo>
                  <a:lnTo>
                    <a:pt x="178440" y="17497"/>
                  </a:lnTo>
                  <a:lnTo>
                    <a:pt x="177447" y="23385"/>
                  </a:lnTo>
                  <a:lnTo>
                    <a:pt x="175794" y="30286"/>
                  </a:lnTo>
                  <a:lnTo>
                    <a:pt x="173699" y="37863"/>
                  </a:lnTo>
                  <a:lnTo>
                    <a:pt x="173295" y="45891"/>
                  </a:lnTo>
                  <a:lnTo>
                    <a:pt x="174018" y="54220"/>
                  </a:lnTo>
                  <a:lnTo>
                    <a:pt x="175492" y="62749"/>
                  </a:lnTo>
                  <a:lnTo>
                    <a:pt x="176474" y="72404"/>
                  </a:lnTo>
                  <a:lnTo>
                    <a:pt x="177129" y="82809"/>
                  </a:lnTo>
                  <a:lnTo>
                    <a:pt x="177857" y="103962"/>
                  </a:lnTo>
                  <a:lnTo>
                    <a:pt x="178181" y="123285"/>
                  </a:lnTo>
                  <a:lnTo>
                    <a:pt x="179259" y="132605"/>
                  </a:lnTo>
                  <a:lnTo>
                    <a:pt x="180970" y="141795"/>
                  </a:lnTo>
                  <a:lnTo>
                    <a:pt x="183103" y="150898"/>
                  </a:lnTo>
                  <a:lnTo>
                    <a:pt x="185517" y="159943"/>
                  </a:lnTo>
                  <a:lnTo>
                    <a:pt x="190846" y="177931"/>
                  </a:lnTo>
                  <a:lnTo>
                    <a:pt x="199423" y="204793"/>
                  </a:lnTo>
                  <a:lnTo>
                    <a:pt x="203343" y="211748"/>
                  </a:lnTo>
                  <a:lnTo>
                    <a:pt x="207940" y="217377"/>
                  </a:lnTo>
                  <a:lnTo>
                    <a:pt x="218340" y="227270"/>
                  </a:lnTo>
                  <a:lnTo>
                    <a:pt x="229577" y="238281"/>
                  </a:lnTo>
                  <a:lnTo>
                    <a:pt x="238539" y="244498"/>
                  </a:lnTo>
                  <a:lnTo>
                    <a:pt x="242319" y="246156"/>
                  </a:lnTo>
                  <a:lnTo>
                    <a:pt x="251809" y="247998"/>
                  </a:lnTo>
                  <a:lnTo>
                    <a:pt x="264590" y="249180"/>
                  </a:lnTo>
                  <a:lnTo>
                    <a:pt x="266631" y="248285"/>
                  </a:lnTo>
                  <a:lnTo>
                    <a:pt x="271545" y="244644"/>
                  </a:lnTo>
                  <a:lnTo>
                    <a:pt x="273252" y="242285"/>
                  </a:lnTo>
                  <a:lnTo>
                    <a:pt x="275149" y="237017"/>
                  </a:lnTo>
                  <a:lnTo>
                    <a:pt x="276216" y="228473"/>
                  </a:lnTo>
                  <a:lnTo>
                    <a:pt x="276466" y="219964"/>
                  </a:lnTo>
                  <a:lnTo>
                    <a:pt x="276665" y="179830"/>
                  </a:lnTo>
                  <a:lnTo>
                    <a:pt x="277658" y="179231"/>
                  </a:lnTo>
                  <a:lnTo>
                    <a:pt x="281406" y="178566"/>
                  </a:lnTo>
                  <a:lnTo>
                    <a:pt x="282803" y="177396"/>
                  </a:lnTo>
                  <a:lnTo>
                    <a:pt x="283734" y="175624"/>
                  </a:lnTo>
                  <a:lnTo>
                    <a:pt x="284354" y="173451"/>
                  </a:lnTo>
                  <a:lnTo>
                    <a:pt x="285760" y="172002"/>
                  </a:lnTo>
                  <a:lnTo>
                    <a:pt x="287690" y="171036"/>
                  </a:lnTo>
                  <a:lnTo>
                    <a:pt x="289968" y="170392"/>
                  </a:lnTo>
                  <a:lnTo>
                    <a:pt x="295146" y="167031"/>
                  </a:lnTo>
                  <a:lnTo>
                    <a:pt x="297916" y="164745"/>
                  </a:lnTo>
                  <a:lnTo>
                    <a:pt x="301747" y="163222"/>
                  </a:lnTo>
                  <a:lnTo>
                    <a:pt x="317611" y="160085"/>
                  </a:lnTo>
                  <a:lnTo>
                    <a:pt x="324799" y="158131"/>
                  </a:lnTo>
                  <a:lnTo>
                    <a:pt x="332567" y="155835"/>
                  </a:lnTo>
                  <a:lnTo>
                    <a:pt x="346490" y="150639"/>
                  </a:lnTo>
                  <a:lnTo>
                    <a:pt x="360285" y="144030"/>
                  </a:lnTo>
                  <a:lnTo>
                    <a:pt x="368131" y="139490"/>
                  </a:lnTo>
                  <a:lnTo>
                    <a:pt x="376338" y="134478"/>
                  </a:lnTo>
                  <a:lnTo>
                    <a:pt x="384786" y="130145"/>
                  </a:lnTo>
                  <a:lnTo>
                    <a:pt x="393394" y="126264"/>
                  </a:lnTo>
                  <a:lnTo>
                    <a:pt x="402110" y="122685"/>
                  </a:lnTo>
                  <a:lnTo>
                    <a:pt x="414440" y="116062"/>
                  </a:lnTo>
                  <a:lnTo>
                    <a:pt x="419117" y="112907"/>
                  </a:lnTo>
                  <a:lnTo>
                    <a:pt x="426959" y="104109"/>
                  </a:lnTo>
                  <a:lnTo>
                    <a:pt x="430440" y="98985"/>
                  </a:lnTo>
                  <a:lnTo>
                    <a:pt x="436952" y="90646"/>
                  </a:lnTo>
                  <a:lnTo>
                    <a:pt x="440078" y="87033"/>
                  </a:lnTo>
                  <a:lnTo>
                    <a:pt x="443552" y="80373"/>
                  </a:lnTo>
                  <a:lnTo>
                    <a:pt x="444477" y="77208"/>
                  </a:lnTo>
                  <a:lnTo>
                    <a:pt x="444103" y="74105"/>
                  </a:lnTo>
                  <a:lnTo>
                    <a:pt x="442861" y="71045"/>
                  </a:lnTo>
                  <a:lnTo>
                    <a:pt x="441041" y="68013"/>
                  </a:lnTo>
                  <a:lnTo>
                    <a:pt x="438835" y="65991"/>
                  </a:lnTo>
                  <a:lnTo>
                    <a:pt x="436373" y="64644"/>
                  </a:lnTo>
                  <a:lnTo>
                    <a:pt x="433739" y="63745"/>
                  </a:lnTo>
                  <a:lnTo>
                    <a:pt x="420551" y="62480"/>
                  </a:lnTo>
                  <a:lnTo>
                    <a:pt x="408816" y="62106"/>
                  </a:lnTo>
                  <a:lnTo>
                    <a:pt x="399561" y="64664"/>
                  </a:lnTo>
                  <a:lnTo>
                    <a:pt x="388833" y="69108"/>
                  </a:lnTo>
                  <a:lnTo>
                    <a:pt x="377450" y="74390"/>
                  </a:lnTo>
                  <a:lnTo>
                    <a:pt x="372629" y="78181"/>
                  </a:lnTo>
                  <a:lnTo>
                    <a:pt x="368423" y="82692"/>
                  </a:lnTo>
                  <a:lnTo>
                    <a:pt x="364627" y="87683"/>
                  </a:lnTo>
                  <a:lnTo>
                    <a:pt x="361103" y="92995"/>
                  </a:lnTo>
                  <a:lnTo>
                    <a:pt x="357762" y="98521"/>
                  </a:lnTo>
                  <a:lnTo>
                    <a:pt x="354543" y="104189"/>
                  </a:lnTo>
                  <a:lnTo>
                    <a:pt x="350412" y="110945"/>
                  </a:lnTo>
                  <a:lnTo>
                    <a:pt x="340530" y="126388"/>
                  </a:lnTo>
                  <a:lnTo>
                    <a:pt x="337102" y="133681"/>
                  </a:lnTo>
                  <a:lnTo>
                    <a:pt x="334816" y="140528"/>
                  </a:lnTo>
                  <a:lnTo>
                    <a:pt x="333292" y="147077"/>
                  </a:lnTo>
                  <a:lnTo>
                    <a:pt x="332276" y="154419"/>
                  </a:lnTo>
                  <a:lnTo>
                    <a:pt x="331599" y="162291"/>
                  </a:lnTo>
                  <a:lnTo>
                    <a:pt x="331147" y="170515"/>
                  </a:lnTo>
                  <a:lnTo>
                    <a:pt x="331838" y="178974"/>
                  </a:lnTo>
                  <a:lnTo>
                    <a:pt x="333291" y="187590"/>
                  </a:lnTo>
                  <a:lnTo>
                    <a:pt x="335252" y="196311"/>
                  </a:lnTo>
                  <a:lnTo>
                    <a:pt x="337552" y="204109"/>
                  </a:lnTo>
                  <a:lnTo>
                    <a:pt x="340077" y="211292"/>
                  </a:lnTo>
                  <a:lnTo>
                    <a:pt x="342752" y="218065"/>
                  </a:lnTo>
                  <a:lnTo>
                    <a:pt x="346521" y="224565"/>
                  </a:lnTo>
                  <a:lnTo>
                    <a:pt x="351017" y="230883"/>
                  </a:lnTo>
                  <a:lnTo>
                    <a:pt x="355999" y="237079"/>
                  </a:lnTo>
                  <a:lnTo>
                    <a:pt x="362297" y="241210"/>
                  </a:lnTo>
                  <a:lnTo>
                    <a:pt x="369472" y="243964"/>
                  </a:lnTo>
                  <a:lnTo>
                    <a:pt x="377232" y="245799"/>
                  </a:lnTo>
                  <a:lnTo>
                    <a:pt x="385382" y="248016"/>
                  </a:lnTo>
                  <a:lnTo>
                    <a:pt x="402375" y="253124"/>
                  </a:lnTo>
                  <a:lnTo>
                    <a:pt x="411073" y="254883"/>
                  </a:lnTo>
                  <a:lnTo>
                    <a:pt x="419849" y="256056"/>
                  </a:lnTo>
                  <a:lnTo>
                    <a:pt x="428676" y="256837"/>
                  </a:lnTo>
                  <a:lnTo>
                    <a:pt x="437538" y="257358"/>
                  </a:lnTo>
                  <a:lnTo>
                    <a:pt x="473119" y="2584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SMARTInkAnnotation443"/>
            <p:cNvSpPr/>
            <p:nvPr/>
          </p:nvSpPr>
          <p:spPr>
            <a:xfrm>
              <a:off x="2487250" y="2438346"/>
              <a:ext cx="173798" cy="284632"/>
            </a:xfrm>
            <a:custGeom>
              <a:avLst/>
              <a:gdLst/>
              <a:ahLst/>
              <a:cxnLst/>
              <a:rect l="0" t="0" r="0" b="0"/>
              <a:pathLst>
                <a:path w="173798" h="284632">
                  <a:moveTo>
                    <a:pt x="120219" y="142334"/>
                  </a:moveTo>
                  <a:lnTo>
                    <a:pt x="120219" y="137593"/>
                  </a:lnTo>
                  <a:lnTo>
                    <a:pt x="119226" y="136197"/>
                  </a:lnTo>
                  <a:lnTo>
                    <a:pt x="117573" y="135266"/>
                  </a:lnTo>
                  <a:lnTo>
                    <a:pt x="113089" y="134231"/>
                  </a:lnTo>
                  <a:lnTo>
                    <a:pt x="107790" y="133772"/>
                  </a:lnTo>
                  <a:lnTo>
                    <a:pt x="104988" y="133649"/>
                  </a:lnTo>
                  <a:lnTo>
                    <a:pt x="99228" y="133513"/>
                  </a:lnTo>
                  <a:lnTo>
                    <a:pt x="69081" y="133414"/>
                  </a:lnTo>
                  <a:lnTo>
                    <a:pt x="63306" y="134403"/>
                  </a:lnTo>
                  <a:lnTo>
                    <a:pt x="57472" y="136054"/>
                  </a:lnTo>
                  <a:lnTo>
                    <a:pt x="51599" y="138148"/>
                  </a:lnTo>
                  <a:lnTo>
                    <a:pt x="46691" y="140535"/>
                  </a:lnTo>
                  <a:lnTo>
                    <a:pt x="42427" y="143119"/>
                  </a:lnTo>
                  <a:lnTo>
                    <a:pt x="38592" y="145834"/>
                  </a:lnTo>
                  <a:lnTo>
                    <a:pt x="34051" y="149628"/>
                  </a:lnTo>
                  <a:lnTo>
                    <a:pt x="29039" y="154142"/>
                  </a:lnTo>
                  <a:lnTo>
                    <a:pt x="23713" y="159136"/>
                  </a:lnTo>
                  <a:lnTo>
                    <a:pt x="20163" y="164449"/>
                  </a:lnTo>
                  <a:lnTo>
                    <a:pt x="17796" y="169976"/>
                  </a:lnTo>
                  <a:lnTo>
                    <a:pt x="16218" y="175644"/>
                  </a:lnTo>
                  <a:lnTo>
                    <a:pt x="14174" y="181408"/>
                  </a:lnTo>
                  <a:lnTo>
                    <a:pt x="11819" y="187235"/>
                  </a:lnTo>
                  <a:lnTo>
                    <a:pt x="9257" y="193103"/>
                  </a:lnTo>
                  <a:lnTo>
                    <a:pt x="3764" y="204916"/>
                  </a:lnTo>
                  <a:lnTo>
                    <a:pt x="911" y="210844"/>
                  </a:lnTo>
                  <a:lnTo>
                    <a:pt x="0" y="217773"/>
                  </a:lnTo>
                  <a:lnTo>
                    <a:pt x="385" y="225369"/>
                  </a:lnTo>
                  <a:lnTo>
                    <a:pt x="1634" y="233409"/>
                  </a:lnTo>
                  <a:lnTo>
                    <a:pt x="2467" y="240754"/>
                  </a:lnTo>
                  <a:lnTo>
                    <a:pt x="3022" y="247635"/>
                  </a:lnTo>
                  <a:lnTo>
                    <a:pt x="3392" y="254206"/>
                  </a:lnTo>
                  <a:lnTo>
                    <a:pt x="4631" y="259579"/>
                  </a:lnTo>
                  <a:lnTo>
                    <a:pt x="8654" y="268196"/>
                  </a:lnTo>
                  <a:lnTo>
                    <a:pt x="13749" y="275332"/>
                  </a:lnTo>
                  <a:lnTo>
                    <a:pt x="16496" y="278624"/>
                  </a:lnTo>
                  <a:lnTo>
                    <a:pt x="19320" y="280819"/>
                  </a:lnTo>
                  <a:lnTo>
                    <a:pt x="22195" y="282282"/>
                  </a:lnTo>
                  <a:lnTo>
                    <a:pt x="25104" y="283258"/>
                  </a:lnTo>
                  <a:lnTo>
                    <a:pt x="28035" y="283908"/>
                  </a:lnTo>
                  <a:lnTo>
                    <a:pt x="30982" y="284341"/>
                  </a:lnTo>
                  <a:lnTo>
                    <a:pt x="33939" y="284631"/>
                  </a:lnTo>
                  <a:lnTo>
                    <a:pt x="36902" y="283831"/>
                  </a:lnTo>
                  <a:lnTo>
                    <a:pt x="39869" y="282306"/>
                  </a:lnTo>
                  <a:lnTo>
                    <a:pt x="42840" y="280297"/>
                  </a:lnTo>
                  <a:lnTo>
                    <a:pt x="46805" y="276973"/>
                  </a:lnTo>
                  <a:lnTo>
                    <a:pt x="51432" y="272773"/>
                  </a:lnTo>
                  <a:lnTo>
                    <a:pt x="56502" y="267989"/>
                  </a:lnTo>
                  <a:lnTo>
                    <a:pt x="60874" y="262815"/>
                  </a:lnTo>
                  <a:lnTo>
                    <a:pt x="64780" y="257381"/>
                  </a:lnTo>
                  <a:lnTo>
                    <a:pt x="68377" y="251774"/>
                  </a:lnTo>
                  <a:lnTo>
                    <a:pt x="71767" y="245060"/>
                  </a:lnTo>
                  <a:lnTo>
                    <a:pt x="75019" y="237607"/>
                  </a:lnTo>
                  <a:lnTo>
                    <a:pt x="78179" y="229662"/>
                  </a:lnTo>
                  <a:lnTo>
                    <a:pt x="81278" y="220396"/>
                  </a:lnTo>
                  <a:lnTo>
                    <a:pt x="84337" y="210250"/>
                  </a:lnTo>
                  <a:lnTo>
                    <a:pt x="87367" y="199518"/>
                  </a:lnTo>
                  <a:lnTo>
                    <a:pt x="89388" y="188394"/>
                  </a:lnTo>
                  <a:lnTo>
                    <a:pt x="90735" y="177009"/>
                  </a:lnTo>
                  <a:lnTo>
                    <a:pt x="91633" y="165451"/>
                  </a:lnTo>
                  <a:lnTo>
                    <a:pt x="92232" y="153776"/>
                  </a:lnTo>
                  <a:lnTo>
                    <a:pt x="92897" y="130221"/>
                  </a:lnTo>
                  <a:lnTo>
                    <a:pt x="92082" y="118384"/>
                  </a:lnTo>
                  <a:lnTo>
                    <a:pt x="90547" y="106523"/>
                  </a:lnTo>
                  <a:lnTo>
                    <a:pt x="88531" y="94647"/>
                  </a:lnTo>
                  <a:lnTo>
                    <a:pt x="87188" y="83754"/>
                  </a:lnTo>
                  <a:lnTo>
                    <a:pt x="86292" y="73515"/>
                  </a:lnTo>
                  <a:lnTo>
                    <a:pt x="85694" y="63713"/>
                  </a:lnTo>
                  <a:lnTo>
                    <a:pt x="84304" y="55193"/>
                  </a:lnTo>
                  <a:lnTo>
                    <a:pt x="82385" y="47529"/>
                  </a:lnTo>
                  <a:lnTo>
                    <a:pt x="80113" y="40435"/>
                  </a:lnTo>
                  <a:lnTo>
                    <a:pt x="77606" y="34714"/>
                  </a:lnTo>
                  <a:lnTo>
                    <a:pt x="74943" y="29907"/>
                  </a:lnTo>
                  <a:lnTo>
                    <a:pt x="70331" y="21921"/>
                  </a:lnTo>
                  <a:lnTo>
                    <a:pt x="68281" y="15065"/>
                  </a:lnTo>
                  <a:lnTo>
                    <a:pt x="67369" y="8710"/>
                  </a:lnTo>
                  <a:lnTo>
                    <a:pt x="66683" y="0"/>
                  </a:lnTo>
                  <a:lnTo>
                    <a:pt x="66649" y="7687"/>
                  </a:lnTo>
                  <a:lnTo>
                    <a:pt x="66644" y="16675"/>
                  </a:lnTo>
                  <a:lnTo>
                    <a:pt x="67635" y="21851"/>
                  </a:lnTo>
                  <a:lnTo>
                    <a:pt x="69288" y="27285"/>
                  </a:lnTo>
                  <a:lnTo>
                    <a:pt x="71382" y="32892"/>
                  </a:lnTo>
                  <a:lnTo>
                    <a:pt x="72778" y="39607"/>
                  </a:lnTo>
                  <a:lnTo>
                    <a:pt x="73709" y="47060"/>
                  </a:lnTo>
                  <a:lnTo>
                    <a:pt x="74329" y="55005"/>
                  </a:lnTo>
                  <a:lnTo>
                    <a:pt x="75735" y="63279"/>
                  </a:lnTo>
                  <a:lnTo>
                    <a:pt x="77664" y="71771"/>
                  </a:lnTo>
                  <a:lnTo>
                    <a:pt x="79943" y="80409"/>
                  </a:lnTo>
                  <a:lnTo>
                    <a:pt x="83446" y="90137"/>
                  </a:lnTo>
                  <a:lnTo>
                    <a:pt x="87766" y="100590"/>
                  </a:lnTo>
                  <a:lnTo>
                    <a:pt x="92631" y="111528"/>
                  </a:lnTo>
                  <a:lnTo>
                    <a:pt x="96866" y="121797"/>
                  </a:lnTo>
                  <a:lnTo>
                    <a:pt x="100681" y="131619"/>
                  </a:lnTo>
                  <a:lnTo>
                    <a:pt x="107567" y="150470"/>
                  </a:lnTo>
                  <a:lnTo>
                    <a:pt x="113934" y="168770"/>
                  </a:lnTo>
                  <a:lnTo>
                    <a:pt x="118013" y="177818"/>
                  </a:lnTo>
                  <a:lnTo>
                    <a:pt x="122717" y="186825"/>
                  </a:lnTo>
                  <a:lnTo>
                    <a:pt x="127838" y="195808"/>
                  </a:lnTo>
                  <a:lnTo>
                    <a:pt x="133236" y="204772"/>
                  </a:lnTo>
                  <a:lnTo>
                    <a:pt x="144525" y="222670"/>
                  </a:lnTo>
                  <a:lnTo>
                    <a:pt x="149321" y="230618"/>
                  </a:lnTo>
                  <a:lnTo>
                    <a:pt x="153511" y="237901"/>
                  </a:lnTo>
                  <a:lnTo>
                    <a:pt x="157296" y="244740"/>
                  </a:lnTo>
                  <a:lnTo>
                    <a:pt x="160812" y="250292"/>
                  </a:lnTo>
                  <a:lnTo>
                    <a:pt x="164148" y="254986"/>
                  </a:lnTo>
                  <a:lnTo>
                    <a:pt x="173797" y="2673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SMARTInkAnnotation444"/>
            <p:cNvSpPr/>
            <p:nvPr/>
          </p:nvSpPr>
          <p:spPr>
            <a:xfrm>
              <a:off x="2732484" y="2527102"/>
              <a:ext cx="176309" cy="186092"/>
            </a:xfrm>
            <a:custGeom>
              <a:avLst/>
              <a:gdLst/>
              <a:ahLst/>
              <a:cxnLst/>
              <a:rect l="0" t="0" r="0" b="0"/>
              <a:pathLst>
                <a:path w="176309" h="186092">
                  <a:moveTo>
                    <a:pt x="0" y="71437"/>
                  </a:moveTo>
                  <a:lnTo>
                    <a:pt x="0" y="114886"/>
                  </a:lnTo>
                  <a:lnTo>
                    <a:pt x="993" y="120247"/>
                  </a:lnTo>
                  <a:lnTo>
                    <a:pt x="2646" y="125805"/>
                  </a:lnTo>
                  <a:lnTo>
                    <a:pt x="4741" y="131495"/>
                  </a:lnTo>
                  <a:lnTo>
                    <a:pt x="7130" y="136280"/>
                  </a:lnTo>
                  <a:lnTo>
                    <a:pt x="9714" y="140463"/>
                  </a:lnTo>
                  <a:lnTo>
                    <a:pt x="12429" y="144243"/>
                  </a:lnTo>
                  <a:lnTo>
                    <a:pt x="15232" y="148748"/>
                  </a:lnTo>
                  <a:lnTo>
                    <a:pt x="18092" y="153736"/>
                  </a:lnTo>
                  <a:lnTo>
                    <a:pt x="20991" y="159045"/>
                  </a:lnTo>
                  <a:lnTo>
                    <a:pt x="23916" y="163577"/>
                  </a:lnTo>
                  <a:lnTo>
                    <a:pt x="26858" y="167590"/>
                  </a:lnTo>
                  <a:lnTo>
                    <a:pt x="29812" y="171258"/>
                  </a:lnTo>
                  <a:lnTo>
                    <a:pt x="33765" y="173703"/>
                  </a:lnTo>
                  <a:lnTo>
                    <a:pt x="38385" y="175333"/>
                  </a:lnTo>
                  <a:lnTo>
                    <a:pt x="43450" y="176420"/>
                  </a:lnTo>
                  <a:lnTo>
                    <a:pt x="47818" y="178137"/>
                  </a:lnTo>
                  <a:lnTo>
                    <a:pt x="51723" y="180273"/>
                  </a:lnTo>
                  <a:lnTo>
                    <a:pt x="55318" y="182690"/>
                  </a:lnTo>
                  <a:lnTo>
                    <a:pt x="59699" y="184301"/>
                  </a:lnTo>
                  <a:lnTo>
                    <a:pt x="64604" y="185375"/>
                  </a:lnTo>
                  <a:lnTo>
                    <a:pt x="69859" y="186091"/>
                  </a:lnTo>
                  <a:lnTo>
                    <a:pt x="75346" y="185576"/>
                  </a:lnTo>
                  <a:lnTo>
                    <a:pt x="80989" y="184241"/>
                  </a:lnTo>
                  <a:lnTo>
                    <a:pt x="86735" y="182358"/>
                  </a:lnTo>
                  <a:lnTo>
                    <a:pt x="92550" y="180111"/>
                  </a:lnTo>
                  <a:lnTo>
                    <a:pt x="98411" y="177621"/>
                  </a:lnTo>
                  <a:lnTo>
                    <a:pt x="104303" y="174968"/>
                  </a:lnTo>
                  <a:lnTo>
                    <a:pt x="110215" y="171216"/>
                  </a:lnTo>
                  <a:lnTo>
                    <a:pt x="116141" y="166730"/>
                  </a:lnTo>
                  <a:lnTo>
                    <a:pt x="122076" y="161755"/>
                  </a:lnTo>
                  <a:lnTo>
                    <a:pt x="128017" y="156453"/>
                  </a:lnTo>
                  <a:lnTo>
                    <a:pt x="139910" y="145272"/>
                  </a:lnTo>
                  <a:lnTo>
                    <a:pt x="145859" y="138520"/>
                  </a:lnTo>
                  <a:lnTo>
                    <a:pt x="151810" y="131041"/>
                  </a:lnTo>
                  <a:lnTo>
                    <a:pt x="157761" y="123079"/>
                  </a:lnTo>
                  <a:lnTo>
                    <a:pt x="162721" y="114795"/>
                  </a:lnTo>
                  <a:lnTo>
                    <a:pt x="167020" y="106296"/>
                  </a:lnTo>
                  <a:lnTo>
                    <a:pt x="170878" y="97653"/>
                  </a:lnTo>
                  <a:lnTo>
                    <a:pt x="173450" y="88914"/>
                  </a:lnTo>
                  <a:lnTo>
                    <a:pt x="175165" y="80112"/>
                  </a:lnTo>
                  <a:lnTo>
                    <a:pt x="176308" y="71267"/>
                  </a:lnTo>
                  <a:lnTo>
                    <a:pt x="176077" y="63386"/>
                  </a:lnTo>
                  <a:lnTo>
                    <a:pt x="174932" y="56148"/>
                  </a:lnTo>
                  <a:lnTo>
                    <a:pt x="173176" y="49338"/>
                  </a:lnTo>
                  <a:lnTo>
                    <a:pt x="171014" y="42814"/>
                  </a:lnTo>
                  <a:lnTo>
                    <a:pt x="168579" y="36480"/>
                  </a:lnTo>
                  <a:lnTo>
                    <a:pt x="165964" y="30273"/>
                  </a:lnTo>
                  <a:lnTo>
                    <a:pt x="163229" y="25143"/>
                  </a:lnTo>
                  <a:lnTo>
                    <a:pt x="160413" y="20730"/>
                  </a:lnTo>
                  <a:lnTo>
                    <a:pt x="157544" y="16797"/>
                  </a:lnTo>
                  <a:lnTo>
                    <a:pt x="155631" y="13182"/>
                  </a:lnTo>
                  <a:lnTo>
                    <a:pt x="154355" y="9780"/>
                  </a:lnTo>
                  <a:lnTo>
                    <a:pt x="153505" y="6520"/>
                  </a:lnTo>
                  <a:lnTo>
                    <a:pt x="151946" y="4346"/>
                  </a:lnTo>
                  <a:lnTo>
                    <a:pt x="149915" y="2897"/>
                  </a:lnTo>
                  <a:lnTo>
                    <a:pt x="14287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SMARTInkAnnotation445"/>
            <p:cNvSpPr/>
            <p:nvPr/>
          </p:nvSpPr>
          <p:spPr>
            <a:xfrm>
              <a:off x="2955727" y="2419945"/>
              <a:ext cx="53579" cy="267892"/>
            </a:xfrm>
            <a:custGeom>
              <a:avLst/>
              <a:gdLst/>
              <a:ahLst/>
              <a:cxnLst/>
              <a:rect l="0" t="0" r="0" b="0"/>
              <a:pathLst>
                <a:path w="53579" h="267892">
                  <a:moveTo>
                    <a:pt x="0" y="0"/>
                  </a:moveTo>
                  <a:lnTo>
                    <a:pt x="0" y="15377"/>
                  </a:lnTo>
                  <a:lnTo>
                    <a:pt x="992" y="18189"/>
                  </a:lnTo>
                  <a:lnTo>
                    <a:pt x="2645" y="22048"/>
                  </a:lnTo>
                  <a:lnTo>
                    <a:pt x="4740" y="26605"/>
                  </a:lnTo>
                  <a:lnTo>
                    <a:pt x="6137" y="31627"/>
                  </a:lnTo>
                  <a:lnTo>
                    <a:pt x="7068" y="36960"/>
                  </a:lnTo>
                  <a:lnTo>
                    <a:pt x="7688" y="42499"/>
                  </a:lnTo>
                  <a:lnTo>
                    <a:pt x="9094" y="48177"/>
                  </a:lnTo>
                  <a:lnTo>
                    <a:pt x="11023" y="53946"/>
                  </a:lnTo>
                  <a:lnTo>
                    <a:pt x="13302" y="59777"/>
                  </a:lnTo>
                  <a:lnTo>
                    <a:pt x="14821" y="65648"/>
                  </a:lnTo>
                  <a:lnTo>
                    <a:pt x="15834" y="71547"/>
                  </a:lnTo>
                  <a:lnTo>
                    <a:pt x="16508" y="77464"/>
                  </a:lnTo>
                  <a:lnTo>
                    <a:pt x="16959" y="84385"/>
                  </a:lnTo>
                  <a:lnTo>
                    <a:pt x="17259" y="91975"/>
                  </a:lnTo>
                  <a:lnTo>
                    <a:pt x="17459" y="100012"/>
                  </a:lnTo>
                  <a:lnTo>
                    <a:pt x="18584" y="108347"/>
                  </a:lnTo>
                  <a:lnTo>
                    <a:pt x="20327" y="116880"/>
                  </a:lnTo>
                  <a:lnTo>
                    <a:pt x="22481" y="125545"/>
                  </a:lnTo>
                  <a:lnTo>
                    <a:pt x="23917" y="134298"/>
                  </a:lnTo>
                  <a:lnTo>
                    <a:pt x="24874" y="143110"/>
                  </a:lnTo>
                  <a:lnTo>
                    <a:pt x="25512" y="151962"/>
                  </a:lnTo>
                  <a:lnTo>
                    <a:pt x="25938" y="160839"/>
                  </a:lnTo>
                  <a:lnTo>
                    <a:pt x="26410" y="178641"/>
                  </a:lnTo>
                  <a:lnTo>
                    <a:pt x="27529" y="186563"/>
                  </a:lnTo>
                  <a:lnTo>
                    <a:pt x="29266" y="193828"/>
                  </a:lnTo>
                  <a:lnTo>
                    <a:pt x="31417" y="200656"/>
                  </a:lnTo>
                  <a:lnTo>
                    <a:pt x="32851" y="207193"/>
                  </a:lnTo>
                  <a:lnTo>
                    <a:pt x="33807" y="213535"/>
                  </a:lnTo>
                  <a:lnTo>
                    <a:pt x="34444" y="219748"/>
                  </a:lnTo>
                  <a:lnTo>
                    <a:pt x="35861" y="225873"/>
                  </a:lnTo>
                  <a:lnTo>
                    <a:pt x="37798" y="231942"/>
                  </a:lnTo>
                  <a:lnTo>
                    <a:pt x="40081" y="237972"/>
                  </a:lnTo>
                  <a:lnTo>
                    <a:pt x="42596" y="243976"/>
                  </a:lnTo>
                  <a:lnTo>
                    <a:pt x="45264" y="249963"/>
                  </a:lnTo>
                  <a:lnTo>
                    <a:pt x="53578" y="2678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SMARTInkAnnotation446"/>
            <p:cNvSpPr/>
            <p:nvPr/>
          </p:nvSpPr>
          <p:spPr>
            <a:xfrm>
              <a:off x="3071813" y="2429243"/>
              <a:ext cx="71438" cy="249664"/>
            </a:xfrm>
            <a:custGeom>
              <a:avLst/>
              <a:gdLst/>
              <a:ahLst/>
              <a:cxnLst/>
              <a:rect l="0" t="0" r="0" b="0"/>
              <a:pathLst>
                <a:path w="71438" h="249664">
                  <a:moveTo>
                    <a:pt x="0" y="8562"/>
                  </a:moveTo>
                  <a:lnTo>
                    <a:pt x="8562" y="0"/>
                  </a:lnTo>
                  <a:lnTo>
                    <a:pt x="8856" y="6834"/>
                  </a:lnTo>
                  <a:lnTo>
                    <a:pt x="8919" y="25373"/>
                  </a:lnTo>
                  <a:lnTo>
                    <a:pt x="9915" y="30683"/>
                  </a:lnTo>
                  <a:lnTo>
                    <a:pt x="11570" y="36208"/>
                  </a:lnTo>
                  <a:lnTo>
                    <a:pt x="13667" y="41875"/>
                  </a:lnTo>
                  <a:lnTo>
                    <a:pt x="15064" y="48630"/>
                  </a:lnTo>
                  <a:lnTo>
                    <a:pt x="15995" y="56110"/>
                  </a:lnTo>
                  <a:lnTo>
                    <a:pt x="16617" y="64073"/>
                  </a:lnTo>
                  <a:lnTo>
                    <a:pt x="17030" y="73351"/>
                  </a:lnTo>
                  <a:lnTo>
                    <a:pt x="17490" y="94242"/>
                  </a:lnTo>
                  <a:lnTo>
                    <a:pt x="17750" y="123576"/>
                  </a:lnTo>
                  <a:lnTo>
                    <a:pt x="18778" y="132863"/>
                  </a:lnTo>
                  <a:lnTo>
                    <a:pt x="20457" y="142031"/>
                  </a:lnTo>
                  <a:lnTo>
                    <a:pt x="22567" y="151119"/>
                  </a:lnTo>
                  <a:lnTo>
                    <a:pt x="24967" y="160155"/>
                  </a:lnTo>
                  <a:lnTo>
                    <a:pt x="30278" y="178132"/>
                  </a:lnTo>
                  <a:lnTo>
                    <a:pt x="32092" y="186100"/>
                  </a:lnTo>
                  <a:lnTo>
                    <a:pt x="33301" y="193397"/>
                  </a:lnTo>
                  <a:lnTo>
                    <a:pt x="34107" y="200246"/>
                  </a:lnTo>
                  <a:lnTo>
                    <a:pt x="36628" y="206797"/>
                  </a:lnTo>
                  <a:lnTo>
                    <a:pt x="40293" y="213148"/>
                  </a:lnTo>
                  <a:lnTo>
                    <a:pt x="44721" y="219366"/>
                  </a:lnTo>
                  <a:lnTo>
                    <a:pt x="48666" y="224505"/>
                  </a:lnTo>
                  <a:lnTo>
                    <a:pt x="52288" y="228922"/>
                  </a:lnTo>
                  <a:lnTo>
                    <a:pt x="55694" y="232859"/>
                  </a:lnTo>
                  <a:lnTo>
                    <a:pt x="58957" y="236476"/>
                  </a:lnTo>
                  <a:lnTo>
                    <a:pt x="71437" y="2496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SMARTInkAnnotation447"/>
            <p:cNvSpPr/>
            <p:nvPr/>
          </p:nvSpPr>
          <p:spPr>
            <a:xfrm>
              <a:off x="3260016" y="2509351"/>
              <a:ext cx="249352" cy="240994"/>
            </a:xfrm>
            <a:custGeom>
              <a:avLst/>
              <a:gdLst/>
              <a:ahLst/>
              <a:cxnLst/>
              <a:rect l="0" t="0" r="0" b="0"/>
              <a:pathLst>
                <a:path w="249352" h="240994">
                  <a:moveTo>
                    <a:pt x="133265" y="8821"/>
                  </a:moveTo>
                  <a:lnTo>
                    <a:pt x="133265" y="4080"/>
                  </a:lnTo>
                  <a:lnTo>
                    <a:pt x="132273" y="2684"/>
                  </a:lnTo>
                  <a:lnTo>
                    <a:pt x="130619" y="1753"/>
                  </a:lnTo>
                  <a:lnTo>
                    <a:pt x="125577" y="259"/>
                  </a:lnTo>
                  <a:lnTo>
                    <a:pt x="119963" y="0"/>
                  </a:lnTo>
                  <a:lnTo>
                    <a:pt x="117451" y="956"/>
                  </a:lnTo>
                  <a:lnTo>
                    <a:pt x="108185" y="7042"/>
                  </a:lnTo>
                  <a:lnTo>
                    <a:pt x="103647" y="9619"/>
                  </a:lnTo>
                  <a:lnTo>
                    <a:pt x="98637" y="12330"/>
                  </a:lnTo>
                  <a:lnTo>
                    <a:pt x="92320" y="15129"/>
                  </a:lnTo>
                  <a:lnTo>
                    <a:pt x="85133" y="17987"/>
                  </a:lnTo>
                  <a:lnTo>
                    <a:pt x="77364" y="20885"/>
                  </a:lnTo>
                  <a:lnTo>
                    <a:pt x="70201" y="24801"/>
                  </a:lnTo>
                  <a:lnTo>
                    <a:pt x="63441" y="29396"/>
                  </a:lnTo>
                  <a:lnTo>
                    <a:pt x="56950" y="34444"/>
                  </a:lnTo>
                  <a:lnTo>
                    <a:pt x="50639" y="39794"/>
                  </a:lnTo>
                  <a:lnTo>
                    <a:pt x="44447" y="45344"/>
                  </a:lnTo>
                  <a:lnTo>
                    <a:pt x="38334" y="51029"/>
                  </a:lnTo>
                  <a:lnTo>
                    <a:pt x="32274" y="57796"/>
                  </a:lnTo>
                  <a:lnTo>
                    <a:pt x="26250" y="65283"/>
                  </a:lnTo>
                  <a:lnTo>
                    <a:pt x="20250" y="73252"/>
                  </a:lnTo>
                  <a:lnTo>
                    <a:pt x="15258" y="80548"/>
                  </a:lnTo>
                  <a:lnTo>
                    <a:pt x="10937" y="87397"/>
                  </a:lnTo>
                  <a:lnTo>
                    <a:pt x="7065" y="93947"/>
                  </a:lnTo>
                  <a:lnTo>
                    <a:pt x="4483" y="101290"/>
                  </a:lnTo>
                  <a:lnTo>
                    <a:pt x="2762" y="109163"/>
                  </a:lnTo>
                  <a:lnTo>
                    <a:pt x="1614" y="117387"/>
                  </a:lnTo>
                  <a:lnTo>
                    <a:pt x="850" y="124855"/>
                  </a:lnTo>
                  <a:lnTo>
                    <a:pt x="340" y="131818"/>
                  </a:lnTo>
                  <a:lnTo>
                    <a:pt x="0" y="138444"/>
                  </a:lnTo>
                  <a:lnTo>
                    <a:pt x="765" y="144846"/>
                  </a:lnTo>
                  <a:lnTo>
                    <a:pt x="2268" y="151097"/>
                  </a:lnTo>
                  <a:lnTo>
                    <a:pt x="4261" y="157250"/>
                  </a:lnTo>
                  <a:lnTo>
                    <a:pt x="7575" y="162344"/>
                  </a:lnTo>
                  <a:lnTo>
                    <a:pt x="11769" y="166732"/>
                  </a:lnTo>
                  <a:lnTo>
                    <a:pt x="16549" y="170650"/>
                  </a:lnTo>
                  <a:lnTo>
                    <a:pt x="21720" y="173261"/>
                  </a:lnTo>
                  <a:lnTo>
                    <a:pt x="27152" y="175002"/>
                  </a:lnTo>
                  <a:lnTo>
                    <a:pt x="32757" y="176163"/>
                  </a:lnTo>
                  <a:lnTo>
                    <a:pt x="38478" y="176937"/>
                  </a:lnTo>
                  <a:lnTo>
                    <a:pt x="44277" y="177453"/>
                  </a:lnTo>
                  <a:lnTo>
                    <a:pt x="50127" y="177797"/>
                  </a:lnTo>
                  <a:lnTo>
                    <a:pt x="61919" y="178179"/>
                  </a:lnTo>
                  <a:lnTo>
                    <a:pt x="67842" y="178281"/>
                  </a:lnTo>
                  <a:lnTo>
                    <a:pt x="73775" y="177357"/>
                  </a:lnTo>
                  <a:lnTo>
                    <a:pt x="79714" y="175748"/>
                  </a:lnTo>
                  <a:lnTo>
                    <a:pt x="85658" y="173684"/>
                  </a:lnTo>
                  <a:lnTo>
                    <a:pt x="91605" y="170323"/>
                  </a:lnTo>
                  <a:lnTo>
                    <a:pt x="97555" y="166099"/>
                  </a:lnTo>
                  <a:lnTo>
                    <a:pt x="103505" y="161298"/>
                  </a:lnTo>
                  <a:lnTo>
                    <a:pt x="108464" y="156113"/>
                  </a:lnTo>
                  <a:lnTo>
                    <a:pt x="112762" y="150672"/>
                  </a:lnTo>
                  <a:lnTo>
                    <a:pt x="116620" y="145060"/>
                  </a:lnTo>
                  <a:lnTo>
                    <a:pt x="120184" y="138342"/>
                  </a:lnTo>
                  <a:lnTo>
                    <a:pt x="123552" y="130887"/>
                  </a:lnTo>
                  <a:lnTo>
                    <a:pt x="126790" y="122941"/>
                  </a:lnTo>
                  <a:lnTo>
                    <a:pt x="129941" y="115659"/>
                  </a:lnTo>
                  <a:lnTo>
                    <a:pt x="136087" y="102275"/>
                  </a:lnTo>
                  <a:lnTo>
                    <a:pt x="138123" y="94937"/>
                  </a:lnTo>
                  <a:lnTo>
                    <a:pt x="139480" y="87067"/>
                  </a:lnTo>
                  <a:lnTo>
                    <a:pt x="140385" y="78845"/>
                  </a:lnTo>
                  <a:lnTo>
                    <a:pt x="140988" y="71378"/>
                  </a:lnTo>
                  <a:lnTo>
                    <a:pt x="141390" y="64417"/>
                  </a:lnTo>
                  <a:lnTo>
                    <a:pt x="141837" y="52382"/>
                  </a:lnTo>
                  <a:lnTo>
                    <a:pt x="142089" y="40028"/>
                  </a:lnTo>
                  <a:lnTo>
                    <a:pt x="142191" y="27259"/>
                  </a:lnTo>
                  <a:lnTo>
                    <a:pt x="137453" y="31592"/>
                  </a:lnTo>
                  <a:lnTo>
                    <a:pt x="136057" y="33924"/>
                  </a:lnTo>
                  <a:lnTo>
                    <a:pt x="134506" y="39160"/>
                  </a:lnTo>
                  <a:lnTo>
                    <a:pt x="134093" y="42938"/>
                  </a:lnTo>
                  <a:lnTo>
                    <a:pt x="133816" y="47440"/>
                  </a:lnTo>
                  <a:lnTo>
                    <a:pt x="133633" y="52427"/>
                  </a:lnTo>
                  <a:lnTo>
                    <a:pt x="133374" y="73666"/>
                  </a:lnTo>
                  <a:lnTo>
                    <a:pt x="134330" y="81816"/>
                  </a:lnTo>
                  <a:lnTo>
                    <a:pt x="135959" y="90227"/>
                  </a:lnTo>
                  <a:lnTo>
                    <a:pt x="138038" y="98810"/>
                  </a:lnTo>
                  <a:lnTo>
                    <a:pt x="141408" y="107509"/>
                  </a:lnTo>
                  <a:lnTo>
                    <a:pt x="145639" y="116285"/>
                  </a:lnTo>
                  <a:lnTo>
                    <a:pt x="150444" y="125112"/>
                  </a:lnTo>
                  <a:lnTo>
                    <a:pt x="155632" y="132981"/>
                  </a:lnTo>
                  <a:lnTo>
                    <a:pt x="161075" y="140211"/>
                  </a:lnTo>
                  <a:lnTo>
                    <a:pt x="166688" y="147016"/>
                  </a:lnTo>
                  <a:lnTo>
                    <a:pt x="172414" y="154529"/>
                  </a:lnTo>
                  <a:lnTo>
                    <a:pt x="178216" y="162515"/>
                  </a:lnTo>
                  <a:lnTo>
                    <a:pt x="184068" y="170814"/>
                  </a:lnTo>
                  <a:lnTo>
                    <a:pt x="190947" y="179325"/>
                  </a:lnTo>
                  <a:lnTo>
                    <a:pt x="198508" y="187974"/>
                  </a:lnTo>
                  <a:lnTo>
                    <a:pt x="213856" y="204531"/>
                  </a:lnTo>
                  <a:lnTo>
                    <a:pt x="237232" y="228682"/>
                  </a:lnTo>
                  <a:lnTo>
                    <a:pt x="249351" y="2409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SMARTInkAnnotation448"/>
            <p:cNvSpPr/>
            <p:nvPr/>
          </p:nvSpPr>
          <p:spPr>
            <a:xfrm>
              <a:off x="964406" y="3243396"/>
              <a:ext cx="401837" cy="256352"/>
            </a:xfrm>
            <a:custGeom>
              <a:avLst/>
              <a:gdLst/>
              <a:ahLst/>
              <a:cxnLst/>
              <a:rect l="0" t="0" r="0" b="0"/>
              <a:pathLst>
                <a:path w="401837" h="256352">
                  <a:moveTo>
                    <a:pt x="0" y="69518"/>
                  </a:moveTo>
                  <a:lnTo>
                    <a:pt x="7689" y="69518"/>
                  </a:lnTo>
                  <a:lnTo>
                    <a:pt x="13303" y="74258"/>
                  </a:lnTo>
                  <a:lnTo>
                    <a:pt x="14822" y="77639"/>
                  </a:lnTo>
                  <a:lnTo>
                    <a:pt x="15834" y="81877"/>
                  </a:lnTo>
                  <a:lnTo>
                    <a:pt x="16509" y="86687"/>
                  </a:lnTo>
                  <a:lnTo>
                    <a:pt x="17952" y="91878"/>
                  </a:lnTo>
                  <a:lnTo>
                    <a:pt x="19905" y="97323"/>
                  </a:lnTo>
                  <a:lnTo>
                    <a:pt x="22200" y="102937"/>
                  </a:lnTo>
                  <a:lnTo>
                    <a:pt x="24722" y="108665"/>
                  </a:lnTo>
                  <a:lnTo>
                    <a:pt x="30170" y="120320"/>
                  </a:lnTo>
                  <a:lnTo>
                    <a:pt x="32020" y="126206"/>
                  </a:lnTo>
                  <a:lnTo>
                    <a:pt x="33253" y="132115"/>
                  </a:lnTo>
                  <a:lnTo>
                    <a:pt x="34075" y="138038"/>
                  </a:lnTo>
                  <a:lnTo>
                    <a:pt x="35615" y="143971"/>
                  </a:lnTo>
                  <a:lnTo>
                    <a:pt x="37634" y="149911"/>
                  </a:lnTo>
                  <a:lnTo>
                    <a:pt x="39972" y="155856"/>
                  </a:lnTo>
                  <a:lnTo>
                    <a:pt x="41531" y="162795"/>
                  </a:lnTo>
                  <a:lnTo>
                    <a:pt x="42570" y="170398"/>
                  </a:lnTo>
                  <a:lnTo>
                    <a:pt x="43263" y="178443"/>
                  </a:lnTo>
                  <a:lnTo>
                    <a:pt x="44717" y="185791"/>
                  </a:lnTo>
                  <a:lnTo>
                    <a:pt x="46679" y="192674"/>
                  </a:lnTo>
                  <a:lnTo>
                    <a:pt x="48979" y="199247"/>
                  </a:lnTo>
                  <a:lnTo>
                    <a:pt x="50512" y="204621"/>
                  </a:lnTo>
                  <a:lnTo>
                    <a:pt x="51534" y="209196"/>
                  </a:lnTo>
                  <a:lnTo>
                    <a:pt x="52670" y="216925"/>
                  </a:lnTo>
                  <a:lnTo>
                    <a:pt x="53175" y="223668"/>
                  </a:lnTo>
                  <a:lnTo>
                    <a:pt x="53399" y="229971"/>
                  </a:lnTo>
                  <a:lnTo>
                    <a:pt x="53575" y="239022"/>
                  </a:lnTo>
                  <a:lnTo>
                    <a:pt x="53577" y="234394"/>
                  </a:lnTo>
                  <a:lnTo>
                    <a:pt x="50932" y="226801"/>
                  </a:lnTo>
                  <a:lnTo>
                    <a:pt x="48838" y="221998"/>
                  </a:lnTo>
                  <a:lnTo>
                    <a:pt x="47441" y="216812"/>
                  </a:lnTo>
                  <a:lnTo>
                    <a:pt x="46510" y="211370"/>
                  </a:lnTo>
                  <a:lnTo>
                    <a:pt x="45890" y="205758"/>
                  </a:lnTo>
                  <a:lnTo>
                    <a:pt x="44484" y="199040"/>
                  </a:lnTo>
                  <a:lnTo>
                    <a:pt x="42555" y="191585"/>
                  </a:lnTo>
                  <a:lnTo>
                    <a:pt x="40276" y="183638"/>
                  </a:lnTo>
                  <a:lnTo>
                    <a:pt x="38757" y="175364"/>
                  </a:lnTo>
                  <a:lnTo>
                    <a:pt x="37744" y="166871"/>
                  </a:lnTo>
                  <a:lnTo>
                    <a:pt x="37069" y="158232"/>
                  </a:lnTo>
                  <a:lnTo>
                    <a:pt x="35627" y="149497"/>
                  </a:lnTo>
                  <a:lnTo>
                    <a:pt x="33673" y="140696"/>
                  </a:lnTo>
                  <a:lnTo>
                    <a:pt x="31379" y="131853"/>
                  </a:lnTo>
                  <a:lnTo>
                    <a:pt x="30841" y="122981"/>
                  </a:lnTo>
                  <a:lnTo>
                    <a:pt x="31475" y="114089"/>
                  </a:lnTo>
                  <a:lnTo>
                    <a:pt x="32890" y="105185"/>
                  </a:lnTo>
                  <a:lnTo>
                    <a:pt x="34825" y="97265"/>
                  </a:lnTo>
                  <a:lnTo>
                    <a:pt x="37107" y="90001"/>
                  </a:lnTo>
                  <a:lnTo>
                    <a:pt x="39621" y="83173"/>
                  </a:lnTo>
                  <a:lnTo>
                    <a:pt x="41297" y="76637"/>
                  </a:lnTo>
                  <a:lnTo>
                    <a:pt x="42414" y="70295"/>
                  </a:lnTo>
                  <a:lnTo>
                    <a:pt x="43159" y="64083"/>
                  </a:lnTo>
                  <a:lnTo>
                    <a:pt x="44648" y="57957"/>
                  </a:lnTo>
                  <a:lnTo>
                    <a:pt x="46632" y="51889"/>
                  </a:lnTo>
                  <a:lnTo>
                    <a:pt x="48948" y="45859"/>
                  </a:lnTo>
                  <a:lnTo>
                    <a:pt x="52476" y="39855"/>
                  </a:lnTo>
                  <a:lnTo>
                    <a:pt x="56812" y="33868"/>
                  </a:lnTo>
                  <a:lnTo>
                    <a:pt x="61687" y="27892"/>
                  </a:lnTo>
                  <a:lnTo>
                    <a:pt x="65930" y="22915"/>
                  </a:lnTo>
                  <a:lnTo>
                    <a:pt x="69750" y="18606"/>
                  </a:lnTo>
                  <a:lnTo>
                    <a:pt x="77633" y="11172"/>
                  </a:lnTo>
                  <a:lnTo>
                    <a:pt x="87751" y="4560"/>
                  </a:lnTo>
                  <a:lnTo>
                    <a:pt x="96217" y="960"/>
                  </a:lnTo>
                  <a:lnTo>
                    <a:pt x="99863" y="0"/>
                  </a:lnTo>
                  <a:lnTo>
                    <a:pt x="104279" y="353"/>
                  </a:lnTo>
                  <a:lnTo>
                    <a:pt x="114476" y="3390"/>
                  </a:lnTo>
                  <a:lnTo>
                    <a:pt x="122978" y="8047"/>
                  </a:lnTo>
                  <a:lnTo>
                    <a:pt x="131055" y="14416"/>
                  </a:lnTo>
                  <a:lnTo>
                    <a:pt x="135987" y="18893"/>
                  </a:lnTo>
                  <a:lnTo>
                    <a:pt x="141260" y="23862"/>
                  </a:lnTo>
                  <a:lnTo>
                    <a:pt x="145767" y="29159"/>
                  </a:lnTo>
                  <a:lnTo>
                    <a:pt x="149764" y="34674"/>
                  </a:lnTo>
                  <a:lnTo>
                    <a:pt x="153421" y="40336"/>
                  </a:lnTo>
                  <a:lnTo>
                    <a:pt x="156851" y="47086"/>
                  </a:lnTo>
                  <a:lnTo>
                    <a:pt x="160130" y="54564"/>
                  </a:lnTo>
                  <a:lnTo>
                    <a:pt x="163308" y="62525"/>
                  </a:lnTo>
                  <a:lnTo>
                    <a:pt x="165427" y="70809"/>
                  </a:lnTo>
                  <a:lnTo>
                    <a:pt x="166839" y="79308"/>
                  </a:lnTo>
                  <a:lnTo>
                    <a:pt x="167781" y="87951"/>
                  </a:lnTo>
                  <a:lnTo>
                    <a:pt x="167417" y="96690"/>
                  </a:lnTo>
                  <a:lnTo>
                    <a:pt x="166181" y="105492"/>
                  </a:lnTo>
                  <a:lnTo>
                    <a:pt x="164366" y="114336"/>
                  </a:lnTo>
                  <a:lnTo>
                    <a:pt x="162163" y="123209"/>
                  </a:lnTo>
                  <a:lnTo>
                    <a:pt x="159703" y="132101"/>
                  </a:lnTo>
                  <a:lnTo>
                    <a:pt x="157070" y="141006"/>
                  </a:lnTo>
                  <a:lnTo>
                    <a:pt x="154323" y="148926"/>
                  </a:lnTo>
                  <a:lnTo>
                    <a:pt x="151499" y="156191"/>
                  </a:lnTo>
                  <a:lnTo>
                    <a:pt x="148625" y="163019"/>
                  </a:lnTo>
                  <a:lnTo>
                    <a:pt x="146708" y="170547"/>
                  </a:lnTo>
                  <a:lnTo>
                    <a:pt x="145430" y="178543"/>
                  </a:lnTo>
                  <a:lnTo>
                    <a:pt x="144579" y="186850"/>
                  </a:lnTo>
                  <a:lnTo>
                    <a:pt x="143019" y="194372"/>
                  </a:lnTo>
                  <a:lnTo>
                    <a:pt x="140987" y="201371"/>
                  </a:lnTo>
                  <a:lnTo>
                    <a:pt x="138640" y="208021"/>
                  </a:lnTo>
                  <a:lnTo>
                    <a:pt x="136083" y="213448"/>
                  </a:lnTo>
                  <a:lnTo>
                    <a:pt x="133386" y="218057"/>
                  </a:lnTo>
                  <a:lnTo>
                    <a:pt x="128736" y="225824"/>
                  </a:lnTo>
                  <a:lnTo>
                    <a:pt x="126669" y="232583"/>
                  </a:lnTo>
                  <a:lnTo>
                    <a:pt x="127110" y="235775"/>
                  </a:lnTo>
                  <a:lnTo>
                    <a:pt x="128396" y="238895"/>
                  </a:lnTo>
                  <a:lnTo>
                    <a:pt x="132471" y="245007"/>
                  </a:lnTo>
                  <a:lnTo>
                    <a:pt x="137590" y="251032"/>
                  </a:lnTo>
                  <a:lnTo>
                    <a:pt x="141336" y="253034"/>
                  </a:lnTo>
                  <a:lnTo>
                    <a:pt x="150790" y="255260"/>
                  </a:lnTo>
                  <a:lnTo>
                    <a:pt x="156089" y="254862"/>
                  </a:lnTo>
                  <a:lnTo>
                    <a:pt x="167269" y="251773"/>
                  </a:lnTo>
                  <a:lnTo>
                    <a:pt x="178852" y="249739"/>
                  </a:lnTo>
                  <a:lnTo>
                    <a:pt x="190615" y="247842"/>
                  </a:lnTo>
                  <a:lnTo>
                    <a:pt x="202457" y="243693"/>
                  </a:lnTo>
                  <a:lnTo>
                    <a:pt x="209386" y="242189"/>
                  </a:lnTo>
                  <a:lnTo>
                    <a:pt x="216981" y="241186"/>
                  </a:lnTo>
                  <a:lnTo>
                    <a:pt x="225022" y="240518"/>
                  </a:lnTo>
                  <a:lnTo>
                    <a:pt x="233358" y="239081"/>
                  </a:lnTo>
                  <a:lnTo>
                    <a:pt x="241892" y="237130"/>
                  </a:lnTo>
                  <a:lnTo>
                    <a:pt x="250559" y="234837"/>
                  </a:lnTo>
                  <a:lnTo>
                    <a:pt x="258320" y="233309"/>
                  </a:lnTo>
                  <a:lnTo>
                    <a:pt x="265479" y="232290"/>
                  </a:lnTo>
                  <a:lnTo>
                    <a:pt x="272236" y="231610"/>
                  </a:lnTo>
                  <a:lnTo>
                    <a:pt x="279717" y="231158"/>
                  </a:lnTo>
                  <a:lnTo>
                    <a:pt x="295967" y="230654"/>
                  </a:lnTo>
                  <a:lnTo>
                    <a:pt x="317387" y="230332"/>
                  </a:lnTo>
                  <a:lnTo>
                    <a:pt x="328254" y="230287"/>
                  </a:lnTo>
                  <a:lnTo>
                    <a:pt x="332938" y="229284"/>
                  </a:lnTo>
                  <a:lnTo>
                    <a:pt x="344270" y="224122"/>
                  </a:lnTo>
                  <a:lnTo>
                    <a:pt x="350785" y="222566"/>
                  </a:lnTo>
                  <a:lnTo>
                    <a:pt x="356988" y="219229"/>
                  </a:lnTo>
                  <a:lnTo>
                    <a:pt x="368704" y="211772"/>
                  </a:lnTo>
                  <a:lnTo>
                    <a:pt x="378181" y="206164"/>
                  </a:lnTo>
                  <a:lnTo>
                    <a:pt x="385700" y="200364"/>
                  </a:lnTo>
                  <a:lnTo>
                    <a:pt x="389095" y="196436"/>
                  </a:lnTo>
                  <a:lnTo>
                    <a:pt x="392350" y="191833"/>
                  </a:lnTo>
                  <a:lnTo>
                    <a:pt x="395512" y="186780"/>
                  </a:lnTo>
                  <a:lnTo>
                    <a:pt x="397620" y="181427"/>
                  </a:lnTo>
                  <a:lnTo>
                    <a:pt x="399025" y="175874"/>
                  </a:lnTo>
                  <a:lnTo>
                    <a:pt x="399962" y="170187"/>
                  </a:lnTo>
                  <a:lnTo>
                    <a:pt x="400587" y="164412"/>
                  </a:lnTo>
                  <a:lnTo>
                    <a:pt x="401003" y="158578"/>
                  </a:lnTo>
                  <a:lnTo>
                    <a:pt x="401466" y="147795"/>
                  </a:lnTo>
                  <a:lnTo>
                    <a:pt x="401672" y="139696"/>
                  </a:lnTo>
                  <a:lnTo>
                    <a:pt x="399742" y="135155"/>
                  </a:lnTo>
                  <a:lnTo>
                    <a:pt x="396472" y="130143"/>
                  </a:lnTo>
                  <a:lnTo>
                    <a:pt x="392307" y="124817"/>
                  </a:lnTo>
                  <a:lnTo>
                    <a:pt x="387546" y="120275"/>
                  </a:lnTo>
                  <a:lnTo>
                    <a:pt x="376964" y="112582"/>
                  </a:lnTo>
                  <a:lnTo>
                    <a:pt x="365646" y="108501"/>
                  </a:lnTo>
                  <a:lnTo>
                    <a:pt x="354002" y="106687"/>
                  </a:lnTo>
                  <a:lnTo>
                    <a:pt x="342212" y="105881"/>
                  </a:lnTo>
                  <a:lnTo>
                    <a:pt x="330357" y="105523"/>
                  </a:lnTo>
                  <a:lnTo>
                    <a:pt x="324418" y="105427"/>
                  </a:lnTo>
                  <a:lnTo>
                    <a:pt x="319466" y="106356"/>
                  </a:lnTo>
                  <a:lnTo>
                    <a:pt x="311318" y="110033"/>
                  </a:lnTo>
                  <a:lnTo>
                    <a:pt x="296413" y="117682"/>
                  </a:lnTo>
                  <a:lnTo>
                    <a:pt x="292858" y="121471"/>
                  </a:lnTo>
                  <a:lnTo>
                    <a:pt x="290489" y="125981"/>
                  </a:lnTo>
                  <a:lnTo>
                    <a:pt x="288909" y="130972"/>
                  </a:lnTo>
                  <a:lnTo>
                    <a:pt x="286864" y="136285"/>
                  </a:lnTo>
                  <a:lnTo>
                    <a:pt x="284508" y="141810"/>
                  </a:lnTo>
                  <a:lnTo>
                    <a:pt x="281946" y="147478"/>
                  </a:lnTo>
                  <a:lnTo>
                    <a:pt x="280237" y="154234"/>
                  </a:lnTo>
                  <a:lnTo>
                    <a:pt x="279098" y="161714"/>
                  </a:lnTo>
                  <a:lnTo>
                    <a:pt x="278339" y="169677"/>
                  </a:lnTo>
                  <a:lnTo>
                    <a:pt x="277833" y="177963"/>
                  </a:lnTo>
                  <a:lnTo>
                    <a:pt x="277271" y="195106"/>
                  </a:lnTo>
                  <a:lnTo>
                    <a:pt x="278113" y="202853"/>
                  </a:lnTo>
                  <a:lnTo>
                    <a:pt x="279666" y="210002"/>
                  </a:lnTo>
                  <a:lnTo>
                    <a:pt x="281694" y="216752"/>
                  </a:lnTo>
                  <a:lnTo>
                    <a:pt x="284039" y="223236"/>
                  </a:lnTo>
                  <a:lnTo>
                    <a:pt x="286593" y="229544"/>
                  </a:lnTo>
                  <a:lnTo>
                    <a:pt x="289289" y="235733"/>
                  </a:lnTo>
                  <a:lnTo>
                    <a:pt x="293070" y="240851"/>
                  </a:lnTo>
                  <a:lnTo>
                    <a:pt x="297576" y="245256"/>
                  </a:lnTo>
                  <a:lnTo>
                    <a:pt x="302563" y="249184"/>
                  </a:lnTo>
                  <a:lnTo>
                    <a:pt x="307873" y="251803"/>
                  </a:lnTo>
                  <a:lnTo>
                    <a:pt x="319064" y="254713"/>
                  </a:lnTo>
                  <a:lnTo>
                    <a:pt x="325819" y="255489"/>
                  </a:lnTo>
                  <a:lnTo>
                    <a:pt x="333299" y="256007"/>
                  </a:lnTo>
                  <a:lnTo>
                    <a:pt x="341262" y="256351"/>
                  </a:lnTo>
                  <a:lnTo>
                    <a:pt x="349547" y="255589"/>
                  </a:lnTo>
                  <a:lnTo>
                    <a:pt x="358047" y="254089"/>
                  </a:lnTo>
                  <a:lnTo>
                    <a:pt x="366690" y="252096"/>
                  </a:lnTo>
                  <a:lnTo>
                    <a:pt x="374437" y="250768"/>
                  </a:lnTo>
                  <a:lnTo>
                    <a:pt x="381586" y="249883"/>
                  </a:lnTo>
                  <a:lnTo>
                    <a:pt x="401836" y="2481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SMARTInkAnnotation449"/>
            <p:cNvSpPr/>
            <p:nvPr/>
          </p:nvSpPr>
          <p:spPr>
            <a:xfrm>
              <a:off x="1401961" y="3388587"/>
              <a:ext cx="205384" cy="102763"/>
            </a:xfrm>
            <a:custGeom>
              <a:avLst/>
              <a:gdLst/>
              <a:ahLst/>
              <a:cxnLst/>
              <a:rect l="0" t="0" r="0" b="0"/>
              <a:pathLst>
                <a:path w="205384" h="102763">
                  <a:moveTo>
                    <a:pt x="0" y="4694"/>
                  </a:moveTo>
                  <a:lnTo>
                    <a:pt x="0" y="9435"/>
                  </a:lnTo>
                  <a:lnTo>
                    <a:pt x="992" y="10831"/>
                  </a:lnTo>
                  <a:lnTo>
                    <a:pt x="2646" y="11762"/>
                  </a:lnTo>
                  <a:lnTo>
                    <a:pt x="4740" y="12383"/>
                  </a:lnTo>
                  <a:lnTo>
                    <a:pt x="6137" y="14781"/>
                  </a:lnTo>
                  <a:lnTo>
                    <a:pt x="7068" y="18364"/>
                  </a:lnTo>
                  <a:lnTo>
                    <a:pt x="7688" y="22737"/>
                  </a:lnTo>
                  <a:lnTo>
                    <a:pt x="10086" y="26644"/>
                  </a:lnTo>
                  <a:lnTo>
                    <a:pt x="13670" y="30242"/>
                  </a:lnTo>
                  <a:lnTo>
                    <a:pt x="18043" y="33632"/>
                  </a:lnTo>
                  <a:lnTo>
                    <a:pt x="20958" y="37877"/>
                  </a:lnTo>
                  <a:lnTo>
                    <a:pt x="22902" y="42691"/>
                  </a:lnTo>
                  <a:lnTo>
                    <a:pt x="24198" y="47884"/>
                  </a:lnTo>
                  <a:lnTo>
                    <a:pt x="26053" y="53331"/>
                  </a:lnTo>
                  <a:lnTo>
                    <a:pt x="28283" y="58947"/>
                  </a:lnTo>
                  <a:lnTo>
                    <a:pt x="30762" y="64675"/>
                  </a:lnTo>
                  <a:lnTo>
                    <a:pt x="33406" y="69486"/>
                  </a:lnTo>
                  <a:lnTo>
                    <a:pt x="36161" y="73686"/>
                  </a:lnTo>
                  <a:lnTo>
                    <a:pt x="38990" y="77477"/>
                  </a:lnTo>
                  <a:lnTo>
                    <a:pt x="40876" y="80998"/>
                  </a:lnTo>
                  <a:lnTo>
                    <a:pt x="42134" y="84337"/>
                  </a:lnTo>
                  <a:lnTo>
                    <a:pt x="42972" y="87555"/>
                  </a:lnTo>
                  <a:lnTo>
                    <a:pt x="43531" y="90692"/>
                  </a:lnTo>
                  <a:lnTo>
                    <a:pt x="43903" y="93776"/>
                  </a:lnTo>
                  <a:lnTo>
                    <a:pt x="44635" y="102762"/>
                  </a:lnTo>
                  <a:lnTo>
                    <a:pt x="44648" y="77185"/>
                  </a:lnTo>
                  <a:lnTo>
                    <a:pt x="45640" y="71873"/>
                  </a:lnTo>
                  <a:lnTo>
                    <a:pt x="47294" y="66347"/>
                  </a:lnTo>
                  <a:lnTo>
                    <a:pt x="49389" y="60679"/>
                  </a:lnTo>
                  <a:lnTo>
                    <a:pt x="50785" y="54916"/>
                  </a:lnTo>
                  <a:lnTo>
                    <a:pt x="51716" y="49089"/>
                  </a:lnTo>
                  <a:lnTo>
                    <a:pt x="52337" y="43220"/>
                  </a:lnTo>
                  <a:lnTo>
                    <a:pt x="53743" y="37324"/>
                  </a:lnTo>
                  <a:lnTo>
                    <a:pt x="55672" y="31408"/>
                  </a:lnTo>
                  <a:lnTo>
                    <a:pt x="57951" y="25480"/>
                  </a:lnTo>
                  <a:lnTo>
                    <a:pt x="61454" y="20536"/>
                  </a:lnTo>
                  <a:lnTo>
                    <a:pt x="65774" y="16247"/>
                  </a:lnTo>
                  <a:lnTo>
                    <a:pt x="70638" y="12396"/>
                  </a:lnTo>
                  <a:lnTo>
                    <a:pt x="74874" y="9829"/>
                  </a:lnTo>
                  <a:lnTo>
                    <a:pt x="78689" y="8117"/>
                  </a:lnTo>
                  <a:lnTo>
                    <a:pt x="82225" y="6976"/>
                  </a:lnTo>
                  <a:lnTo>
                    <a:pt x="85574" y="5223"/>
                  </a:lnTo>
                  <a:lnTo>
                    <a:pt x="88800" y="3063"/>
                  </a:lnTo>
                  <a:lnTo>
                    <a:pt x="91942" y="630"/>
                  </a:lnTo>
                  <a:lnTo>
                    <a:pt x="95029" y="0"/>
                  </a:lnTo>
                  <a:lnTo>
                    <a:pt x="98079" y="573"/>
                  </a:lnTo>
                  <a:lnTo>
                    <a:pt x="101105" y="1946"/>
                  </a:lnTo>
                  <a:lnTo>
                    <a:pt x="105106" y="2862"/>
                  </a:lnTo>
                  <a:lnTo>
                    <a:pt x="109758" y="3473"/>
                  </a:lnTo>
                  <a:lnTo>
                    <a:pt x="114844" y="3880"/>
                  </a:lnTo>
                  <a:lnTo>
                    <a:pt x="119227" y="5143"/>
                  </a:lnTo>
                  <a:lnTo>
                    <a:pt x="123141" y="6978"/>
                  </a:lnTo>
                  <a:lnTo>
                    <a:pt x="126742" y="9193"/>
                  </a:lnTo>
                  <a:lnTo>
                    <a:pt x="131128" y="11662"/>
                  </a:lnTo>
                  <a:lnTo>
                    <a:pt x="141292" y="17051"/>
                  </a:lnTo>
                  <a:lnTo>
                    <a:pt x="145788" y="19877"/>
                  </a:lnTo>
                  <a:lnTo>
                    <a:pt x="149778" y="22754"/>
                  </a:lnTo>
                  <a:lnTo>
                    <a:pt x="153430" y="25664"/>
                  </a:lnTo>
                  <a:lnTo>
                    <a:pt x="157849" y="29588"/>
                  </a:lnTo>
                  <a:lnTo>
                    <a:pt x="168051" y="39240"/>
                  </a:lnTo>
                  <a:lnTo>
                    <a:pt x="180210" y="51089"/>
                  </a:lnTo>
                  <a:lnTo>
                    <a:pt x="183640" y="55468"/>
                  </a:lnTo>
                  <a:lnTo>
                    <a:pt x="186919" y="60371"/>
                  </a:lnTo>
                  <a:lnTo>
                    <a:pt x="190097" y="65625"/>
                  </a:lnTo>
                  <a:lnTo>
                    <a:pt x="192216" y="70119"/>
                  </a:lnTo>
                  <a:lnTo>
                    <a:pt x="193628" y="74108"/>
                  </a:lnTo>
                  <a:lnTo>
                    <a:pt x="194570" y="77759"/>
                  </a:lnTo>
                  <a:lnTo>
                    <a:pt x="195198" y="81185"/>
                  </a:lnTo>
                  <a:lnTo>
                    <a:pt x="195616" y="84461"/>
                  </a:lnTo>
                  <a:lnTo>
                    <a:pt x="196288" y="92109"/>
                  </a:lnTo>
                  <a:lnTo>
                    <a:pt x="197335" y="92736"/>
                  </a:lnTo>
                  <a:lnTo>
                    <a:pt x="203499" y="93743"/>
                  </a:lnTo>
                  <a:lnTo>
                    <a:pt x="205383" y="939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48" name="SMARTInkAnnotation450"/>
            <p:cNvSpPr/>
            <p:nvPr/>
          </p:nvSpPr>
          <p:spPr>
            <a:xfrm>
              <a:off x="1607501" y="3314369"/>
              <a:ext cx="249875" cy="221788"/>
            </a:xfrm>
            <a:custGeom>
              <a:avLst/>
              <a:gdLst/>
              <a:ahLst/>
              <a:cxnLst/>
              <a:rect l="0" t="0" r="0" b="0"/>
              <a:pathLst>
                <a:path w="249875" h="221788">
                  <a:moveTo>
                    <a:pt x="71280" y="43194"/>
                  </a:moveTo>
                  <a:lnTo>
                    <a:pt x="66540" y="43194"/>
                  </a:lnTo>
                  <a:lnTo>
                    <a:pt x="65143" y="44186"/>
                  </a:lnTo>
                  <a:lnTo>
                    <a:pt x="64212" y="45839"/>
                  </a:lnTo>
                  <a:lnTo>
                    <a:pt x="63592" y="47934"/>
                  </a:lnTo>
                  <a:lnTo>
                    <a:pt x="62186" y="49330"/>
                  </a:lnTo>
                  <a:lnTo>
                    <a:pt x="60256" y="50262"/>
                  </a:lnTo>
                  <a:lnTo>
                    <a:pt x="57978" y="50882"/>
                  </a:lnTo>
                  <a:lnTo>
                    <a:pt x="52800" y="54217"/>
                  </a:lnTo>
                  <a:lnTo>
                    <a:pt x="50031" y="56496"/>
                  </a:lnTo>
                  <a:lnTo>
                    <a:pt x="46200" y="58015"/>
                  </a:lnTo>
                  <a:lnTo>
                    <a:pt x="41661" y="59027"/>
                  </a:lnTo>
                  <a:lnTo>
                    <a:pt x="36652" y="59702"/>
                  </a:lnTo>
                  <a:lnTo>
                    <a:pt x="32319" y="62137"/>
                  </a:lnTo>
                  <a:lnTo>
                    <a:pt x="28439" y="65744"/>
                  </a:lnTo>
                  <a:lnTo>
                    <a:pt x="24860" y="70134"/>
                  </a:lnTo>
                  <a:lnTo>
                    <a:pt x="21482" y="74052"/>
                  </a:lnTo>
                  <a:lnTo>
                    <a:pt x="18238" y="77657"/>
                  </a:lnTo>
                  <a:lnTo>
                    <a:pt x="15082" y="81052"/>
                  </a:lnTo>
                  <a:lnTo>
                    <a:pt x="11987" y="85299"/>
                  </a:lnTo>
                  <a:lnTo>
                    <a:pt x="8931" y="90116"/>
                  </a:lnTo>
                  <a:lnTo>
                    <a:pt x="5902" y="95311"/>
                  </a:lnTo>
                  <a:lnTo>
                    <a:pt x="3882" y="100759"/>
                  </a:lnTo>
                  <a:lnTo>
                    <a:pt x="2535" y="106375"/>
                  </a:lnTo>
                  <a:lnTo>
                    <a:pt x="1638" y="112103"/>
                  </a:lnTo>
                  <a:lnTo>
                    <a:pt x="1039" y="116915"/>
                  </a:lnTo>
                  <a:lnTo>
                    <a:pt x="641" y="121114"/>
                  </a:lnTo>
                  <a:lnTo>
                    <a:pt x="375" y="124906"/>
                  </a:lnTo>
                  <a:lnTo>
                    <a:pt x="79" y="131766"/>
                  </a:lnTo>
                  <a:lnTo>
                    <a:pt x="0" y="134984"/>
                  </a:lnTo>
                  <a:lnTo>
                    <a:pt x="940" y="138121"/>
                  </a:lnTo>
                  <a:lnTo>
                    <a:pt x="4630" y="144253"/>
                  </a:lnTo>
                  <a:lnTo>
                    <a:pt x="6931" y="150286"/>
                  </a:lnTo>
                  <a:lnTo>
                    <a:pt x="7545" y="153284"/>
                  </a:lnTo>
                  <a:lnTo>
                    <a:pt x="9938" y="155282"/>
                  </a:lnTo>
                  <a:lnTo>
                    <a:pt x="13518" y="156614"/>
                  </a:lnTo>
                  <a:lnTo>
                    <a:pt x="17890" y="157503"/>
                  </a:lnTo>
                  <a:lnTo>
                    <a:pt x="25392" y="158490"/>
                  </a:lnTo>
                  <a:lnTo>
                    <a:pt x="28782" y="158753"/>
                  </a:lnTo>
                  <a:lnTo>
                    <a:pt x="32034" y="157936"/>
                  </a:lnTo>
                  <a:lnTo>
                    <a:pt x="38293" y="154383"/>
                  </a:lnTo>
                  <a:lnTo>
                    <a:pt x="44382" y="149496"/>
                  </a:lnTo>
                  <a:lnTo>
                    <a:pt x="50396" y="144017"/>
                  </a:lnTo>
                  <a:lnTo>
                    <a:pt x="56376" y="138275"/>
                  </a:lnTo>
                  <a:lnTo>
                    <a:pt x="58367" y="135355"/>
                  </a:lnTo>
                  <a:lnTo>
                    <a:pt x="60580" y="129464"/>
                  </a:lnTo>
                  <a:lnTo>
                    <a:pt x="64209" y="123538"/>
                  </a:lnTo>
                  <a:lnTo>
                    <a:pt x="66566" y="120569"/>
                  </a:lnTo>
                  <a:lnTo>
                    <a:pt x="67145" y="117597"/>
                  </a:lnTo>
                  <a:lnTo>
                    <a:pt x="66539" y="114624"/>
                  </a:lnTo>
                  <a:lnTo>
                    <a:pt x="64212" y="108675"/>
                  </a:lnTo>
                  <a:lnTo>
                    <a:pt x="63178" y="102724"/>
                  </a:lnTo>
                  <a:lnTo>
                    <a:pt x="62372" y="96926"/>
                  </a:lnTo>
                  <a:lnTo>
                    <a:pt x="62357" y="101558"/>
                  </a:lnTo>
                  <a:lnTo>
                    <a:pt x="63347" y="103931"/>
                  </a:lnTo>
                  <a:lnTo>
                    <a:pt x="67093" y="109214"/>
                  </a:lnTo>
                  <a:lnTo>
                    <a:pt x="68488" y="113004"/>
                  </a:lnTo>
                  <a:lnTo>
                    <a:pt x="69419" y="117515"/>
                  </a:lnTo>
                  <a:lnTo>
                    <a:pt x="70039" y="122507"/>
                  </a:lnTo>
                  <a:lnTo>
                    <a:pt x="71445" y="126827"/>
                  </a:lnTo>
                  <a:lnTo>
                    <a:pt x="73375" y="130699"/>
                  </a:lnTo>
                  <a:lnTo>
                    <a:pt x="75653" y="134272"/>
                  </a:lnTo>
                  <a:lnTo>
                    <a:pt x="78164" y="138640"/>
                  </a:lnTo>
                  <a:lnTo>
                    <a:pt x="83600" y="148783"/>
                  </a:lnTo>
                  <a:lnTo>
                    <a:pt x="87431" y="154266"/>
                  </a:lnTo>
                  <a:lnTo>
                    <a:pt x="91969" y="159906"/>
                  </a:lnTo>
                  <a:lnTo>
                    <a:pt x="96979" y="165650"/>
                  </a:lnTo>
                  <a:lnTo>
                    <a:pt x="102304" y="170472"/>
                  </a:lnTo>
                  <a:lnTo>
                    <a:pt x="107837" y="174678"/>
                  </a:lnTo>
                  <a:lnTo>
                    <a:pt x="113511" y="178475"/>
                  </a:lnTo>
                  <a:lnTo>
                    <a:pt x="119278" y="181999"/>
                  </a:lnTo>
                  <a:lnTo>
                    <a:pt x="125107" y="185339"/>
                  </a:lnTo>
                  <a:lnTo>
                    <a:pt x="130977" y="188559"/>
                  </a:lnTo>
                  <a:lnTo>
                    <a:pt x="135883" y="190705"/>
                  </a:lnTo>
                  <a:lnTo>
                    <a:pt x="140145" y="192137"/>
                  </a:lnTo>
                  <a:lnTo>
                    <a:pt x="147528" y="193726"/>
                  </a:lnTo>
                  <a:lnTo>
                    <a:pt x="154116" y="194433"/>
                  </a:lnTo>
                  <a:lnTo>
                    <a:pt x="160351" y="194747"/>
                  </a:lnTo>
                  <a:lnTo>
                    <a:pt x="163403" y="194831"/>
                  </a:lnTo>
                  <a:lnTo>
                    <a:pt x="166430" y="192902"/>
                  </a:lnTo>
                  <a:lnTo>
                    <a:pt x="169440" y="189632"/>
                  </a:lnTo>
                  <a:lnTo>
                    <a:pt x="172439" y="185468"/>
                  </a:lnTo>
                  <a:lnTo>
                    <a:pt x="174438" y="181699"/>
                  </a:lnTo>
                  <a:lnTo>
                    <a:pt x="176659" y="174866"/>
                  </a:lnTo>
                  <a:lnTo>
                    <a:pt x="177252" y="169671"/>
                  </a:lnTo>
                  <a:lnTo>
                    <a:pt x="177647" y="163230"/>
                  </a:lnTo>
                  <a:lnTo>
                    <a:pt x="177910" y="155960"/>
                  </a:lnTo>
                  <a:lnTo>
                    <a:pt x="179078" y="148137"/>
                  </a:lnTo>
                  <a:lnTo>
                    <a:pt x="180848" y="139945"/>
                  </a:lnTo>
                  <a:lnTo>
                    <a:pt x="183021" y="131507"/>
                  </a:lnTo>
                  <a:lnTo>
                    <a:pt x="183477" y="122905"/>
                  </a:lnTo>
                  <a:lnTo>
                    <a:pt x="182789" y="114194"/>
                  </a:lnTo>
                  <a:lnTo>
                    <a:pt x="181338" y="105410"/>
                  </a:lnTo>
                  <a:lnTo>
                    <a:pt x="181363" y="96577"/>
                  </a:lnTo>
                  <a:lnTo>
                    <a:pt x="182372" y="87712"/>
                  </a:lnTo>
                  <a:lnTo>
                    <a:pt x="184037" y="78826"/>
                  </a:lnTo>
                  <a:lnTo>
                    <a:pt x="185146" y="69925"/>
                  </a:lnTo>
                  <a:lnTo>
                    <a:pt x="185886" y="61015"/>
                  </a:lnTo>
                  <a:lnTo>
                    <a:pt x="186708" y="44168"/>
                  </a:lnTo>
                  <a:lnTo>
                    <a:pt x="187171" y="24521"/>
                  </a:lnTo>
                  <a:lnTo>
                    <a:pt x="187364" y="0"/>
                  </a:lnTo>
                  <a:lnTo>
                    <a:pt x="187366" y="11885"/>
                  </a:lnTo>
                  <a:lnTo>
                    <a:pt x="188358" y="15376"/>
                  </a:lnTo>
                  <a:lnTo>
                    <a:pt x="190012" y="19688"/>
                  </a:lnTo>
                  <a:lnTo>
                    <a:pt x="192107" y="24546"/>
                  </a:lnTo>
                  <a:lnTo>
                    <a:pt x="193503" y="30762"/>
                  </a:lnTo>
                  <a:lnTo>
                    <a:pt x="194434" y="37883"/>
                  </a:lnTo>
                  <a:lnTo>
                    <a:pt x="195054" y="45606"/>
                  </a:lnTo>
                  <a:lnTo>
                    <a:pt x="195468" y="53732"/>
                  </a:lnTo>
                  <a:lnTo>
                    <a:pt x="195928" y="70698"/>
                  </a:lnTo>
                  <a:lnTo>
                    <a:pt x="198035" y="80381"/>
                  </a:lnTo>
                  <a:lnTo>
                    <a:pt x="201424" y="90805"/>
                  </a:lnTo>
                  <a:lnTo>
                    <a:pt x="205668" y="101724"/>
                  </a:lnTo>
                  <a:lnTo>
                    <a:pt x="209489" y="112971"/>
                  </a:lnTo>
                  <a:lnTo>
                    <a:pt x="213029" y="124439"/>
                  </a:lnTo>
                  <a:lnTo>
                    <a:pt x="219608" y="146771"/>
                  </a:lnTo>
                  <a:lnTo>
                    <a:pt x="231916" y="185362"/>
                  </a:lnTo>
                  <a:lnTo>
                    <a:pt x="234925" y="194527"/>
                  </a:lnTo>
                  <a:lnTo>
                    <a:pt x="237924" y="201629"/>
                  </a:lnTo>
                  <a:lnTo>
                    <a:pt x="240915" y="207356"/>
                  </a:lnTo>
                  <a:lnTo>
                    <a:pt x="249874" y="2217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49" name="SMARTInkAnnotation451"/>
            <p:cNvSpPr/>
            <p:nvPr/>
          </p:nvSpPr>
          <p:spPr>
            <a:xfrm>
              <a:off x="2080617" y="3279005"/>
              <a:ext cx="392704" cy="229704"/>
            </a:xfrm>
            <a:custGeom>
              <a:avLst/>
              <a:gdLst/>
              <a:ahLst/>
              <a:cxnLst/>
              <a:rect l="0" t="0" r="0" b="0"/>
              <a:pathLst>
                <a:path w="392704" h="229704">
                  <a:moveTo>
                    <a:pt x="0" y="33909"/>
                  </a:moveTo>
                  <a:lnTo>
                    <a:pt x="0" y="46338"/>
                  </a:lnTo>
                  <a:lnTo>
                    <a:pt x="992" y="50132"/>
                  </a:lnTo>
                  <a:lnTo>
                    <a:pt x="2646" y="54647"/>
                  </a:lnTo>
                  <a:lnTo>
                    <a:pt x="4741" y="59640"/>
                  </a:lnTo>
                  <a:lnTo>
                    <a:pt x="6137" y="64954"/>
                  </a:lnTo>
                  <a:lnTo>
                    <a:pt x="7068" y="70480"/>
                  </a:lnTo>
                  <a:lnTo>
                    <a:pt x="7689" y="76149"/>
                  </a:lnTo>
                  <a:lnTo>
                    <a:pt x="9095" y="82905"/>
                  </a:lnTo>
                  <a:lnTo>
                    <a:pt x="11024" y="90385"/>
                  </a:lnTo>
                  <a:lnTo>
                    <a:pt x="13302" y="98349"/>
                  </a:lnTo>
                  <a:lnTo>
                    <a:pt x="18480" y="115135"/>
                  </a:lnTo>
                  <a:lnTo>
                    <a:pt x="21250" y="123778"/>
                  </a:lnTo>
                  <a:lnTo>
                    <a:pt x="25081" y="132517"/>
                  </a:lnTo>
                  <a:lnTo>
                    <a:pt x="29619" y="141319"/>
                  </a:lnTo>
                  <a:lnTo>
                    <a:pt x="34629" y="150164"/>
                  </a:lnTo>
                  <a:lnTo>
                    <a:pt x="39953" y="159037"/>
                  </a:lnTo>
                  <a:lnTo>
                    <a:pt x="51161" y="176834"/>
                  </a:lnTo>
                  <a:lnTo>
                    <a:pt x="55935" y="183763"/>
                  </a:lnTo>
                  <a:lnTo>
                    <a:pt x="60111" y="189374"/>
                  </a:lnTo>
                  <a:lnTo>
                    <a:pt x="63886" y="194107"/>
                  </a:lnTo>
                  <a:lnTo>
                    <a:pt x="68388" y="199247"/>
                  </a:lnTo>
                  <a:lnTo>
                    <a:pt x="73373" y="204658"/>
                  </a:lnTo>
                  <a:lnTo>
                    <a:pt x="87225" y="219108"/>
                  </a:lnTo>
                  <a:lnTo>
                    <a:pt x="90892" y="222860"/>
                  </a:lnTo>
                  <a:lnTo>
                    <a:pt x="94329" y="225360"/>
                  </a:lnTo>
                  <a:lnTo>
                    <a:pt x="100794" y="228139"/>
                  </a:lnTo>
                  <a:lnTo>
                    <a:pt x="110012" y="229703"/>
                  </a:lnTo>
                  <a:lnTo>
                    <a:pt x="113029" y="228931"/>
                  </a:lnTo>
                  <a:lnTo>
                    <a:pt x="119027" y="225427"/>
                  </a:lnTo>
                  <a:lnTo>
                    <a:pt x="122015" y="222111"/>
                  </a:lnTo>
                  <a:lnTo>
                    <a:pt x="125000" y="217916"/>
                  </a:lnTo>
                  <a:lnTo>
                    <a:pt x="127982" y="213135"/>
                  </a:lnTo>
                  <a:lnTo>
                    <a:pt x="130962" y="208955"/>
                  </a:lnTo>
                  <a:lnTo>
                    <a:pt x="133941" y="205177"/>
                  </a:lnTo>
                  <a:lnTo>
                    <a:pt x="136919" y="201666"/>
                  </a:lnTo>
                  <a:lnTo>
                    <a:pt x="138904" y="197341"/>
                  </a:lnTo>
                  <a:lnTo>
                    <a:pt x="140228" y="192473"/>
                  </a:lnTo>
                  <a:lnTo>
                    <a:pt x="141110" y="187243"/>
                  </a:lnTo>
                  <a:lnTo>
                    <a:pt x="142691" y="180780"/>
                  </a:lnTo>
                  <a:lnTo>
                    <a:pt x="144736" y="173495"/>
                  </a:lnTo>
                  <a:lnTo>
                    <a:pt x="147093" y="165661"/>
                  </a:lnTo>
                  <a:lnTo>
                    <a:pt x="147671" y="158455"/>
                  </a:lnTo>
                  <a:lnTo>
                    <a:pt x="147065" y="151666"/>
                  </a:lnTo>
                  <a:lnTo>
                    <a:pt x="145668" y="145156"/>
                  </a:lnTo>
                  <a:lnTo>
                    <a:pt x="145729" y="139824"/>
                  </a:lnTo>
                  <a:lnTo>
                    <a:pt x="146762" y="135277"/>
                  </a:lnTo>
                  <a:lnTo>
                    <a:pt x="148443" y="131253"/>
                  </a:lnTo>
                  <a:lnTo>
                    <a:pt x="150311" y="124137"/>
                  </a:lnTo>
                  <a:lnTo>
                    <a:pt x="151141" y="117666"/>
                  </a:lnTo>
                  <a:lnTo>
                    <a:pt x="151510" y="111483"/>
                  </a:lnTo>
                  <a:lnTo>
                    <a:pt x="151673" y="105428"/>
                  </a:lnTo>
                  <a:lnTo>
                    <a:pt x="151797" y="96944"/>
                  </a:lnTo>
                  <a:lnTo>
                    <a:pt x="156543" y="96573"/>
                  </a:lnTo>
                  <a:lnTo>
                    <a:pt x="164233" y="96463"/>
                  </a:lnTo>
                  <a:lnTo>
                    <a:pt x="167036" y="97440"/>
                  </a:lnTo>
                  <a:lnTo>
                    <a:pt x="172795" y="101171"/>
                  </a:lnTo>
                  <a:lnTo>
                    <a:pt x="178663" y="106137"/>
                  </a:lnTo>
                  <a:lnTo>
                    <a:pt x="181616" y="108850"/>
                  </a:lnTo>
                  <a:lnTo>
                    <a:pt x="185570" y="110659"/>
                  </a:lnTo>
                  <a:lnTo>
                    <a:pt x="195254" y="112668"/>
                  </a:lnTo>
                  <a:lnTo>
                    <a:pt x="206173" y="116208"/>
                  </a:lnTo>
                  <a:lnTo>
                    <a:pt x="217640" y="120095"/>
                  </a:lnTo>
                  <a:lnTo>
                    <a:pt x="229351" y="121823"/>
                  </a:lnTo>
                  <a:lnTo>
                    <a:pt x="241171" y="122592"/>
                  </a:lnTo>
                  <a:lnTo>
                    <a:pt x="253039" y="122933"/>
                  </a:lnTo>
                  <a:lnTo>
                    <a:pt x="264928" y="123085"/>
                  </a:lnTo>
                  <a:lnTo>
                    <a:pt x="271868" y="122133"/>
                  </a:lnTo>
                  <a:lnTo>
                    <a:pt x="279473" y="120506"/>
                  </a:lnTo>
                  <a:lnTo>
                    <a:pt x="287518" y="118429"/>
                  </a:lnTo>
                  <a:lnTo>
                    <a:pt x="294866" y="116053"/>
                  </a:lnTo>
                  <a:lnTo>
                    <a:pt x="301749" y="113476"/>
                  </a:lnTo>
                  <a:lnTo>
                    <a:pt x="308322" y="110766"/>
                  </a:lnTo>
                  <a:lnTo>
                    <a:pt x="315682" y="107967"/>
                  </a:lnTo>
                  <a:lnTo>
                    <a:pt x="331795" y="102212"/>
                  </a:lnTo>
                  <a:lnTo>
                    <a:pt x="339267" y="98296"/>
                  </a:lnTo>
                  <a:lnTo>
                    <a:pt x="346233" y="93701"/>
                  </a:lnTo>
                  <a:lnTo>
                    <a:pt x="352861" y="88653"/>
                  </a:lnTo>
                  <a:lnTo>
                    <a:pt x="359264" y="83303"/>
                  </a:lnTo>
                  <a:lnTo>
                    <a:pt x="365517" y="77753"/>
                  </a:lnTo>
                  <a:lnTo>
                    <a:pt x="371671" y="72068"/>
                  </a:lnTo>
                  <a:lnTo>
                    <a:pt x="376765" y="66294"/>
                  </a:lnTo>
                  <a:lnTo>
                    <a:pt x="381153" y="60460"/>
                  </a:lnTo>
                  <a:lnTo>
                    <a:pt x="385071" y="54586"/>
                  </a:lnTo>
                  <a:lnTo>
                    <a:pt x="387683" y="48686"/>
                  </a:lnTo>
                  <a:lnTo>
                    <a:pt x="389424" y="42768"/>
                  </a:lnTo>
                  <a:lnTo>
                    <a:pt x="390585" y="36838"/>
                  </a:lnTo>
                  <a:lnTo>
                    <a:pt x="391358" y="31893"/>
                  </a:lnTo>
                  <a:lnTo>
                    <a:pt x="391874" y="27604"/>
                  </a:lnTo>
                  <a:lnTo>
                    <a:pt x="392218" y="23753"/>
                  </a:lnTo>
                  <a:lnTo>
                    <a:pt x="392601" y="16828"/>
                  </a:lnTo>
                  <a:lnTo>
                    <a:pt x="392703" y="13592"/>
                  </a:lnTo>
                  <a:lnTo>
                    <a:pt x="390786" y="10442"/>
                  </a:lnTo>
                  <a:lnTo>
                    <a:pt x="383365" y="4297"/>
                  </a:lnTo>
                  <a:lnTo>
                    <a:pt x="376098" y="904"/>
                  </a:lnTo>
                  <a:lnTo>
                    <a:pt x="372771" y="0"/>
                  </a:lnTo>
                  <a:lnTo>
                    <a:pt x="369561" y="389"/>
                  </a:lnTo>
                  <a:lnTo>
                    <a:pt x="366429" y="1640"/>
                  </a:lnTo>
                  <a:lnTo>
                    <a:pt x="354634" y="8142"/>
                  </a:lnTo>
                  <a:lnTo>
                    <a:pt x="344147" y="14520"/>
                  </a:lnTo>
                  <a:lnTo>
                    <a:pt x="338571" y="18998"/>
                  </a:lnTo>
                  <a:lnTo>
                    <a:pt x="332871" y="23969"/>
                  </a:lnTo>
                  <a:lnTo>
                    <a:pt x="327085" y="29266"/>
                  </a:lnTo>
                  <a:lnTo>
                    <a:pt x="315366" y="40445"/>
                  </a:lnTo>
                  <a:lnTo>
                    <a:pt x="310455" y="47196"/>
                  </a:lnTo>
                  <a:lnTo>
                    <a:pt x="306189" y="54673"/>
                  </a:lnTo>
                  <a:lnTo>
                    <a:pt x="302352" y="62634"/>
                  </a:lnTo>
                  <a:lnTo>
                    <a:pt x="297810" y="70918"/>
                  </a:lnTo>
                  <a:lnTo>
                    <a:pt x="292798" y="79418"/>
                  </a:lnTo>
                  <a:lnTo>
                    <a:pt x="287472" y="88061"/>
                  </a:lnTo>
                  <a:lnTo>
                    <a:pt x="283921" y="96799"/>
                  </a:lnTo>
                  <a:lnTo>
                    <a:pt x="281555" y="105602"/>
                  </a:lnTo>
                  <a:lnTo>
                    <a:pt x="279977" y="114446"/>
                  </a:lnTo>
                  <a:lnTo>
                    <a:pt x="279917" y="122327"/>
                  </a:lnTo>
                  <a:lnTo>
                    <a:pt x="280869" y="129565"/>
                  </a:lnTo>
                  <a:lnTo>
                    <a:pt x="282496" y="136375"/>
                  </a:lnTo>
                  <a:lnTo>
                    <a:pt x="284573" y="143892"/>
                  </a:lnTo>
                  <a:lnTo>
                    <a:pt x="289526" y="160181"/>
                  </a:lnTo>
                  <a:lnTo>
                    <a:pt x="293229" y="167700"/>
                  </a:lnTo>
                  <a:lnTo>
                    <a:pt x="297681" y="174697"/>
                  </a:lnTo>
                  <a:lnTo>
                    <a:pt x="302634" y="181345"/>
                  </a:lnTo>
                  <a:lnTo>
                    <a:pt x="308912" y="186770"/>
                  </a:lnTo>
                  <a:lnTo>
                    <a:pt x="316074" y="191379"/>
                  </a:lnTo>
                  <a:lnTo>
                    <a:pt x="344216" y="205904"/>
                  </a:lnTo>
                  <a:lnTo>
                    <a:pt x="350524" y="208104"/>
                  </a:lnTo>
                  <a:lnTo>
                    <a:pt x="356714" y="209570"/>
                  </a:lnTo>
                  <a:lnTo>
                    <a:pt x="375047" y="2125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51" name="SMARTInkAnnotation452"/>
            <p:cNvSpPr/>
            <p:nvPr/>
          </p:nvSpPr>
          <p:spPr>
            <a:xfrm>
              <a:off x="2562820" y="3348633"/>
              <a:ext cx="53579" cy="158890"/>
            </a:xfrm>
            <a:custGeom>
              <a:avLst/>
              <a:gdLst/>
              <a:ahLst/>
              <a:cxnLst/>
              <a:rect l="0" t="0" r="0" b="0"/>
              <a:pathLst>
                <a:path w="53579" h="158890">
                  <a:moveTo>
                    <a:pt x="0" y="0"/>
                  </a:moveTo>
                  <a:lnTo>
                    <a:pt x="0" y="25990"/>
                  </a:lnTo>
                  <a:lnTo>
                    <a:pt x="993" y="30225"/>
                  </a:lnTo>
                  <a:lnTo>
                    <a:pt x="2646" y="34041"/>
                  </a:lnTo>
                  <a:lnTo>
                    <a:pt x="4741" y="37576"/>
                  </a:lnTo>
                  <a:lnTo>
                    <a:pt x="6137" y="41918"/>
                  </a:lnTo>
                  <a:lnTo>
                    <a:pt x="7068" y="46797"/>
                  </a:lnTo>
                  <a:lnTo>
                    <a:pt x="7689" y="52034"/>
                  </a:lnTo>
                  <a:lnTo>
                    <a:pt x="10087" y="58501"/>
                  </a:lnTo>
                  <a:lnTo>
                    <a:pt x="13670" y="65790"/>
                  </a:lnTo>
                  <a:lnTo>
                    <a:pt x="21951" y="80834"/>
                  </a:lnTo>
                  <a:lnTo>
                    <a:pt x="28938" y="94134"/>
                  </a:lnTo>
                  <a:lnTo>
                    <a:pt x="31199" y="101451"/>
                  </a:lnTo>
                  <a:lnTo>
                    <a:pt x="32705" y="109306"/>
                  </a:lnTo>
                  <a:lnTo>
                    <a:pt x="33710" y="117519"/>
                  </a:lnTo>
                  <a:lnTo>
                    <a:pt x="35372" y="123987"/>
                  </a:lnTo>
                  <a:lnTo>
                    <a:pt x="37472" y="129290"/>
                  </a:lnTo>
                  <a:lnTo>
                    <a:pt x="39864" y="133819"/>
                  </a:lnTo>
                  <a:lnTo>
                    <a:pt x="41459" y="137829"/>
                  </a:lnTo>
                  <a:lnTo>
                    <a:pt x="42522" y="141496"/>
                  </a:lnTo>
                  <a:lnTo>
                    <a:pt x="43231" y="144932"/>
                  </a:lnTo>
                  <a:lnTo>
                    <a:pt x="44696" y="148215"/>
                  </a:lnTo>
                  <a:lnTo>
                    <a:pt x="46664" y="151396"/>
                  </a:lnTo>
                  <a:lnTo>
                    <a:pt x="52213" y="158889"/>
                  </a:lnTo>
                  <a:lnTo>
                    <a:pt x="52668" y="158512"/>
                  </a:lnTo>
                  <a:lnTo>
                    <a:pt x="52971" y="157269"/>
                  </a:lnTo>
                  <a:lnTo>
                    <a:pt x="53578" y="1518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52" name="SMARTInkAnnotation453"/>
            <p:cNvSpPr/>
            <p:nvPr/>
          </p:nvSpPr>
          <p:spPr>
            <a:xfrm>
              <a:off x="2562820" y="3286125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53" name="SMARTInkAnnotation454"/>
            <p:cNvSpPr/>
            <p:nvPr/>
          </p:nvSpPr>
          <p:spPr>
            <a:xfrm>
              <a:off x="2661047" y="3330773"/>
              <a:ext cx="330399" cy="178595"/>
            </a:xfrm>
            <a:custGeom>
              <a:avLst/>
              <a:gdLst/>
              <a:ahLst/>
              <a:cxnLst/>
              <a:rect l="0" t="0" r="0" b="0"/>
              <a:pathLst>
                <a:path w="330399" h="178595">
                  <a:moveTo>
                    <a:pt x="0" y="0"/>
                  </a:moveTo>
                  <a:lnTo>
                    <a:pt x="38731" y="38732"/>
                  </a:lnTo>
                  <a:lnTo>
                    <a:pt x="40703" y="42689"/>
                  </a:lnTo>
                  <a:lnTo>
                    <a:pt x="42018" y="47311"/>
                  </a:lnTo>
                  <a:lnTo>
                    <a:pt x="42895" y="52376"/>
                  </a:lnTo>
                  <a:lnTo>
                    <a:pt x="44472" y="57738"/>
                  </a:lnTo>
                  <a:lnTo>
                    <a:pt x="46515" y="63297"/>
                  </a:lnTo>
                  <a:lnTo>
                    <a:pt x="48869" y="68987"/>
                  </a:lnTo>
                  <a:lnTo>
                    <a:pt x="50439" y="73773"/>
                  </a:lnTo>
                  <a:lnTo>
                    <a:pt x="51485" y="77955"/>
                  </a:lnTo>
                  <a:lnTo>
                    <a:pt x="52183" y="81736"/>
                  </a:lnTo>
                  <a:lnTo>
                    <a:pt x="54632" y="86241"/>
                  </a:lnTo>
                  <a:lnTo>
                    <a:pt x="58250" y="91228"/>
                  </a:lnTo>
                  <a:lnTo>
                    <a:pt x="62645" y="96538"/>
                  </a:lnTo>
                  <a:lnTo>
                    <a:pt x="65576" y="102062"/>
                  </a:lnTo>
                  <a:lnTo>
                    <a:pt x="67530" y="107729"/>
                  </a:lnTo>
                  <a:lnTo>
                    <a:pt x="68832" y="113491"/>
                  </a:lnTo>
                  <a:lnTo>
                    <a:pt x="70693" y="118325"/>
                  </a:lnTo>
                  <a:lnTo>
                    <a:pt x="72925" y="122539"/>
                  </a:lnTo>
                  <a:lnTo>
                    <a:pt x="75406" y="126342"/>
                  </a:lnTo>
                  <a:lnTo>
                    <a:pt x="77059" y="129868"/>
                  </a:lnTo>
                  <a:lnTo>
                    <a:pt x="78162" y="133212"/>
                  </a:lnTo>
                  <a:lnTo>
                    <a:pt x="78897" y="136433"/>
                  </a:lnTo>
                  <a:lnTo>
                    <a:pt x="79387" y="139573"/>
                  </a:lnTo>
                  <a:lnTo>
                    <a:pt x="79714" y="142658"/>
                  </a:lnTo>
                  <a:lnTo>
                    <a:pt x="80238" y="149998"/>
                  </a:lnTo>
                  <a:lnTo>
                    <a:pt x="80329" y="146529"/>
                  </a:lnTo>
                  <a:lnTo>
                    <a:pt x="80366" y="117239"/>
                  </a:lnTo>
                  <a:lnTo>
                    <a:pt x="79374" y="110902"/>
                  </a:lnTo>
                  <a:lnTo>
                    <a:pt x="77721" y="103700"/>
                  </a:lnTo>
                  <a:lnTo>
                    <a:pt x="75626" y="95922"/>
                  </a:lnTo>
                  <a:lnTo>
                    <a:pt x="75222" y="87761"/>
                  </a:lnTo>
                  <a:lnTo>
                    <a:pt x="75945" y="79344"/>
                  </a:lnTo>
                  <a:lnTo>
                    <a:pt x="77419" y="70755"/>
                  </a:lnTo>
                  <a:lnTo>
                    <a:pt x="79394" y="63045"/>
                  </a:lnTo>
                  <a:lnTo>
                    <a:pt x="81703" y="55921"/>
                  </a:lnTo>
                  <a:lnTo>
                    <a:pt x="84234" y="49187"/>
                  </a:lnTo>
                  <a:lnTo>
                    <a:pt x="86914" y="42714"/>
                  </a:lnTo>
                  <a:lnTo>
                    <a:pt x="89692" y="36413"/>
                  </a:lnTo>
                  <a:lnTo>
                    <a:pt x="92537" y="30228"/>
                  </a:lnTo>
                  <a:lnTo>
                    <a:pt x="96418" y="25113"/>
                  </a:lnTo>
                  <a:lnTo>
                    <a:pt x="100990" y="20711"/>
                  </a:lnTo>
                  <a:lnTo>
                    <a:pt x="106022" y="16784"/>
                  </a:lnTo>
                  <a:lnTo>
                    <a:pt x="111361" y="14166"/>
                  </a:lnTo>
                  <a:lnTo>
                    <a:pt x="116904" y="12421"/>
                  </a:lnTo>
                  <a:lnTo>
                    <a:pt x="122585" y="11257"/>
                  </a:lnTo>
                  <a:lnTo>
                    <a:pt x="128356" y="10481"/>
                  </a:lnTo>
                  <a:lnTo>
                    <a:pt x="134188" y="9965"/>
                  </a:lnTo>
                  <a:lnTo>
                    <a:pt x="140060" y="9620"/>
                  </a:lnTo>
                  <a:lnTo>
                    <a:pt x="154522" y="9236"/>
                  </a:lnTo>
                  <a:lnTo>
                    <a:pt x="162546" y="9134"/>
                  </a:lnTo>
                  <a:lnTo>
                    <a:pt x="170872" y="10058"/>
                  </a:lnTo>
                  <a:lnTo>
                    <a:pt x="179399" y="11666"/>
                  </a:lnTo>
                  <a:lnTo>
                    <a:pt x="188060" y="13731"/>
                  </a:lnTo>
                  <a:lnTo>
                    <a:pt x="197803" y="17092"/>
                  </a:lnTo>
                  <a:lnTo>
                    <a:pt x="208267" y="21316"/>
                  </a:lnTo>
                  <a:lnTo>
                    <a:pt x="219212" y="26117"/>
                  </a:lnTo>
                  <a:lnTo>
                    <a:pt x="229485" y="32294"/>
                  </a:lnTo>
                  <a:lnTo>
                    <a:pt x="239310" y="39390"/>
                  </a:lnTo>
                  <a:lnTo>
                    <a:pt x="248837" y="47096"/>
                  </a:lnTo>
                  <a:lnTo>
                    <a:pt x="257173" y="54217"/>
                  </a:lnTo>
                  <a:lnTo>
                    <a:pt x="264714" y="60950"/>
                  </a:lnTo>
                  <a:lnTo>
                    <a:pt x="271726" y="67422"/>
                  </a:lnTo>
                  <a:lnTo>
                    <a:pt x="280369" y="74714"/>
                  </a:lnTo>
                  <a:lnTo>
                    <a:pt x="300557" y="90753"/>
                  </a:lnTo>
                  <a:lnTo>
                    <a:pt x="308519" y="99198"/>
                  </a:lnTo>
                  <a:lnTo>
                    <a:pt x="314820" y="107804"/>
                  </a:lnTo>
                  <a:lnTo>
                    <a:pt x="320013" y="116518"/>
                  </a:lnTo>
                  <a:lnTo>
                    <a:pt x="323474" y="124311"/>
                  </a:lnTo>
                  <a:lnTo>
                    <a:pt x="325783" y="131492"/>
                  </a:lnTo>
                  <a:lnTo>
                    <a:pt x="327321" y="138263"/>
                  </a:lnTo>
                  <a:lnTo>
                    <a:pt x="328347" y="144761"/>
                  </a:lnTo>
                  <a:lnTo>
                    <a:pt x="329030" y="151078"/>
                  </a:lnTo>
                  <a:lnTo>
                    <a:pt x="329486" y="157273"/>
                  </a:lnTo>
                  <a:lnTo>
                    <a:pt x="329993" y="166803"/>
                  </a:lnTo>
                  <a:lnTo>
                    <a:pt x="330398" y="1785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54" name="SMARTInkAnnotation455"/>
            <p:cNvSpPr/>
            <p:nvPr/>
          </p:nvSpPr>
          <p:spPr>
            <a:xfrm>
              <a:off x="964406" y="4032459"/>
              <a:ext cx="428626" cy="289460"/>
            </a:xfrm>
            <a:custGeom>
              <a:avLst/>
              <a:gdLst/>
              <a:ahLst/>
              <a:cxnLst/>
              <a:rect l="0" t="0" r="0" b="0"/>
              <a:pathLst>
                <a:path w="428626" h="289460">
                  <a:moveTo>
                    <a:pt x="0" y="21619"/>
                  </a:moveTo>
                  <a:lnTo>
                    <a:pt x="0" y="26360"/>
                  </a:lnTo>
                  <a:lnTo>
                    <a:pt x="992" y="28748"/>
                  </a:lnTo>
                  <a:lnTo>
                    <a:pt x="7068" y="37065"/>
                  </a:lnTo>
                  <a:lnTo>
                    <a:pt x="7689" y="37869"/>
                  </a:lnTo>
                  <a:lnTo>
                    <a:pt x="11024" y="44055"/>
                  </a:lnTo>
                  <a:lnTo>
                    <a:pt x="21250" y="64195"/>
                  </a:lnTo>
                  <a:lnTo>
                    <a:pt x="23096" y="69846"/>
                  </a:lnTo>
                  <a:lnTo>
                    <a:pt x="24327" y="75599"/>
                  </a:lnTo>
                  <a:lnTo>
                    <a:pt x="25148" y="81418"/>
                  </a:lnTo>
                  <a:lnTo>
                    <a:pt x="27679" y="88274"/>
                  </a:lnTo>
                  <a:lnTo>
                    <a:pt x="31351" y="95821"/>
                  </a:lnTo>
                  <a:lnTo>
                    <a:pt x="35784" y="103829"/>
                  </a:lnTo>
                  <a:lnTo>
                    <a:pt x="38739" y="112145"/>
                  </a:lnTo>
                  <a:lnTo>
                    <a:pt x="40709" y="120665"/>
                  </a:lnTo>
                  <a:lnTo>
                    <a:pt x="42022" y="129321"/>
                  </a:lnTo>
                  <a:lnTo>
                    <a:pt x="43890" y="139061"/>
                  </a:lnTo>
                  <a:lnTo>
                    <a:pt x="48611" y="160466"/>
                  </a:lnTo>
                  <a:lnTo>
                    <a:pt x="50267" y="170738"/>
                  </a:lnTo>
                  <a:lnTo>
                    <a:pt x="51371" y="180563"/>
                  </a:lnTo>
                  <a:lnTo>
                    <a:pt x="52107" y="190090"/>
                  </a:lnTo>
                  <a:lnTo>
                    <a:pt x="52597" y="199417"/>
                  </a:lnTo>
                  <a:lnTo>
                    <a:pt x="53142" y="217718"/>
                  </a:lnTo>
                  <a:lnTo>
                    <a:pt x="53521" y="252960"/>
                  </a:lnTo>
                  <a:lnTo>
                    <a:pt x="53578" y="289459"/>
                  </a:lnTo>
                  <a:lnTo>
                    <a:pt x="53578" y="284754"/>
                  </a:lnTo>
                  <a:lnTo>
                    <a:pt x="50932" y="277144"/>
                  </a:lnTo>
                  <a:lnTo>
                    <a:pt x="48838" y="272336"/>
                  </a:lnTo>
                  <a:lnTo>
                    <a:pt x="43865" y="261703"/>
                  </a:lnTo>
                  <a:lnTo>
                    <a:pt x="41149" y="256089"/>
                  </a:lnTo>
                  <a:lnTo>
                    <a:pt x="39339" y="250361"/>
                  </a:lnTo>
                  <a:lnTo>
                    <a:pt x="38133" y="244559"/>
                  </a:lnTo>
                  <a:lnTo>
                    <a:pt x="37328" y="238707"/>
                  </a:lnTo>
                  <a:lnTo>
                    <a:pt x="35800" y="231829"/>
                  </a:lnTo>
                  <a:lnTo>
                    <a:pt x="33788" y="224267"/>
                  </a:lnTo>
                  <a:lnTo>
                    <a:pt x="31455" y="216249"/>
                  </a:lnTo>
                  <a:lnTo>
                    <a:pt x="29900" y="207927"/>
                  </a:lnTo>
                  <a:lnTo>
                    <a:pt x="28863" y="199402"/>
                  </a:lnTo>
                  <a:lnTo>
                    <a:pt x="28172" y="190743"/>
                  </a:lnTo>
                  <a:lnTo>
                    <a:pt x="27711" y="181001"/>
                  </a:lnTo>
                  <a:lnTo>
                    <a:pt x="27199" y="159593"/>
                  </a:lnTo>
                  <a:lnTo>
                    <a:pt x="28055" y="148328"/>
                  </a:lnTo>
                  <a:lnTo>
                    <a:pt x="29617" y="136850"/>
                  </a:lnTo>
                  <a:lnTo>
                    <a:pt x="31651" y="125228"/>
                  </a:lnTo>
                  <a:lnTo>
                    <a:pt x="33999" y="114505"/>
                  </a:lnTo>
                  <a:lnTo>
                    <a:pt x="36557" y="104378"/>
                  </a:lnTo>
                  <a:lnTo>
                    <a:pt x="39254" y="94651"/>
                  </a:lnTo>
                  <a:lnTo>
                    <a:pt x="44897" y="75906"/>
                  </a:lnTo>
                  <a:lnTo>
                    <a:pt x="47791" y="66740"/>
                  </a:lnTo>
                  <a:lnTo>
                    <a:pt x="52697" y="57653"/>
                  </a:lnTo>
                  <a:lnTo>
                    <a:pt x="58944" y="48618"/>
                  </a:lnTo>
                  <a:lnTo>
                    <a:pt x="66085" y="39618"/>
                  </a:lnTo>
                  <a:lnTo>
                    <a:pt x="72830" y="32626"/>
                  </a:lnTo>
                  <a:lnTo>
                    <a:pt x="79311" y="26973"/>
                  </a:lnTo>
                  <a:lnTo>
                    <a:pt x="91804" y="18045"/>
                  </a:lnTo>
                  <a:lnTo>
                    <a:pt x="103971" y="10770"/>
                  </a:lnTo>
                  <a:lnTo>
                    <a:pt x="110986" y="7441"/>
                  </a:lnTo>
                  <a:lnTo>
                    <a:pt x="118639" y="4229"/>
                  </a:lnTo>
                  <a:lnTo>
                    <a:pt x="126718" y="1096"/>
                  </a:lnTo>
                  <a:lnTo>
                    <a:pt x="134088" y="0"/>
                  </a:lnTo>
                  <a:lnTo>
                    <a:pt x="140986" y="260"/>
                  </a:lnTo>
                  <a:lnTo>
                    <a:pt x="153942" y="3197"/>
                  </a:lnTo>
                  <a:lnTo>
                    <a:pt x="166314" y="7809"/>
                  </a:lnTo>
                  <a:lnTo>
                    <a:pt x="178428" y="13166"/>
                  </a:lnTo>
                  <a:lnTo>
                    <a:pt x="184437" y="15983"/>
                  </a:lnTo>
                  <a:lnTo>
                    <a:pt x="189434" y="20839"/>
                  </a:lnTo>
                  <a:lnTo>
                    <a:pt x="193758" y="27052"/>
                  </a:lnTo>
                  <a:lnTo>
                    <a:pt x="197633" y="34170"/>
                  </a:lnTo>
                  <a:lnTo>
                    <a:pt x="200217" y="40901"/>
                  </a:lnTo>
                  <a:lnTo>
                    <a:pt x="201939" y="47372"/>
                  </a:lnTo>
                  <a:lnTo>
                    <a:pt x="203087" y="53670"/>
                  </a:lnTo>
                  <a:lnTo>
                    <a:pt x="203852" y="60846"/>
                  </a:lnTo>
                  <a:lnTo>
                    <a:pt x="204362" y="68607"/>
                  </a:lnTo>
                  <a:lnTo>
                    <a:pt x="204703" y="76756"/>
                  </a:lnTo>
                  <a:lnTo>
                    <a:pt x="203937" y="85166"/>
                  </a:lnTo>
                  <a:lnTo>
                    <a:pt x="202435" y="93750"/>
                  </a:lnTo>
                  <a:lnTo>
                    <a:pt x="200441" y="102448"/>
                  </a:lnTo>
                  <a:lnTo>
                    <a:pt x="198120" y="111224"/>
                  </a:lnTo>
                  <a:lnTo>
                    <a:pt x="192895" y="128912"/>
                  </a:lnTo>
                  <a:lnTo>
                    <a:pt x="189120" y="137796"/>
                  </a:lnTo>
                  <a:lnTo>
                    <a:pt x="184619" y="146696"/>
                  </a:lnTo>
                  <a:lnTo>
                    <a:pt x="175319" y="163529"/>
                  </a:lnTo>
                  <a:lnTo>
                    <a:pt x="167878" y="177625"/>
                  </a:lnTo>
                  <a:lnTo>
                    <a:pt x="163512" y="184162"/>
                  </a:lnTo>
                  <a:lnTo>
                    <a:pt x="158618" y="190505"/>
                  </a:lnTo>
                  <a:lnTo>
                    <a:pt x="153370" y="196717"/>
                  </a:lnTo>
                  <a:lnTo>
                    <a:pt x="148880" y="202843"/>
                  </a:lnTo>
                  <a:lnTo>
                    <a:pt x="144894" y="208912"/>
                  </a:lnTo>
                  <a:lnTo>
                    <a:pt x="141244" y="214942"/>
                  </a:lnTo>
                  <a:lnTo>
                    <a:pt x="136827" y="218962"/>
                  </a:lnTo>
                  <a:lnTo>
                    <a:pt x="131898" y="221642"/>
                  </a:lnTo>
                  <a:lnTo>
                    <a:pt x="122121" y="225612"/>
                  </a:lnTo>
                  <a:lnTo>
                    <a:pt x="109323" y="234376"/>
                  </a:lnTo>
                  <a:lnTo>
                    <a:pt x="107213" y="235891"/>
                  </a:lnTo>
                  <a:lnTo>
                    <a:pt x="111913" y="231179"/>
                  </a:lnTo>
                  <a:lnTo>
                    <a:pt x="115289" y="229787"/>
                  </a:lnTo>
                  <a:lnTo>
                    <a:pt x="124331" y="228240"/>
                  </a:lnTo>
                  <a:lnTo>
                    <a:pt x="134964" y="224906"/>
                  </a:lnTo>
                  <a:lnTo>
                    <a:pt x="146304" y="221109"/>
                  </a:lnTo>
                  <a:lnTo>
                    <a:pt x="157959" y="219422"/>
                  </a:lnTo>
                  <a:lnTo>
                    <a:pt x="169754" y="221318"/>
                  </a:lnTo>
                  <a:lnTo>
                    <a:pt x="181610" y="224476"/>
                  </a:lnTo>
                  <a:lnTo>
                    <a:pt x="193494" y="225879"/>
                  </a:lnTo>
                  <a:lnTo>
                    <a:pt x="205391" y="229148"/>
                  </a:lnTo>
                  <a:lnTo>
                    <a:pt x="217293" y="233909"/>
                  </a:lnTo>
                  <a:lnTo>
                    <a:pt x="229197" y="239332"/>
                  </a:lnTo>
                  <a:lnTo>
                    <a:pt x="247055" y="247964"/>
                  </a:lnTo>
                  <a:lnTo>
                    <a:pt x="254000" y="249906"/>
                  </a:lnTo>
                  <a:lnTo>
                    <a:pt x="261607" y="251201"/>
                  </a:lnTo>
                  <a:lnTo>
                    <a:pt x="269655" y="252064"/>
                  </a:lnTo>
                  <a:lnTo>
                    <a:pt x="277997" y="252640"/>
                  </a:lnTo>
                  <a:lnTo>
                    <a:pt x="286534" y="253024"/>
                  </a:lnTo>
                  <a:lnTo>
                    <a:pt x="310126" y="253564"/>
                  </a:lnTo>
                  <a:lnTo>
                    <a:pt x="361758" y="253778"/>
                  </a:lnTo>
                  <a:lnTo>
                    <a:pt x="374433" y="251140"/>
                  </a:lnTo>
                  <a:lnTo>
                    <a:pt x="380590" y="249047"/>
                  </a:lnTo>
                  <a:lnTo>
                    <a:pt x="385688" y="245667"/>
                  </a:lnTo>
                  <a:lnTo>
                    <a:pt x="390079" y="241430"/>
                  </a:lnTo>
                  <a:lnTo>
                    <a:pt x="396611" y="232422"/>
                  </a:lnTo>
                  <a:lnTo>
                    <a:pt x="399514" y="225111"/>
                  </a:lnTo>
                  <a:lnTo>
                    <a:pt x="405888" y="205937"/>
                  </a:lnTo>
                  <a:lnTo>
                    <a:pt x="406522" y="199068"/>
                  </a:lnTo>
                  <a:lnTo>
                    <a:pt x="405952" y="192504"/>
                  </a:lnTo>
                  <a:lnTo>
                    <a:pt x="404580" y="186144"/>
                  </a:lnTo>
                  <a:lnTo>
                    <a:pt x="402673" y="178927"/>
                  </a:lnTo>
                  <a:lnTo>
                    <a:pt x="400410" y="171140"/>
                  </a:lnTo>
                  <a:lnTo>
                    <a:pt x="395249" y="154549"/>
                  </a:lnTo>
                  <a:lnTo>
                    <a:pt x="389648" y="137254"/>
                  </a:lnTo>
                  <a:lnTo>
                    <a:pt x="386766" y="129466"/>
                  </a:lnTo>
                  <a:lnTo>
                    <a:pt x="383852" y="122290"/>
                  </a:lnTo>
                  <a:lnTo>
                    <a:pt x="380917" y="115522"/>
                  </a:lnTo>
                  <a:lnTo>
                    <a:pt x="377968" y="110018"/>
                  </a:lnTo>
                  <a:lnTo>
                    <a:pt x="372046" y="101257"/>
                  </a:lnTo>
                  <a:lnTo>
                    <a:pt x="363461" y="94055"/>
                  </a:lnTo>
                  <a:lnTo>
                    <a:pt x="358393" y="90746"/>
                  </a:lnTo>
                  <a:lnTo>
                    <a:pt x="347471" y="87069"/>
                  </a:lnTo>
                  <a:lnTo>
                    <a:pt x="341780" y="86088"/>
                  </a:lnTo>
                  <a:lnTo>
                    <a:pt x="330165" y="87644"/>
                  </a:lnTo>
                  <a:lnTo>
                    <a:pt x="319381" y="91643"/>
                  </a:lnTo>
                  <a:lnTo>
                    <a:pt x="311281" y="96728"/>
                  </a:lnTo>
                  <a:lnTo>
                    <a:pt x="301727" y="104941"/>
                  </a:lnTo>
                  <a:lnTo>
                    <a:pt x="296402" y="109909"/>
                  </a:lnTo>
                  <a:lnTo>
                    <a:pt x="291859" y="116198"/>
                  </a:lnTo>
                  <a:lnTo>
                    <a:pt x="287838" y="123367"/>
                  </a:lnTo>
                  <a:lnTo>
                    <a:pt x="284166" y="131123"/>
                  </a:lnTo>
                  <a:lnTo>
                    <a:pt x="281717" y="138278"/>
                  </a:lnTo>
                  <a:lnTo>
                    <a:pt x="280085" y="145032"/>
                  </a:lnTo>
                  <a:lnTo>
                    <a:pt x="278997" y="151519"/>
                  </a:lnTo>
                  <a:lnTo>
                    <a:pt x="279264" y="158821"/>
                  </a:lnTo>
                  <a:lnTo>
                    <a:pt x="280433" y="166665"/>
                  </a:lnTo>
                  <a:lnTo>
                    <a:pt x="282206" y="174871"/>
                  </a:lnTo>
                  <a:lnTo>
                    <a:pt x="284380" y="182326"/>
                  </a:lnTo>
                  <a:lnTo>
                    <a:pt x="286821" y="189280"/>
                  </a:lnTo>
                  <a:lnTo>
                    <a:pt x="289441" y="195901"/>
                  </a:lnTo>
                  <a:lnTo>
                    <a:pt x="293171" y="203291"/>
                  </a:lnTo>
                  <a:lnTo>
                    <a:pt x="297643" y="211195"/>
                  </a:lnTo>
                  <a:lnTo>
                    <a:pt x="302608" y="219440"/>
                  </a:lnTo>
                  <a:lnTo>
                    <a:pt x="307903" y="226922"/>
                  </a:lnTo>
                  <a:lnTo>
                    <a:pt x="313417" y="233894"/>
                  </a:lnTo>
                  <a:lnTo>
                    <a:pt x="319078" y="240526"/>
                  </a:lnTo>
                  <a:lnTo>
                    <a:pt x="324836" y="245940"/>
                  </a:lnTo>
                  <a:lnTo>
                    <a:pt x="336525" y="254601"/>
                  </a:lnTo>
                  <a:lnTo>
                    <a:pt x="343413" y="258300"/>
                  </a:lnTo>
                  <a:lnTo>
                    <a:pt x="350981" y="261758"/>
                  </a:lnTo>
                  <a:lnTo>
                    <a:pt x="359003" y="265055"/>
                  </a:lnTo>
                  <a:lnTo>
                    <a:pt x="366335" y="267253"/>
                  </a:lnTo>
                  <a:lnTo>
                    <a:pt x="373208" y="268720"/>
                  </a:lnTo>
                  <a:lnTo>
                    <a:pt x="379774" y="269697"/>
                  </a:lnTo>
                  <a:lnTo>
                    <a:pt x="392361" y="268136"/>
                  </a:lnTo>
                  <a:lnTo>
                    <a:pt x="404570" y="264135"/>
                  </a:lnTo>
                  <a:lnTo>
                    <a:pt x="416611" y="259050"/>
                  </a:lnTo>
                  <a:lnTo>
                    <a:pt x="428625" y="2537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55" name="SMARTInkAnnotation456"/>
            <p:cNvSpPr/>
            <p:nvPr/>
          </p:nvSpPr>
          <p:spPr>
            <a:xfrm>
              <a:off x="1437680" y="4170197"/>
              <a:ext cx="241102" cy="138606"/>
            </a:xfrm>
            <a:custGeom>
              <a:avLst/>
              <a:gdLst/>
              <a:ahLst/>
              <a:cxnLst/>
              <a:rect l="0" t="0" r="0" b="0"/>
              <a:pathLst>
                <a:path w="241102" h="138606">
                  <a:moveTo>
                    <a:pt x="0" y="8897"/>
                  </a:moveTo>
                  <a:lnTo>
                    <a:pt x="0" y="0"/>
                  </a:lnTo>
                  <a:lnTo>
                    <a:pt x="0" y="25699"/>
                  </a:lnTo>
                  <a:lnTo>
                    <a:pt x="992" y="31012"/>
                  </a:lnTo>
                  <a:lnTo>
                    <a:pt x="2646" y="36539"/>
                  </a:lnTo>
                  <a:lnTo>
                    <a:pt x="4740" y="42208"/>
                  </a:lnTo>
                  <a:lnTo>
                    <a:pt x="6137" y="47971"/>
                  </a:lnTo>
                  <a:lnTo>
                    <a:pt x="7067" y="53798"/>
                  </a:lnTo>
                  <a:lnTo>
                    <a:pt x="7688" y="59667"/>
                  </a:lnTo>
                  <a:lnTo>
                    <a:pt x="9094" y="65564"/>
                  </a:lnTo>
                  <a:lnTo>
                    <a:pt x="11024" y="71480"/>
                  </a:lnTo>
                  <a:lnTo>
                    <a:pt x="13302" y="77407"/>
                  </a:lnTo>
                  <a:lnTo>
                    <a:pt x="14821" y="83344"/>
                  </a:lnTo>
                  <a:lnTo>
                    <a:pt x="15834" y="89286"/>
                  </a:lnTo>
                  <a:lnTo>
                    <a:pt x="16509" y="95232"/>
                  </a:lnTo>
                  <a:lnTo>
                    <a:pt x="16959" y="101180"/>
                  </a:lnTo>
                  <a:lnTo>
                    <a:pt x="17259" y="107130"/>
                  </a:lnTo>
                  <a:lnTo>
                    <a:pt x="17681" y="122339"/>
                  </a:lnTo>
                  <a:lnTo>
                    <a:pt x="17824" y="131626"/>
                  </a:lnTo>
                  <a:lnTo>
                    <a:pt x="20489" y="135542"/>
                  </a:lnTo>
                  <a:lnTo>
                    <a:pt x="22589" y="137975"/>
                  </a:lnTo>
                  <a:lnTo>
                    <a:pt x="23989" y="138605"/>
                  </a:lnTo>
                  <a:lnTo>
                    <a:pt x="24922" y="138033"/>
                  </a:lnTo>
                  <a:lnTo>
                    <a:pt x="25544" y="136659"/>
                  </a:lnTo>
                  <a:lnTo>
                    <a:pt x="26236" y="132487"/>
                  </a:lnTo>
                  <a:lnTo>
                    <a:pt x="26420" y="129986"/>
                  </a:lnTo>
                  <a:lnTo>
                    <a:pt x="27535" y="127326"/>
                  </a:lnTo>
                  <a:lnTo>
                    <a:pt x="29271" y="124561"/>
                  </a:lnTo>
                  <a:lnTo>
                    <a:pt x="31420" y="121725"/>
                  </a:lnTo>
                  <a:lnTo>
                    <a:pt x="33845" y="117850"/>
                  </a:lnTo>
                  <a:lnTo>
                    <a:pt x="36454" y="113282"/>
                  </a:lnTo>
                  <a:lnTo>
                    <a:pt x="39185" y="108253"/>
                  </a:lnTo>
                  <a:lnTo>
                    <a:pt x="41998" y="101923"/>
                  </a:lnTo>
                  <a:lnTo>
                    <a:pt x="44866" y="94726"/>
                  </a:lnTo>
                  <a:lnTo>
                    <a:pt x="47770" y="86953"/>
                  </a:lnTo>
                  <a:lnTo>
                    <a:pt x="51690" y="78793"/>
                  </a:lnTo>
                  <a:lnTo>
                    <a:pt x="56288" y="70377"/>
                  </a:lnTo>
                  <a:lnTo>
                    <a:pt x="61338" y="61790"/>
                  </a:lnTo>
                  <a:lnTo>
                    <a:pt x="66689" y="54081"/>
                  </a:lnTo>
                  <a:lnTo>
                    <a:pt x="72240" y="46957"/>
                  </a:lnTo>
                  <a:lnTo>
                    <a:pt x="77926" y="40223"/>
                  </a:lnTo>
                  <a:lnTo>
                    <a:pt x="82708" y="34742"/>
                  </a:lnTo>
                  <a:lnTo>
                    <a:pt x="90668" y="26006"/>
                  </a:lnTo>
                  <a:lnTo>
                    <a:pt x="95172" y="22287"/>
                  </a:lnTo>
                  <a:lnTo>
                    <a:pt x="100159" y="18816"/>
                  </a:lnTo>
                  <a:lnTo>
                    <a:pt x="105468" y="15510"/>
                  </a:lnTo>
                  <a:lnTo>
                    <a:pt x="110991" y="13305"/>
                  </a:lnTo>
                  <a:lnTo>
                    <a:pt x="116658" y="11836"/>
                  </a:lnTo>
                  <a:lnTo>
                    <a:pt x="122421" y="10856"/>
                  </a:lnTo>
                  <a:lnTo>
                    <a:pt x="127254" y="10203"/>
                  </a:lnTo>
                  <a:lnTo>
                    <a:pt x="131469" y="9768"/>
                  </a:lnTo>
                  <a:lnTo>
                    <a:pt x="135271" y="9477"/>
                  </a:lnTo>
                  <a:lnTo>
                    <a:pt x="139790" y="9284"/>
                  </a:lnTo>
                  <a:lnTo>
                    <a:pt x="150103" y="9069"/>
                  </a:lnTo>
                  <a:lnTo>
                    <a:pt x="155631" y="10004"/>
                  </a:lnTo>
                  <a:lnTo>
                    <a:pt x="161301" y="11619"/>
                  </a:lnTo>
                  <a:lnTo>
                    <a:pt x="167065" y="13688"/>
                  </a:lnTo>
                  <a:lnTo>
                    <a:pt x="171900" y="17052"/>
                  </a:lnTo>
                  <a:lnTo>
                    <a:pt x="176116" y="21279"/>
                  </a:lnTo>
                  <a:lnTo>
                    <a:pt x="179918" y="26081"/>
                  </a:lnTo>
                  <a:lnTo>
                    <a:pt x="183445" y="30275"/>
                  </a:lnTo>
                  <a:lnTo>
                    <a:pt x="186789" y="34063"/>
                  </a:lnTo>
                  <a:lnTo>
                    <a:pt x="190010" y="37580"/>
                  </a:lnTo>
                  <a:lnTo>
                    <a:pt x="193150" y="41910"/>
                  </a:lnTo>
                  <a:lnTo>
                    <a:pt x="196235" y="46780"/>
                  </a:lnTo>
                  <a:lnTo>
                    <a:pt x="199284" y="52012"/>
                  </a:lnTo>
                  <a:lnTo>
                    <a:pt x="203301" y="57484"/>
                  </a:lnTo>
                  <a:lnTo>
                    <a:pt x="207964" y="63116"/>
                  </a:lnTo>
                  <a:lnTo>
                    <a:pt x="213057" y="68856"/>
                  </a:lnTo>
                  <a:lnTo>
                    <a:pt x="217444" y="74666"/>
                  </a:lnTo>
                  <a:lnTo>
                    <a:pt x="221361" y="80524"/>
                  </a:lnTo>
                  <a:lnTo>
                    <a:pt x="224964" y="86414"/>
                  </a:lnTo>
                  <a:lnTo>
                    <a:pt x="228359" y="92325"/>
                  </a:lnTo>
                  <a:lnTo>
                    <a:pt x="241101" y="1160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56" name="SMARTInkAnnotation457"/>
            <p:cNvSpPr/>
            <p:nvPr/>
          </p:nvSpPr>
          <p:spPr>
            <a:xfrm>
              <a:off x="1707376" y="4045368"/>
              <a:ext cx="337523" cy="312321"/>
            </a:xfrm>
            <a:custGeom>
              <a:avLst/>
              <a:gdLst/>
              <a:ahLst/>
              <a:cxnLst/>
              <a:rect l="0" t="0" r="0" b="0"/>
              <a:pathLst>
                <a:path w="337523" h="312321">
                  <a:moveTo>
                    <a:pt x="105351" y="115866"/>
                  </a:moveTo>
                  <a:lnTo>
                    <a:pt x="88765" y="99281"/>
                  </a:lnTo>
                  <a:lnTo>
                    <a:pt x="87348" y="99848"/>
                  </a:lnTo>
                  <a:lnTo>
                    <a:pt x="83128" y="103125"/>
                  </a:lnTo>
                  <a:lnTo>
                    <a:pt x="80614" y="104395"/>
                  </a:lnTo>
                  <a:lnTo>
                    <a:pt x="75174" y="105807"/>
                  </a:lnTo>
                  <a:lnTo>
                    <a:pt x="72334" y="108168"/>
                  </a:lnTo>
                  <a:lnTo>
                    <a:pt x="66533" y="116083"/>
                  </a:lnTo>
                  <a:lnTo>
                    <a:pt x="58002" y="123569"/>
                  </a:lnTo>
                  <a:lnTo>
                    <a:pt x="52949" y="126955"/>
                  </a:lnTo>
                  <a:lnTo>
                    <a:pt x="47596" y="132188"/>
                  </a:lnTo>
                  <a:lnTo>
                    <a:pt x="42043" y="138654"/>
                  </a:lnTo>
                  <a:lnTo>
                    <a:pt x="36356" y="145941"/>
                  </a:lnTo>
                  <a:lnTo>
                    <a:pt x="31573" y="152783"/>
                  </a:lnTo>
                  <a:lnTo>
                    <a:pt x="27392" y="159329"/>
                  </a:lnTo>
                  <a:lnTo>
                    <a:pt x="23613" y="165678"/>
                  </a:lnTo>
                  <a:lnTo>
                    <a:pt x="20101" y="172886"/>
                  </a:lnTo>
                  <a:lnTo>
                    <a:pt x="16767" y="180669"/>
                  </a:lnTo>
                  <a:lnTo>
                    <a:pt x="13553" y="188834"/>
                  </a:lnTo>
                  <a:lnTo>
                    <a:pt x="10418" y="196261"/>
                  </a:lnTo>
                  <a:lnTo>
                    <a:pt x="4288" y="209806"/>
                  </a:lnTo>
                  <a:lnTo>
                    <a:pt x="2257" y="216196"/>
                  </a:lnTo>
                  <a:lnTo>
                    <a:pt x="903" y="222440"/>
                  </a:lnTo>
                  <a:lnTo>
                    <a:pt x="0" y="228587"/>
                  </a:lnTo>
                  <a:lnTo>
                    <a:pt x="390" y="233678"/>
                  </a:lnTo>
                  <a:lnTo>
                    <a:pt x="1643" y="238064"/>
                  </a:lnTo>
                  <a:lnTo>
                    <a:pt x="5680" y="245582"/>
                  </a:lnTo>
                  <a:lnTo>
                    <a:pt x="10782" y="252231"/>
                  </a:lnTo>
                  <a:lnTo>
                    <a:pt x="14523" y="254401"/>
                  </a:lnTo>
                  <a:lnTo>
                    <a:pt x="23972" y="256812"/>
                  </a:lnTo>
                  <a:lnTo>
                    <a:pt x="32141" y="257884"/>
                  </a:lnTo>
                  <a:lnTo>
                    <a:pt x="35708" y="258170"/>
                  </a:lnTo>
                  <a:lnTo>
                    <a:pt x="40071" y="256376"/>
                  </a:lnTo>
                  <a:lnTo>
                    <a:pt x="50210" y="249091"/>
                  </a:lnTo>
                  <a:lnTo>
                    <a:pt x="55691" y="245362"/>
                  </a:lnTo>
                  <a:lnTo>
                    <a:pt x="61330" y="241885"/>
                  </a:lnTo>
                  <a:lnTo>
                    <a:pt x="67074" y="238574"/>
                  </a:lnTo>
                  <a:lnTo>
                    <a:pt x="76102" y="229604"/>
                  </a:lnTo>
                  <a:lnTo>
                    <a:pt x="79898" y="224433"/>
                  </a:lnTo>
                  <a:lnTo>
                    <a:pt x="84413" y="219002"/>
                  </a:lnTo>
                  <a:lnTo>
                    <a:pt x="89408" y="213397"/>
                  </a:lnTo>
                  <a:lnTo>
                    <a:pt x="94722" y="207676"/>
                  </a:lnTo>
                  <a:lnTo>
                    <a:pt x="99257" y="201877"/>
                  </a:lnTo>
                  <a:lnTo>
                    <a:pt x="103273" y="196027"/>
                  </a:lnTo>
                  <a:lnTo>
                    <a:pt x="106942" y="190143"/>
                  </a:lnTo>
                  <a:lnTo>
                    <a:pt x="109388" y="184236"/>
                  </a:lnTo>
                  <a:lnTo>
                    <a:pt x="111019" y="178313"/>
                  </a:lnTo>
                  <a:lnTo>
                    <a:pt x="112106" y="172380"/>
                  </a:lnTo>
                  <a:lnTo>
                    <a:pt x="113314" y="163143"/>
                  </a:lnTo>
                  <a:lnTo>
                    <a:pt x="113851" y="155729"/>
                  </a:lnTo>
                  <a:lnTo>
                    <a:pt x="114278" y="142730"/>
                  </a:lnTo>
                  <a:lnTo>
                    <a:pt x="114279" y="142705"/>
                  </a:lnTo>
                  <a:lnTo>
                    <a:pt x="114280" y="176949"/>
                  </a:lnTo>
                  <a:lnTo>
                    <a:pt x="115272" y="183378"/>
                  </a:lnTo>
                  <a:lnTo>
                    <a:pt x="116926" y="190639"/>
                  </a:lnTo>
                  <a:lnTo>
                    <a:pt x="119021" y="198457"/>
                  </a:lnTo>
                  <a:lnTo>
                    <a:pt x="121409" y="205654"/>
                  </a:lnTo>
                  <a:lnTo>
                    <a:pt x="123994" y="212435"/>
                  </a:lnTo>
                  <a:lnTo>
                    <a:pt x="126709" y="218941"/>
                  </a:lnTo>
                  <a:lnTo>
                    <a:pt x="129511" y="225262"/>
                  </a:lnTo>
                  <a:lnTo>
                    <a:pt x="135271" y="237578"/>
                  </a:lnTo>
                  <a:lnTo>
                    <a:pt x="141138" y="247020"/>
                  </a:lnTo>
                  <a:lnTo>
                    <a:pt x="147053" y="254524"/>
                  </a:lnTo>
                  <a:lnTo>
                    <a:pt x="152989" y="261166"/>
                  </a:lnTo>
                  <a:lnTo>
                    <a:pt x="155961" y="263335"/>
                  </a:lnTo>
                  <a:lnTo>
                    <a:pt x="161909" y="265744"/>
                  </a:lnTo>
                  <a:lnTo>
                    <a:pt x="170836" y="267100"/>
                  </a:lnTo>
                  <a:lnTo>
                    <a:pt x="179765" y="267502"/>
                  </a:lnTo>
                  <a:lnTo>
                    <a:pt x="182741" y="266566"/>
                  </a:lnTo>
                  <a:lnTo>
                    <a:pt x="188694" y="262880"/>
                  </a:lnTo>
                  <a:lnTo>
                    <a:pt x="194647" y="255289"/>
                  </a:lnTo>
                  <a:lnTo>
                    <a:pt x="197624" y="250487"/>
                  </a:lnTo>
                  <a:lnTo>
                    <a:pt x="199608" y="244308"/>
                  </a:lnTo>
                  <a:lnTo>
                    <a:pt x="200931" y="237213"/>
                  </a:lnTo>
                  <a:lnTo>
                    <a:pt x="201813" y="229506"/>
                  </a:lnTo>
                  <a:lnTo>
                    <a:pt x="203393" y="220400"/>
                  </a:lnTo>
                  <a:lnTo>
                    <a:pt x="205439" y="210360"/>
                  </a:lnTo>
                  <a:lnTo>
                    <a:pt x="207795" y="199698"/>
                  </a:lnTo>
                  <a:lnTo>
                    <a:pt x="211350" y="187629"/>
                  </a:lnTo>
                  <a:lnTo>
                    <a:pt x="215704" y="174622"/>
                  </a:lnTo>
                  <a:lnTo>
                    <a:pt x="220591" y="160990"/>
                  </a:lnTo>
                  <a:lnTo>
                    <a:pt x="224842" y="146941"/>
                  </a:lnTo>
                  <a:lnTo>
                    <a:pt x="228668" y="132614"/>
                  </a:lnTo>
                  <a:lnTo>
                    <a:pt x="241937" y="78715"/>
                  </a:lnTo>
                  <a:lnTo>
                    <a:pt x="245025" y="67286"/>
                  </a:lnTo>
                  <a:lnTo>
                    <a:pt x="251103" y="46650"/>
                  </a:lnTo>
                  <a:lnTo>
                    <a:pt x="253120" y="37972"/>
                  </a:lnTo>
                  <a:lnTo>
                    <a:pt x="254465" y="30203"/>
                  </a:lnTo>
                  <a:lnTo>
                    <a:pt x="255362" y="23038"/>
                  </a:lnTo>
                  <a:lnTo>
                    <a:pt x="255960" y="17270"/>
                  </a:lnTo>
                  <a:lnTo>
                    <a:pt x="256624" y="8215"/>
                  </a:lnTo>
                  <a:lnTo>
                    <a:pt x="256998" y="2280"/>
                  </a:lnTo>
                  <a:lnTo>
                    <a:pt x="256058" y="1447"/>
                  </a:lnTo>
                  <a:lnTo>
                    <a:pt x="254439" y="891"/>
                  </a:lnTo>
                  <a:lnTo>
                    <a:pt x="249453" y="0"/>
                  </a:lnTo>
                  <a:lnTo>
                    <a:pt x="249044" y="919"/>
                  </a:lnTo>
                  <a:lnTo>
                    <a:pt x="248589" y="4586"/>
                  </a:lnTo>
                  <a:lnTo>
                    <a:pt x="245741" y="12169"/>
                  </a:lnTo>
                  <a:lnTo>
                    <a:pt x="243593" y="16969"/>
                  </a:lnTo>
                  <a:lnTo>
                    <a:pt x="242160" y="23146"/>
                  </a:lnTo>
                  <a:lnTo>
                    <a:pt x="241206" y="30240"/>
                  </a:lnTo>
                  <a:lnTo>
                    <a:pt x="240569" y="37946"/>
                  </a:lnTo>
                  <a:lnTo>
                    <a:pt x="241137" y="47053"/>
                  </a:lnTo>
                  <a:lnTo>
                    <a:pt x="242508" y="57092"/>
                  </a:lnTo>
                  <a:lnTo>
                    <a:pt x="244414" y="67754"/>
                  </a:lnTo>
                  <a:lnTo>
                    <a:pt x="245684" y="78830"/>
                  </a:lnTo>
                  <a:lnTo>
                    <a:pt x="246531" y="90183"/>
                  </a:lnTo>
                  <a:lnTo>
                    <a:pt x="247096" y="101721"/>
                  </a:lnTo>
                  <a:lnTo>
                    <a:pt x="249457" y="113381"/>
                  </a:lnTo>
                  <a:lnTo>
                    <a:pt x="253015" y="125124"/>
                  </a:lnTo>
                  <a:lnTo>
                    <a:pt x="257372" y="136921"/>
                  </a:lnTo>
                  <a:lnTo>
                    <a:pt x="261268" y="148754"/>
                  </a:lnTo>
                  <a:lnTo>
                    <a:pt x="264858" y="160612"/>
                  </a:lnTo>
                  <a:lnTo>
                    <a:pt x="268244" y="172486"/>
                  </a:lnTo>
                  <a:lnTo>
                    <a:pt x="272485" y="184370"/>
                  </a:lnTo>
                  <a:lnTo>
                    <a:pt x="277297" y="196262"/>
                  </a:lnTo>
                  <a:lnTo>
                    <a:pt x="282489" y="208159"/>
                  </a:lnTo>
                  <a:lnTo>
                    <a:pt x="286943" y="219066"/>
                  </a:lnTo>
                  <a:lnTo>
                    <a:pt x="294537" y="239124"/>
                  </a:lnTo>
                  <a:lnTo>
                    <a:pt x="298944" y="248640"/>
                  </a:lnTo>
                  <a:lnTo>
                    <a:pt x="303866" y="257960"/>
                  </a:lnTo>
                  <a:lnTo>
                    <a:pt x="309132" y="267150"/>
                  </a:lnTo>
                  <a:lnTo>
                    <a:pt x="313634" y="274269"/>
                  </a:lnTo>
                  <a:lnTo>
                    <a:pt x="317628" y="280007"/>
                  </a:lnTo>
                  <a:lnTo>
                    <a:pt x="321283" y="284825"/>
                  </a:lnTo>
                  <a:lnTo>
                    <a:pt x="324712" y="290021"/>
                  </a:lnTo>
                  <a:lnTo>
                    <a:pt x="327990" y="295469"/>
                  </a:lnTo>
                  <a:lnTo>
                    <a:pt x="337522" y="312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57" name="SMARTInkAnnotation458"/>
            <p:cNvSpPr/>
            <p:nvPr/>
          </p:nvSpPr>
          <p:spPr>
            <a:xfrm>
              <a:off x="2223873" y="3957676"/>
              <a:ext cx="142495" cy="391083"/>
            </a:xfrm>
            <a:custGeom>
              <a:avLst/>
              <a:gdLst/>
              <a:ahLst/>
              <a:cxnLst/>
              <a:rect l="0" t="0" r="0" b="0"/>
              <a:pathLst>
                <a:path w="142495" h="391083">
                  <a:moveTo>
                    <a:pt x="26408" y="87472"/>
                  </a:moveTo>
                  <a:lnTo>
                    <a:pt x="34970" y="87472"/>
                  </a:lnTo>
                  <a:lnTo>
                    <a:pt x="35229" y="92213"/>
                  </a:lnTo>
                  <a:lnTo>
                    <a:pt x="37935" y="99832"/>
                  </a:lnTo>
                  <a:lnTo>
                    <a:pt x="40046" y="104642"/>
                  </a:lnTo>
                  <a:lnTo>
                    <a:pt x="42391" y="115278"/>
                  </a:lnTo>
                  <a:lnTo>
                    <a:pt x="43017" y="120892"/>
                  </a:lnTo>
                  <a:lnTo>
                    <a:pt x="43434" y="127611"/>
                  </a:lnTo>
                  <a:lnTo>
                    <a:pt x="43897" y="143015"/>
                  </a:lnTo>
                  <a:lnTo>
                    <a:pt x="44158" y="168422"/>
                  </a:lnTo>
                  <a:lnTo>
                    <a:pt x="43202" y="178149"/>
                  </a:lnTo>
                  <a:lnTo>
                    <a:pt x="41573" y="188603"/>
                  </a:lnTo>
                  <a:lnTo>
                    <a:pt x="39494" y="199542"/>
                  </a:lnTo>
                  <a:lnTo>
                    <a:pt x="38109" y="210802"/>
                  </a:lnTo>
                  <a:lnTo>
                    <a:pt x="37185" y="222278"/>
                  </a:lnTo>
                  <a:lnTo>
                    <a:pt x="36569" y="233898"/>
                  </a:lnTo>
                  <a:lnTo>
                    <a:pt x="35167" y="245613"/>
                  </a:lnTo>
                  <a:lnTo>
                    <a:pt x="33239" y="257392"/>
                  </a:lnTo>
                  <a:lnTo>
                    <a:pt x="30962" y="269213"/>
                  </a:lnTo>
                  <a:lnTo>
                    <a:pt x="25786" y="292930"/>
                  </a:lnTo>
                  <a:lnTo>
                    <a:pt x="23017" y="304812"/>
                  </a:lnTo>
                  <a:lnTo>
                    <a:pt x="20179" y="314717"/>
                  </a:lnTo>
                  <a:lnTo>
                    <a:pt x="17294" y="323305"/>
                  </a:lnTo>
                  <a:lnTo>
                    <a:pt x="14379" y="331014"/>
                  </a:lnTo>
                  <a:lnTo>
                    <a:pt x="12435" y="338138"/>
                  </a:lnTo>
                  <a:lnTo>
                    <a:pt x="11140" y="344872"/>
                  </a:lnTo>
                  <a:lnTo>
                    <a:pt x="10276" y="351345"/>
                  </a:lnTo>
                  <a:lnTo>
                    <a:pt x="9700" y="357646"/>
                  </a:lnTo>
                  <a:lnTo>
                    <a:pt x="9316" y="363830"/>
                  </a:lnTo>
                  <a:lnTo>
                    <a:pt x="9060" y="369937"/>
                  </a:lnTo>
                  <a:lnTo>
                    <a:pt x="7898" y="374009"/>
                  </a:lnTo>
                  <a:lnTo>
                    <a:pt x="6130" y="376723"/>
                  </a:lnTo>
                  <a:lnTo>
                    <a:pt x="0" y="381834"/>
                  </a:lnTo>
                  <a:lnTo>
                    <a:pt x="4472" y="377317"/>
                  </a:lnTo>
                  <a:lnTo>
                    <a:pt x="5831" y="373968"/>
                  </a:lnTo>
                  <a:lnTo>
                    <a:pt x="8736" y="358781"/>
                  </a:lnTo>
                  <a:lnTo>
                    <a:pt x="10658" y="351688"/>
                  </a:lnTo>
                  <a:lnTo>
                    <a:pt x="12931" y="343984"/>
                  </a:lnTo>
                  <a:lnTo>
                    <a:pt x="14447" y="333886"/>
                  </a:lnTo>
                  <a:lnTo>
                    <a:pt x="15458" y="322194"/>
                  </a:lnTo>
                  <a:lnTo>
                    <a:pt x="16131" y="309438"/>
                  </a:lnTo>
                  <a:lnTo>
                    <a:pt x="17572" y="296965"/>
                  </a:lnTo>
                  <a:lnTo>
                    <a:pt x="19526" y="284681"/>
                  </a:lnTo>
                  <a:lnTo>
                    <a:pt x="29789" y="231709"/>
                  </a:lnTo>
                  <a:lnTo>
                    <a:pt x="35518" y="205487"/>
                  </a:lnTo>
                  <a:lnTo>
                    <a:pt x="38434" y="192937"/>
                  </a:lnTo>
                  <a:lnTo>
                    <a:pt x="42363" y="180603"/>
                  </a:lnTo>
                  <a:lnTo>
                    <a:pt x="46967" y="168411"/>
                  </a:lnTo>
                  <a:lnTo>
                    <a:pt x="52020" y="156314"/>
                  </a:lnTo>
                  <a:lnTo>
                    <a:pt x="56381" y="144281"/>
                  </a:lnTo>
                  <a:lnTo>
                    <a:pt x="60281" y="132290"/>
                  </a:lnTo>
                  <a:lnTo>
                    <a:pt x="67260" y="109375"/>
                  </a:lnTo>
                  <a:lnTo>
                    <a:pt x="73669" y="89270"/>
                  </a:lnTo>
                  <a:lnTo>
                    <a:pt x="75774" y="79741"/>
                  </a:lnTo>
                  <a:lnTo>
                    <a:pt x="77178" y="70412"/>
                  </a:lnTo>
                  <a:lnTo>
                    <a:pt x="78115" y="61216"/>
                  </a:lnTo>
                  <a:lnTo>
                    <a:pt x="79731" y="53101"/>
                  </a:lnTo>
                  <a:lnTo>
                    <a:pt x="81800" y="45707"/>
                  </a:lnTo>
                  <a:lnTo>
                    <a:pt x="84172" y="38792"/>
                  </a:lnTo>
                  <a:lnTo>
                    <a:pt x="86807" y="28464"/>
                  </a:lnTo>
                  <a:lnTo>
                    <a:pt x="87510" y="24322"/>
                  </a:lnTo>
                  <a:lnTo>
                    <a:pt x="90937" y="17072"/>
                  </a:lnTo>
                  <a:lnTo>
                    <a:pt x="93240" y="13749"/>
                  </a:lnTo>
                  <a:lnTo>
                    <a:pt x="95799" y="7412"/>
                  </a:lnTo>
                  <a:lnTo>
                    <a:pt x="97441" y="0"/>
                  </a:lnTo>
                  <a:lnTo>
                    <a:pt x="98568" y="384"/>
                  </a:lnTo>
                  <a:lnTo>
                    <a:pt x="102467" y="3456"/>
                  </a:lnTo>
                  <a:lnTo>
                    <a:pt x="103903" y="6657"/>
                  </a:lnTo>
                  <a:lnTo>
                    <a:pt x="106917" y="21635"/>
                  </a:lnTo>
                  <a:lnTo>
                    <a:pt x="108854" y="28698"/>
                  </a:lnTo>
                  <a:lnTo>
                    <a:pt x="111138" y="36383"/>
                  </a:lnTo>
                  <a:lnTo>
                    <a:pt x="112660" y="44483"/>
                  </a:lnTo>
                  <a:lnTo>
                    <a:pt x="113675" y="52860"/>
                  </a:lnTo>
                  <a:lnTo>
                    <a:pt x="114352" y="61421"/>
                  </a:lnTo>
                  <a:lnTo>
                    <a:pt x="115795" y="71097"/>
                  </a:lnTo>
                  <a:lnTo>
                    <a:pt x="117749" y="81516"/>
                  </a:lnTo>
                  <a:lnTo>
                    <a:pt x="120044" y="92431"/>
                  </a:lnTo>
                  <a:lnTo>
                    <a:pt x="121575" y="104669"/>
                  </a:lnTo>
                  <a:lnTo>
                    <a:pt x="122595" y="117788"/>
                  </a:lnTo>
                  <a:lnTo>
                    <a:pt x="123275" y="131495"/>
                  </a:lnTo>
                  <a:lnTo>
                    <a:pt x="124030" y="157309"/>
                  </a:lnTo>
                  <a:lnTo>
                    <a:pt x="124232" y="169749"/>
                  </a:lnTo>
                  <a:lnTo>
                    <a:pt x="125358" y="183003"/>
                  </a:lnTo>
                  <a:lnTo>
                    <a:pt x="127101" y="196800"/>
                  </a:lnTo>
                  <a:lnTo>
                    <a:pt x="129256" y="210959"/>
                  </a:lnTo>
                  <a:lnTo>
                    <a:pt x="130692" y="224367"/>
                  </a:lnTo>
                  <a:lnTo>
                    <a:pt x="131650" y="237275"/>
                  </a:lnTo>
                  <a:lnTo>
                    <a:pt x="132288" y="249849"/>
                  </a:lnTo>
                  <a:lnTo>
                    <a:pt x="132997" y="274402"/>
                  </a:lnTo>
                  <a:lnTo>
                    <a:pt x="133186" y="286506"/>
                  </a:lnTo>
                  <a:lnTo>
                    <a:pt x="134305" y="297553"/>
                  </a:lnTo>
                  <a:lnTo>
                    <a:pt x="136042" y="307893"/>
                  </a:lnTo>
                  <a:lnTo>
                    <a:pt x="138193" y="317763"/>
                  </a:lnTo>
                  <a:lnTo>
                    <a:pt x="139627" y="326328"/>
                  </a:lnTo>
                  <a:lnTo>
                    <a:pt x="140583" y="334022"/>
                  </a:lnTo>
                  <a:lnTo>
                    <a:pt x="141220" y="341136"/>
                  </a:lnTo>
                  <a:lnTo>
                    <a:pt x="141644" y="347862"/>
                  </a:lnTo>
                  <a:lnTo>
                    <a:pt x="142116" y="360629"/>
                  </a:lnTo>
                  <a:lnTo>
                    <a:pt x="142419" y="377864"/>
                  </a:lnTo>
                  <a:lnTo>
                    <a:pt x="142494" y="3910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58" name="SMARTInkAnnotation459"/>
            <p:cNvSpPr/>
            <p:nvPr/>
          </p:nvSpPr>
          <p:spPr>
            <a:xfrm>
              <a:off x="2259320" y="4055475"/>
              <a:ext cx="455306" cy="292715"/>
            </a:xfrm>
            <a:custGeom>
              <a:avLst/>
              <a:gdLst/>
              <a:ahLst/>
              <a:cxnLst/>
              <a:rect l="0" t="0" r="0" b="0"/>
              <a:pathLst>
                <a:path w="455306" h="292715">
                  <a:moveTo>
                    <a:pt x="8821" y="96830"/>
                  </a:moveTo>
                  <a:lnTo>
                    <a:pt x="0" y="96830"/>
                  </a:lnTo>
                  <a:lnTo>
                    <a:pt x="17070" y="96830"/>
                  </a:lnTo>
                  <a:lnTo>
                    <a:pt x="27701" y="99475"/>
                  </a:lnTo>
                  <a:lnTo>
                    <a:pt x="33313" y="101570"/>
                  </a:lnTo>
                  <a:lnTo>
                    <a:pt x="41024" y="102966"/>
                  </a:lnTo>
                  <a:lnTo>
                    <a:pt x="50133" y="103897"/>
                  </a:lnTo>
                  <a:lnTo>
                    <a:pt x="60175" y="104518"/>
                  </a:lnTo>
                  <a:lnTo>
                    <a:pt x="81916" y="105207"/>
                  </a:lnTo>
                  <a:lnTo>
                    <a:pt x="93270" y="105392"/>
                  </a:lnTo>
                  <a:lnTo>
                    <a:pt x="103815" y="106506"/>
                  </a:lnTo>
                  <a:lnTo>
                    <a:pt x="113822" y="108241"/>
                  </a:lnTo>
                  <a:lnTo>
                    <a:pt x="123470" y="110391"/>
                  </a:lnTo>
                  <a:lnTo>
                    <a:pt x="133871" y="111824"/>
                  </a:lnTo>
                  <a:lnTo>
                    <a:pt x="144773" y="112779"/>
                  </a:lnTo>
                  <a:lnTo>
                    <a:pt x="156010" y="113415"/>
                  </a:lnTo>
                  <a:lnTo>
                    <a:pt x="166478" y="114832"/>
                  </a:lnTo>
                  <a:lnTo>
                    <a:pt x="176434" y="116769"/>
                  </a:lnTo>
                  <a:lnTo>
                    <a:pt x="186047" y="119052"/>
                  </a:lnTo>
                  <a:lnTo>
                    <a:pt x="194440" y="120574"/>
                  </a:lnTo>
                  <a:lnTo>
                    <a:pt x="202020" y="121589"/>
                  </a:lnTo>
                  <a:lnTo>
                    <a:pt x="215734" y="122717"/>
                  </a:lnTo>
                  <a:lnTo>
                    <a:pt x="228443" y="123218"/>
                  </a:lnTo>
                  <a:lnTo>
                    <a:pt x="242015" y="123500"/>
                  </a:lnTo>
                  <a:lnTo>
                    <a:pt x="267735" y="123619"/>
                  </a:lnTo>
                  <a:lnTo>
                    <a:pt x="263027" y="128359"/>
                  </a:lnTo>
                  <a:lnTo>
                    <a:pt x="261635" y="131740"/>
                  </a:lnTo>
                  <a:lnTo>
                    <a:pt x="260089" y="140787"/>
                  </a:lnTo>
                  <a:lnTo>
                    <a:pt x="258684" y="144986"/>
                  </a:lnTo>
                  <a:lnTo>
                    <a:pt x="254478" y="152298"/>
                  </a:lnTo>
                  <a:lnTo>
                    <a:pt x="252959" y="156628"/>
                  </a:lnTo>
                  <a:lnTo>
                    <a:pt x="251947" y="161501"/>
                  </a:lnTo>
                  <a:lnTo>
                    <a:pt x="251272" y="166733"/>
                  </a:lnTo>
                  <a:lnTo>
                    <a:pt x="251814" y="173197"/>
                  </a:lnTo>
                  <a:lnTo>
                    <a:pt x="253168" y="180483"/>
                  </a:lnTo>
                  <a:lnTo>
                    <a:pt x="255063" y="188318"/>
                  </a:lnTo>
                  <a:lnTo>
                    <a:pt x="256325" y="195524"/>
                  </a:lnTo>
                  <a:lnTo>
                    <a:pt x="257168" y="202314"/>
                  </a:lnTo>
                  <a:lnTo>
                    <a:pt x="257729" y="208824"/>
                  </a:lnTo>
                  <a:lnTo>
                    <a:pt x="259095" y="215149"/>
                  </a:lnTo>
                  <a:lnTo>
                    <a:pt x="260999" y="221350"/>
                  </a:lnTo>
                  <a:lnTo>
                    <a:pt x="263260" y="227468"/>
                  </a:lnTo>
                  <a:lnTo>
                    <a:pt x="264767" y="233531"/>
                  </a:lnTo>
                  <a:lnTo>
                    <a:pt x="265772" y="239558"/>
                  </a:lnTo>
                  <a:lnTo>
                    <a:pt x="266442" y="245560"/>
                  </a:lnTo>
                  <a:lnTo>
                    <a:pt x="267880" y="251546"/>
                  </a:lnTo>
                  <a:lnTo>
                    <a:pt x="269832" y="257520"/>
                  </a:lnTo>
                  <a:lnTo>
                    <a:pt x="272125" y="263489"/>
                  </a:lnTo>
                  <a:lnTo>
                    <a:pt x="274646" y="268459"/>
                  </a:lnTo>
                  <a:lnTo>
                    <a:pt x="280093" y="276628"/>
                  </a:lnTo>
                  <a:lnTo>
                    <a:pt x="283175" y="283565"/>
                  </a:lnTo>
                  <a:lnTo>
                    <a:pt x="283997" y="286805"/>
                  </a:lnTo>
                  <a:lnTo>
                    <a:pt x="285537" y="288964"/>
                  </a:lnTo>
                  <a:lnTo>
                    <a:pt x="287556" y="290404"/>
                  </a:lnTo>
                  <a:lnTo>
                    <a:pt x="293185" y="292714"/>
                  </a:lnTo>
                  <a:lnTo>
                    <a:pt x="293647" y="291912"/>
                  </a:lnTo>
                  <a:lnTo>
                    <a:pt x="294297" y="286041"/>
                  </a:lnTo>
                  <a:lnTo>
                    <a:pt x="294449" y="280804"/>
                  </a:lnTo>
                  <a:lnTo>
                    <a:pt x="291871" y="272523"/>
                  </a:lnTo>
                  <a:lnTo>
                    <a:pt x="289794" y="267537"/>
                  </a:lnTo>
                  <a:lnTo>
                    <a:pt x="288409" y="261236"/>
                  </a:lnTo>
                  <a:lnTo>
                    <a:pt x="287487" y="254059"/>
                  </a:lnTo>
                  <a:lnTo>
                    <a:pt x="286872" y="246297"/>
                  </a:lnTo>
                  <a:lnTo>
                    <a:pt x="286461" y="238147"/>
                  </a:lnTo>
                  <a:lnTo>
                    <a:pt x="286005" y="221153"/>
                  </a:lnTo>
                  <a:lnTo>
                    <a:pt x="285651" y="132898"/>
                  </a:lnTo>
                  <a:lnTo>
                    <a:pt x="286640" y="124844"/>
                  </a:lnTo>
                  <a:lnTo>
                    <a:pt x="288291" y="117490"/>
                  </a:lnTo>
                  <a:lnTo>
                    <a:pt x="290384" y="110603"/>
                  </a:lnTo>
                  <a:lnTo>
                    <a:pt x="292772" y="104028"/>
                  </a:lnTo>
                  <a:lnTo>
                    <a:pt x="295356" y="97659"/>
                  </a:lnTo>
                  <a:lnTo>
                    <a:pt x="298071" y="91430"/>
                  </a:lnTo>
                  <a:lnTo>
                    <a:pt x="301865" y="85292"/>
                  </a:lnTo>
                  <a:lnTo>
                    <a:pt x="306379" y="79216"/>
                  </a:lnTo>
                  <a:lnTo>
                    <a:pt x="311373" y="73181"/>
                  </a:lnTo>
                  <a:lnTo>
                    <a:pt x="316686" y="67173"/>
                  </a:lnTo>
                  <a:lnTo>
                    <a:pt x="327881" y="55206"/>
                  </a:lnTo>
                  <a:lnTo>
                    <a:pt x="340600" y="42053"/>
                  </a:lnTo>
                  <a:lnTo>
                    <a:pt x="350086" y="35112"/>
                  </a:lnTo>
                  <a:lnTo>
                    <a:pt x="360916" y="28720"/>
                  </a:lnTo>
                  <a:lnTo>
                    <a:pt x="372344" y="22571"/>
                  </a:lnTo>
                  <a:lnTo>
                    <a:pt x="385193" y="13532"/>
                  </a:lnTo>
                  <a:lnTo>
                    <a:pt x="389712" y="11533"/>
                  </a:lnTo>
                  <a:lnTo>
                    <a:pt x="400025" y="9310"/>
                  </a:lnTo>
                  <a:lnTo>
                    <a:pt x="408577" y="5677"/>
                  </a:lnTo>
                  <a:lnTo>
                    <a:pt x="417412" y="0"/>
                  </a:lnTo>
                  <a:lnTo>
                    <a:pt x="419129" y="527"/>
                  </a:lnTo>
                  <a:lnTo>
                    <a:pt x="423682" y="3757"/>
                  </a:lnTo>
                  <a:lnTo>
                    <a:pt x="431824" y="11154"/>
                  </a:lnTo>
                  <a:lnTo>
                    <a:pt x="433698" y="13916"/>
                  </a:lnTo>
                  <a:lnTo>
                    <a:pt x="437327" y="22543"/>
                  </a:lnTo>
                  <a:lnTo>
                    <a:pt x="441693" y="28425"/>
                  </a:lnTo>
                  <a:lnTo>
                    <a:pt x="443253" y="32375"/>
                  </a:lnTo>
                  <a:lnTo>
                    <a:pt x="444294" y="36993"/>
                  </a:lnTo>
                  <a:lnTo>
                    <a:pt x="444988" y="42056"/>
                  </a:lnTo>
                  <a:lnTo>
                    <a:pt x="445450" y="47415"/>
                  </a:lnTo>
                  <a:lnTo>
                    <a:pt x="445758" y="52972"/>
                  </a:lnTo>
                  <a:lnTo>
                    <a:pt x="445964" y="58662"/>
                  </a:lnTo>
                  <a:lnTo>
                    <a:pt x="446253" y="80890"/>
                  </a:lnTo>
                  <a:lnTo>
                    <a:pt x="445302" y="89180"/>
                  </a:lnTo>
                  <a:lnTo>
                    <a:pt x="443675" y="97683"/>
                  </a:lnTo>
                  <a:lnTo>
                    <a:pt x="441599" y="106328"/>
                  </a:lnTo>
                  <a:lnTo>
                    <a:pt x="440214" y="115068"/>
                  </a:lnTo>
                  <a:lnTo>
                    <a:pt x="439291" y="123871"/>
                  </a:lnTo>
                  <a:lnTo>
                    <a:pt x="438676" y="132717"/>
                  </a:lnTo>
                  <a:lnTo>
                    <a:pt x="438266" y="142582"/>
                  </a:lnTo>
                  <a:lnTo>
                    <a:pt x="437689" y="174437"/>
                  </a:lnTo>
                  <a:lnTo>
                    <a:pt x="437477" y="221482"/>
                  </a:lnTo>
                  <a:lnTo>
                    <a:pt x="438459" y="229540"/>
                  </a:lnTo>
                  <a:lnTo>
                    <a:pt x="440106" y="236897"/>
                  </a:lnTo>
                  <a:lnTo>
                    <a:pt x="442195" y="243786"/>
                  </a:lnTo>
                  <a:lnTo>
                    <a:pt x="443589" y="250363"/>
                  </a:lnTo>
                  <a:lnTo>
                    <a:pt x="444517" y="256732"/>
                  </a:lnTo>
                  <a:lnTo>
                    <a:pt x="445137" y="262962"/>
                  </a:lnTo>
                  <a:lnTo>
                    <a:pt x="445550" y="268108"/>
                  </a:lnTo>
                  <a:lnTo>
                    <a:pt x="446008" y="276472"/>
                  </a:lnTo>
                  <a:lnTo>
                    <a:pt x="447123" y="280091"/>
                  </a:lnTo>
                  <a:lnTo>
                    <a:pt x="452440" y="288933"/>
                  </a:lnTo>
                  <a:lnTo>
                    <a:pt x="454927" y="292710"/>
                  </a:lnTo>
                  <a:lnTo>
                    <a:pt x="455305" y="2843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59" name="SMARTInkAnnotation460"/>
            <p:cNvSpPr/>
            <p:nvPr/>
          </p:nvSpPr>
          <p:spPr>
            <a:xfrm>
              <a:off x="2661047" y="4134615"/>
              <a:ext cx="669727" cy="401667"/>
            </a:xfrm>
            <a:custGeom>
              <a:avLst/>
              <a:gdLst/>
              <a:ahLst/>
              <a:cxnLst/>
              <a:rect l="0" t="0" r="0" b="0"/>
              <a:pathLst>
                <a:path w="669727" h="401667">
                  <a:moveTo>
                    <a:pt x="0" y="98057"/>
                  </a:moveTo>
                  <a:lnTo>
                    <a:pt x="4740" y="98057"/>
                  </a:lnTo>
                  <a:lnTo>
                    <a:pt x="21910" y="102797"/>
                  </a:lnTo>
                  <a:lnTo>
                    <a:pt x="41108" y="105745"/>
                  </a:lnTo>
                  <a:lnTo>
                    <a:pt x="58619" y="106435"/>
                  </a:lnTo>
                  <a:lnTo>
                    <a:pt x="78638" y="107733"/>
                  </a:lnTo>
                  <a:lnTo>
                    <a:pt x="97459" y="111618"/>
                  </a:lnTo>
                  <a:lnTo>
                    <a:pt x="107636" y="113051"/>
                  </a:lnTo>
                  <a:lnTo>
                    <a:pt x="118390" y="114006"/>
                  </a:lnTo>
                  <a:lnTo>
                    <a:pt x="129528" y="114643"/>
                  </a:lnTo>
                  <a:lnTo>
                    <a:pt x="149842" y="112704"/>
                  </a:lnTo>
                  <a:lnTo>
                    <a:pt x="168791" y="108536"/>
                  </a:lnTo>
                  <a:lnTo>
                    <a:pt x="187136" y="103376"/>
                  </a:lnTo>
                  <a:lnTo>
                    <a:pt x="202565" y="100421"/>
                  </a:lnTo>
                  <a:lnTo>
                    <a:pt x="209457" y="99633"/>
                  </a:lnTo>
                  <a:lnTo>
                    <a:pt x="216036" y="97123"/>
                  </a:lnTo>
                  <a:lnTo>
                    <a:pt x="234777" y="85102"/>
                  </a:lnTo>
                  <a:lnTo>
                    <a:pt x="246890" y="78078"/>
                  </a:lnTo>
                  <a:lnTo>
                    <a:pt x="256242" y="69003"/>
                  </a:lnTo>
                  <a:lnTo>
                    <a:pt x="263705" y="59347"/>
                  </a:lnTo>
                  <a:lnTo>
                    <a:pt x="270330" y="51748"/>
                  </a:lnTo>
                  <a:lnTo>
                    <a:pt x="271501" y="47341"/>
                  </a:lnTo>
                  <a:lnTo>
                    <a:pt x="271290" y="42418"/>
                  </a:lnTo>
                  <a:lnTo>
                    <a:pt x="269401" y="32649"/>
                  </a:lnTo>
                  <a:lnTo>
                    <a:pt x="268562" y="24999"/>
                  </a:lnTo>
                  <a:lnTo>
                    <a:pt x="266354" y="20579"/>
                  </a:lnTo>
                  <a:lnTo>
                    <a:pt x="258609" y="10375"/>
                  </a:lnTo>
                  <a:lnTo>
                    <a:pt x="254757" y="6860"/>
                  </a:lnTo>
                  <a:lnTo>
                    <a:pt x="251198" y="4516"/>
                  </a:lnTo>
                  <a:lnTo>
                    <a:pt x="247832" y="2954"/>
                  </a:lnTo>
                  <a:lnTo>
                    <a:pt x="238801" y="1219"/>
                  </a:lnTo>
                  <a:lnTo>
                    <a:pt x="221575" y="105"/>
                  </a:lnTo>
                  <a:lnTo>
                    <a:pt x="212249" y="2598"/>
                  </a:lnTo>
                  <a:lnTo>
                    <a:pt x="206983" y="4652"/>
                  </a:lnTo>
                  <a:lnTo>
                    <a:pt x="202481" y="8006"/>
                  </a:lnTo>
                  <a:lnTo>
                    <a:pt x="194833" y="17024"/>
                  </a:lnTo>
                  <a:lnTo>
                    <a:pt x="185480" y="27647"/>
                  </a:lnTo>
                  <a:lnTo>
                    <a:pt x="180208" y="33257"/>
                  </a:lnTo>
                  <a:lnTo>
                    <a:pt x="175701" y="39974"/>
                  </a:lnTo>
                  <a:lnTo>
                    <a:pt x="171704" y="47429"/>
                  </a:lnTo>
                  <a:lnTo>
                    <a:pt x="168048" y="55375"/>
                  </a:lnTo>
                  <a:lnTo>
                    <a:pt x="165610" y="62657"/>
                  </a:lnTo>
                  <a:lnTo>
                    <a:pt x="163985" y="69496"/>
                  </a:lnTo>
                  <a:lnTo>
                    <a:pt x="162901" y="76040"/>
                  </a:lnTo>
                  <a:lnTo>
                    <a:pt x="162179" y="83379"/>
                  </a:lnTo>
                  <a:lnTo>
                    <a:pt x="161697" y="91248"/>
                  </a:lnTo>
                  <a:lnTo>
                    <a:pt x="161163" y="107929"/>
                  </a:lnTo>
                  <a:lnTo>
                    <a:pt x="160925" y="125265"/>
                  </a:lnTo>
                  <a:lnTo>
                    <a:pt x="161853" y="134055"/>
                  </a:lnTo>
                  <a:lnTo>
                    <a:pt x="163465" y="142891"/>
                  </a:lnTo>
                  <a:lnTo>
                    <a:pt x="165531" y="151759"/>
                  </a:lnTo>
                  <a:lnTo>
                    <a:pt x="168893" y="159655"/>
                  </a:lnTo>
                  <a:lnTo>
                    <a:pt x="173119" y="166903"/>
                  </a:lnTo>
                  <a:lnTo>
                    <a:pt x="177920" y="173720"/>
                  </a:lnTo>
                  <a:lnTo>
                    <a:pt x="183106" y="180249"/>
                  </a:lnTo>
                  <a:lnTo>
                    <a:pt x="194159" y="192795"/>
                  </a:lnTo>
                  <a:lnTo>
                    <a:pt x="199884" y="196935"/>
                  </a:lnTo>
                  <a:lnTo>
                    <a:pt x="211538" y="201534"/>
                  </a:lnTo>
                  <a:lnTo>
                    <a:pt x="229255" y="204123"/>
                  </a:lnTo>
                  <a:lnTo>
                    <a:pt x="243774" y="204729"/>
                  </a:lnTo>
                  <a:lnTo>
                    <a:pt x="251813" y="204890"/>
                  </a:lnTo>
                  <a:lnTo>
                    <a:pt x="258164" y="204005"/>
                  </a:lnTo>
                  <a:lnTo>
                    <a:pt x="267867" y="200377"/>
                  </a:lnTo>
                  <a:lnTo>
                    <a:pt x="283648" y="188015"/>
                  </a:lnTo>
                  <a:lnTo>
                    <a:pt x="292423" y="177395"/>
                  </a:lnTo>
                  <a:lnTo>
                    <a:pt x="296151" y="171785"/>
                  </a:lnTo>
                  <a:lnTo>
                    <a:pt x="300295" y="160260"/>
                  </a:lnTo>
                  <a:lnTo>
                    <a:pt x="301400" y="154408"/>
                  </a:lnTo>
                  <a:lnTo>
                    <a:pt x="303128" y="147531"/>
                  </a:lnTo>
                  <a:lnTo>
                    <a:pt x="305273" y="139969"/>
                  </a:lnTo>
                  <a:lnTo>
                    <a:pt x="307695" y="131952"/>
                  </a:lnTo>
                  <a:lnTo>
                    <a:pt x="310302" y="124622"/>
                  </a:lnTo>
                  <a:lnTo>
                    <a:pt x="313032" y="117751"/>
                  </a:lnTo>
                  <a:lnTo>
                    <a:pt x="315844" y="111187"/>
                  </a:lnTo>
                  <a:lnTo>
                    <a:pt x="317719" y="104825"/>
                  </a:lnTo>
                  <a:lnTo>
                    <a:pt x="319802" y="92466"/>
                  </a:lnTo>
                  <a:lnTo>
                    <a:pt x="323374" y="83004"/>
                  </a:lnTo>
                  <a:lnTo>
                    <a:pt x="327277" y="75492"/>
                  </a:lnTo>
                  <a:lnTo>
                    <a:pt x="330216" y="63195"/>
                  </a:lnTo>
                  <a:lnTo>
                    <a:pt x="330276" y="62910"/>
                  </a:lnTo>
                  <a:lnTo>
                    <a:pt x="330362" y="67248"/>
                  </a:lnTo>
                  <a:lnTo>
                    <a:pt x="331366" y="68587"/>
                  </a:lnTo>
                  <a:lnTo>
                    <a:pt x="333029" y="69481"/>
                  </a:lnTo>
                  <a:lnTo>
                    <a:pt x="335128" y="70077"/>
                  </a:lnTo>
                  <a:lnTo>
                    <a:pt x="336528" y="71466"/>
                  </a:lnTo>
                  <a:lnTo>
                    <a:pt x="337461" y="73384"/>
                  </a:lnTo>
                  <a:lnTo>
                    <a:pt x="339491" y="79154"/>
                  </a:lnTo>
                  <a:lnTo>
                    <a:pt x="343700" y="88333"/>
                  </a:lnTo>
                  <a:lnTo>
                    <a:pt x="346211" y="94551"/>
                  </a:lnTo>
                  <a:lnTo>
                    <a:pt x="351648" y="109397"/>
                  </a:lnTo>
                  <a:lnTo>
                    <a:pt x="354486" y="116531"/>
                  </a:lnTo>
                  <a:lnTo>
                    <a:pt x="357371" y="123271"/>
                  </a:lnTo>
                  <a:lnTo>
                    <a:pt x="363222" y="136052"/>
                  </a:lnTo>
                  <a:lnTo>
                    <a:pt x="369130" y="148348"/>
                  </a:lnTo>
                  <a:lnTo>
                    <a:pt x="372417" y="160427"/>
                  </a:lnTo>
                  <a:lnTo>
                    <a:pt x="373294" y="166426"/>
                  </a:lnTo>
                  <a:lnTo>
                    <a:pt x="376913" y="175737"/>
                  </a:lnTo>
                  <a:lnTo>
                    <a:pt x="379268" y="179610"/>
                  </a:lnTo>
                  <a:lnTo>
                    <a:pt x="381884" y="189203"/>
                  </a:lnTo>
                  <a:lnTo>
                    <a:pt x="383854" y="204276"/>
                  </a:lnTo>
                  <a:lnTo>
                    <a:pt x="384887" y="204588"/>
                  </a:lnTo>
                  <a:lnTo>
                    <a:pt x="391654" y="205131"/>
                  </a:lnTo>
                  <a:lnTo>
                    <a:pt x="392350" y="199885"/>
                  </a:lnTo>
                  <a:lnTo>
                    <a:pt x="392535" y="195708"/>
                  </a:lnTo>
                  <a:lnTo>
                    <a:pt x="391667" y="191931"/>
                  </a:lnTo>
                  <a:lnTo>
                    <a:pt x="388056" y="185089"/>
                  </a:lnTo>
                  <a:lnTo>
                    <a:pt x="386696" y="178898"/>
                  </a:lnTo>
                  <a:lnTo>
                    <a:pt x="385789" y="170803"/>
                  </a:lnTo>
                  <a:lnTo>
                    <a:pt x="385186" y="161437"/>
                  </a:lnTo>
                  <a:lnTo>
                    <a:pt x="384782" y="152217"/>
                  </a:lnTo>
                  <a:lnTo>
                    <a:pt x="384335" y="134034"/>
                  </a:lnTo>
                  <a:lnTo>
                    <a:pt x="384082" y="102323"/>
                  </a:lnTo>
                  <a:lnTo>
                    <a:pt x="385039" y="91971"/>
                  </a:lnTo>
                  <a:lnTo>
                    <a:pt x="386670" y="82093"/>
                  </a:lnTo>
                  <a:lnTo>
                    <a:pt x="388749" y="72532"/>
                  </a:lnTo>
                  <a:lnTo>
                    <a:pt x="390134" y="64173"/>
                  </a:lnTo>
                  <a:lnTo>
                    <a:pt x="391058" y="56616"/>
                  </a:lnTo>
                  <a:lnTo>
                    <a:pt x="391674" y="49594"/>
                  </a:lnTo>
                  <a:lnTo>
                    <a:pt x="393077" y="42928"/>
                  </a:lnTo>
                  <a:lnTo>
                    <a:pt x="395004" y="36500"/>
                  </a:lnTo>
                  <a:lnTo>
                    <a:pt x="398800" y="25057"/>
                  </a:lnTo>
                  <a:lnTo>
                    <a:pt x="400486" y="16665"/>
                  </a:lnTo>
                  <a:lnTo>
                    <a:pt x="403882" y="9628"/>
                  </a:lnTo>
                  <a:lnTo>
                    <a:pt x="406176" y="6362"/>
                  </a:lnTo>
                  <a:lnTo>
                    <a:pt x="408698" y="4185"/>
                  </a:lnTo>
                  <a:lnTo>
                    <a:pt x="411372" y="2733"/>
                  </a:lnTo>
                  <a:lnTo>
                    <a:pt x="416988" y="1121"/>
                  </a:lnTo>
                  <a:lnTo>
                    <a:pt x="431637" y="0"/>
                  </a:lnTo>
                  <a:lnTo>
                    <a:pt x="434602" y="936"/>
                  </a:lnTo>
                  <a:lnTo>
                    <a:pt x="440542" y="4621"/>
                  </a:lnTo>
                  <a:lnTo>
                    <a:pt x="452440" y="15072"/>
                  </a:lnTo>
                  <a:lnTo>
                    <a:pt x="458391" y="20826"/>
                  </a:lnTo>
                  <a:lnTo>
                    <a:pt x="464344" y="29336"/>
                  </a:lnTo>
                  <a:lnTo>
                    <a:pt x="470297" y="39733"/>
                  </a:lnTo>
                  <a:lnTo>
                    <a:pt x="476250" y="50968"/>
                  </a:lnTo>
                  <a:lnTo>
                    <a:pt x="484849" y="62576"/>
                  </a:lnTo>
                  <a:lnTo>
                    <a:pt x="494293" y="74351"/>
                  </a:lnTo>
                  <a:lnTo>
                    <a:pt x="501798" y="86198"/>
                  </a:lnTo>
                  <a:lnTo>
                    <a:pt x="505188" y="93127"/>
                  </a:lnTo>
                  <a:lnTo>
                    <a:pt x="508441" y="100724"/>
                  </a:lnTo>
                  <a:lnTo>
                    <a:pt x="511601" y="108764"/>
                  </a:lnTo>
                  <a:lnTo>
                    <a:pt x="514700" y="116109"/>
                  </a:lnTo>
                  <a:lnTo>
                    <a:pt x="520790" y="129562"/>
                  </a:lnTo>
                  <a:lnTo>
                    <a:pt x="529796" y="148292"/>
                  </a:lnTo>
                  <a:lnTo>
                    <a:pt x="538748" y="166409"/>
                  </a:lnTo>
                  <a:lnTo>
                    <a:pt x="542720" y="171406"/>
                  </a:lnTo>
                  <a:lnTo>
                    <a:pt x="552425" y="179605"/>
                  </a:lnTo>
                  <a:lnTo>
                    <a:pt x="557791" y="182188"/>
                  </a:lnTo>
                  <a:lnTo>
                    <a:pt x="569045" y="185058"/>
                  </a:lnTo>
                  <a:lnTo>
                    <a:pt x="586537" y="186674"/>
                  </a:lnTo>
                  <a:lnTo>
                    <a:pt x="598358" y="184406"/>
                  </a:lnTo>
                  <a:lnTo>
                    <a:pt x="616169" y="177551"/>
                  </a:lnTo>
                  <a:lnTo>
                    <a:pt x="622115" y="174865"/>
                  </a:lnTo>
                  <a:lnTo>
                    <a:pt x="627071" y="171090"/>
                  </a:lnTo>
                  <a:lnTo>
                    <a:pt x="635224" y="161605"/>
                  </a:lnTo>
                  <a:lnTo>
                    <a:pt x="638788" y="155305"/>
                  </a:lnTo>
                  <a:lnTo>
                    <a:pt x="642156" y="148128"/>
                  </a:lnTo>
                  <a:lnTo>
                    <a:pt x="645393" y="140368"/>
                  </a:lnTo>
                  <a:lnTo>
                    <a:pt x="648543" y="132217"/>
                  </a:lnTo>
                  <a:lnTo>
                    <a:pt x="654689" y="115224"/>
                  </a:lnTo>
                  <a:lnTo>
                    <a:pt x="663728" y="88922"/>
                  </a:lnTo>
                  <a:lnTo>
                    <a:pt x="665727" y="81053"/>
                  </a:lnTo>
                  <a:lnTo>
                    <a:pt x="667060" y="73822"/>
                  </a:lnTo>
                  <a:lnTo>
                    <a:pt x="667949" y="67018"/>
                  </a:lnTo>
                  <a:lnTo>
                    <a:pt x="668542" y="60497"/>
                  </a:lnTo>
                  <a:lnTo>
                    <a:pt x="669200" y="47960"/>
                  </a:lnTo>
                  <a:lnTo>
                    <a:pt x="669493" y="38419"/>
                  </a:lnTo>
                  <a:lnTo>
                    <a:pt x="669713" y="27310"/>
                  </a:lnTo>
                  <a:lnTo>
                    <a:pt x="669726" y="39109"/>
                  </a:lnTo>
                  <a:lnTo>
                    <a:pt x="667080" y="47384"/>
                  </a:lnTo>
                  <a:lnTo>
                    <a:pt x="662597" y="59660"/>
                  </a:lnTo>
                  <a:lnTo>
                    <a:pt x="660013" y="68490"/>
                  </a:lnTo>
                  <a:lnTo>
                    <a:pt x="657297" y="78346"/>
                  </a:lnTo>
                  <a:lnTo>
                    <a:pt x="651635" y="97234"/>
                  </a:lnTo>
                  <a:lnTo>
                    <a:pt x="648736" y="106438"/>
                  </a:lnTo>
                  <a:lnTo>
                    <a:pt x="645811" y="117535"/>
                  </a:lnTo>
                  <a:lnTo>
                    <a:pt x="639915" y="143094"/>
                  </a:lnTo>
                  <a:lnTo>
                    <a:pt x="616147" y="256277"/>
                  </a:lnTo>
                  <a:lnTo>
                    <a:pt x="613171" y="269021"/>
                  </a:lnTo>
                  <a:lnTo>
                    <a:pt x="611187" y="282478"/>
                  </a:lnTo>
                  <a:lnTo>
                    <a:pt x="609865" y="296411"/>
                  </a:lnTo>
                  <a:lnTo>
                    <a:pt x="608982" y="310660"/>
                  </a:lnTo>
                  <a:lnTo>
                    <a:pt x="608002" y="334430"/>
                  </a:lnTo>
                  <a:lnTo>
                    <a:pt x="607741" y="344936"/>
                  </a:lnTo>
                  <a:lnTo>
                    <a:pt x="606575" y="355908"/>
                  </a:lnTo>
                  <a:lnTo>
                    <a:pt x="604805" y="367192"/>
                  </a:lnTo>
                  <a:lnTo>
                    <a:pt x="598289" y="4016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0" name="SMARTInkAnnotation461"/>
            <p:cNvSpPr/>
            <p:nvPr/>
          </p:nvSpPr>
          <p:spPr>
            <a:xfrm>
              <a:off x="1062633" y="4893469"/>
              <a:ext cx="8931" cy="267891"/>
            </a:xfrm>
            <a:custGeom>
              <a:avLst/>
              <a:gdLst/>
              <a:ahLst/>
              <a:cxnLst/>
              <a:rect l="0" t="0" r="0" b="0"/>
              <a:pathLst>
                <a:path w="8931" h="267891">
                  <a:moveTo>
                    <a:pt x="0" y="0"/>
                  </a:moveTo>
                  <a:lnTo>
                    <a:pt x="0" y="47854"/>
                  </a:lnTo>
                  <a:lnTo>
                    <a:pt x="992" y="54723"/>
                  </a:lnTo>
                  <a:lnTo>
                    <a:pt x="2646" y="61286"/>
                  </a:lnTo>
                  <a:lnTo>
                    <a:pt x="4740" y="67647"/>
                  </a:lnTo>
                  <a:lnTo>
                    <a:pt x="6137" y="74863"/>
                  </a:lnTo>
                  <a:lnTo>
                    <a:pt x="7067" y="82651"/>
                  </a:lnTo>
                  <a:lnTo>
                    <a:pt x="7688" y="90819"/>
                  </a:lnTo>
                  <a:lnTo>
                    <a:pt x="8102" y="100234"/>
                  </a:lnTo>
                  <a:lnTo>
                    <a:pt x="8562" y="121277"/>
                  </a:lnTo>
                  <a:lnTo>
                    <a:pt x="8930" y="2678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1" name="SMARTInkAnnotation462"/>
            <p:cNvSpPr/>
            <p:nvPr/>
          </p:nvSpPr>
          <p:spPr>
            <a:xfrm>
              <a:off x="973336" y="4813260"/>
              <a:ext cx="399919" cy="330241"/>
            </a:xfrm>
            <a:custGeom>
              <a:avLst/>
              <a:gdLst/>
              <a:ahLst/>
              <a:cxnLst/>
              <a:rect l="0" t="0" r="0" b="0"/>
              <a:pathLst>
                <a:path w="399919" h="330241">
                  <a:moveTo>
                    <a:pt x="0" y="151646"/>
                  </a:moveTo>
                  <a:lnTo>
                    <a:pt x="0" y="122967"/>
                  </a:lnTo>
                  <a:lnTo>
                    <a:pt x="2646" y="113764"/>
                  </a:lnTo>
                  <a:lnTo>
                    <a:pt x="4740" y="108532"/>
                  </a:lnTo>
                  <a:lnTo>
                    <a:pt x="6137" y="103060"/>
                  </a:lnTo>
                  <a:lnTo>
                    <a:pt x="7068" y="97427"/>
                  </a:lnTo>
                  <a:lnTo>
                    <a:pt x="7688" y="91688"/>
                  </a:lnTo>
                  <a:lnTo>
                    <a:pt x="9094" y="85877"/>
                  </a:lnTo>
                  <a:lnTo>
                    <a:pt x="11024" y="80019"/>
                  </a:lnTo>
                  <a:lnTo>
                    <a:pt x="13302" y="74129"/>
                  </a:lnTo>
                  <a:lnTo>
                    <a:pt x="18480" y="64938"/>
                  </a:lnTo>
                  <a:lnTo>
                    <a:pt x="21250" y="61099"/>
                  </a:lnTo>
                  <a:lnTo>
                    <a:pt x="29619" y="54187"/>
                  </a:lnTo>
                  <a:lnTo>
                    <a:pt x="34628" y="50955"/>
                  </a:lnTo>
                  <a:lnTo>
                    <a:pt x="42841" y="42072"/>
                  </a:lnTo>
                  <a:lnTo>
                    <a:pt x="46420" y="36925"/>
                  </a:lnTo>
                  <a:lnTo>
                    <a:pt x="51783" y="32501"/>
                  </a:lnTo>
                  <a:lnTo>
                    <a:pt x="58334" y="28560"/>
                  </a:lnTo>
                  <a:lnTo>
                    <a:pt x="65679" y="24940"/>
                  </a:lnTo>
                  <a:lnTo>
                    <a:pt x="73551" y="21534"/>
                  </a:lnTo>
                  <a:lnTo>
                    <a:pt x="81776" y="18273"/>
                  </a:lnTo>
                  <a:lnTo>
                    <a:pt x="98853" y="12002"/>
                  </a:lnTo>
                  <a:lnTo>
                    <a:pt x="116364" y="5907"/>
                  </a:lnTo>
                  <a:lnTo>
                    <a:pt x="125201" y="3886"/>
                  </a:lnTo>
                  <a:lnTo>
                    <a:pt x="134069" y="2538"/>
                  </a:lnTo>
                  <a:lnTo>
                    <a:pt x="142957" y="1639"/>
                  </a:lnTo>
                  <a:lnTo>
                    <a:pt x="151860" y="1040"/>
                  </a:lnTo>
                  <a:lnTo>
                    <a:pt x="160771" y="641"/>
                  </a:lnTo>
                  <a:lnTo>
                    <a:pt x="184888" y="79"/>
                  </a:lnTo>
                  <a:lnTo>
                    <a:pt x="191720" y="0"/>
                  </a:lnTo>
                  <a:lnTo>
                    <a:pt x="197266" y="939"/>
                  </a:lnTo>
                  <a:lnTo>
                    <a:pt x="206075" y="4628"/>
                  </a:lnTo>
                  <a:lnTo>
                    <a:pt x="216612" y="12284"/>
                  </a:lnTo>
                  <a:lnTo>
                    <a:pt x="218822" y="16074"/>
                  </a:lnTo>
                  <a:lnTo>
                    <a:pt x="221278" y="25576"/>
                  </a:lnTo>
                  <a:lnTo>
                    <a:pt x="220940" y="31881"/>
                  </a:lnTo>
                  <a:lnTo>
                    <a:pt x="219723" y="39060"/>
                  </a:lnTo>
                  <a:lnTo>
                    <a:pt x="217920" y="46823"/>
                  </a:lnTo>
                  <a:lnTo>
                    <a:pt x="215725" y="53983"/>
                  </a:lnTo>
                  <a:lnTo>
                    <a:pt x="213270" y="60741"/>
                  </a:lnTo>
                  <a:lnTo>
                    <a:pt x="210641" y="67230"/>
                  </a:lnTo>
                  <a:lnTo>
                    <a:pt x="206904" y="74533"/>
                  </a:lnTo>
                  <a:lnTo>
                    <a:pt x="202428" y="82378"/>
                  </a:lnTo>
                  <a:lnTo>
                    <a:pt x="197460" y="90584"/>
                  </a:lnTo>
                  <a:lnTo>
                    <a:pt x="186648" y="107641"/>
                  </a:lnTo>
                  <a:lnTo>
                    <a:pt x="127977" y="196306"/>
                  </a:lnTo>
                  <a:lnTo>
                    <a:pt x="122029" y="204240"/>
                  </a:lnTo>
                  <a:lnTo>
                    <a:pt x="116079" y="211514"/>
                  </a:lnTo>
                  <a:lnTo>
                    <a:pt x="110128" y="218346"/>
                  </a:lnTo>
                  <a:lnTo>
                    <a:pt x="105169" y="224886"/>
                  </a:lnTo>
                  <a:lnTo>
                    <a:pt x="100870" y="231231"/>
                  </a:lnTo>
                  <a:lnTo>
                    <a:pt x="97013" y="237445"/>
                  </a:lnTo>
                  <a:lnTo>
                    <a:pt x="92456" y="243572"/>
                  </a:lnTo>
                  <a:lnTo>
                    <a:pt x="87434" y="249641"/>
                  </a:lnTo>
                  <a:lnTo>
                    <a:pt x="82102" y="255671"/>
                  </a:lnTo>
                  <a:lnTo>
                    <a:pt x="76177" y="265018"/>
                  </a:lnTo>
                  <a:lnTo>
                    <a:pt x="72552" y="272478"/>
                  </a:lnTo>
                  <a:lnTo>
                    <a:pt x="64786" y="282707"/>
                  </a:lnTo>
                  <a:lnTo>
                    <a:pt x="62958" y="285022"/>
                  </a:lnTo>
                  <a:lnTo>
                    <a:pt x="65354" y="285338"/>
                  </a:lnTo>
                  <a:lnTo>
                    <a:pt x="67382" y="285422"/>
                  </a:lnTo>
                  <a:lnTo>
                    <a:pt x="69726" y="284487"/>
                  </a:lnTo>
                  <a:lnTo>
                    <a:pt x="74976" y="280801"/>
                  </a:lnTo>
                  <a:lnTo>
                    <a:pt x="78757" y="279421"/>
                  </a:lnTo>
                  <a:lnTo>
                    <a:pt x="88251" y="277888"/>
                  </a:lnTo>
                  <a:lnTo>
                    <a:pt x="99085" y="274561"/>
                  </a:lnTo>
                  <a:lnTo>
                    <a:pt x="111506" y="268783"/>
                  </a:lnTo>
                  <a:lnTo>
                    <a:pt x="118986" y="264464"/>
                  </a:lnTo>
                  <a:lnTo>
                    <a:pt x="126949" y="259600"/>
                  </a:lnTo>
                  <a:lnTo>
                    <a:pt x="135234" y="256357"/>
                  </a:lnTo>
                  <a:lnTo>
                    <a:pt x="143734" y="254196"/>
                  </a:lnTo>
                  <a:lnTo>
                    <a:pt x="152377" y="252755"/>
                  </a:lnTo>
                  <a:lnTo>
                    <a:pt x="160124" y="250802"/>
                  </a:lnTo>
                  <a:lnTo>
                    <a:pt x="167273" y="248508"/>
                  </a:lnTo>
                  <a:lnTo>
                    <a:pt x="174023" y="245986"/>
                  </a:lnTo>
                  <a:lnTo>
                    <a:pt x="180508" y="244305"/>
                  </a:lnTo>
                  <a:lnTo>
                    <a:pt x="193004" y="242438"/>
                  </a:lnTo>
                  <a:lnTo>
                    <a:pt x="205173" y="241607"/>
                  </a:lnTo>
                  <a:lnTo>
                    <a:pt x="220534" y="241140"/>
                  </a:lnTo>
                  <a:lnTo>
                    <a:pt x="234614" y="240982"/>
                  </a:lnTo>
                  <a:lnTo>
                    <a:pt x="236776" y="241961"/>
                  </a:lnTo>
                  <a:lnTo>
                    <a:pt x="238218" y="243606"/>
                  </a:lnTo>
                  <a:lnTo>
                    <a:pt x="240532" y="248635"/>
                  </a:lnTo>
                  <a:lnTo>
                    <a:pt x="245673" y="254247"/>
                  </a:lnTo>
                  <a:lnTo>
                    <a:pt x="248118" y="255765"/>
                  </a:lnTo>
                  <a:lnTo>
                    <a:pt x="253480" y="257452"/>
                  </a:lnTo>
                  <a:lnTo>
                    <a:pt x="262078" y="258403"/>
                  </a:lnTo>
                  <a:lnTo>
                    <a:pt x="264015" y="259528"/>
                  </a:lnTo>
                  <a:lnTo>
                    <a:pt x="265307" y="261270"/>
                  </a:lnTo>
                  <a:lnTo>
                    <a:pt x="266168" y="263424"/>
                  </a:lnTo>
                  <a:lnTo>
                    <a:pt x="267735" y="264860"/>
                  </a:lnTo>
                  <a:lnTo>
                    <a:pt x="269771" y="265818"/>
                  </a:lnTo>
                  <a:lnTo>
                    <a:pt x="275428" y="267354"/>
                  </a:lnTo>
                  <a:lnTo>
                    <a:pt x="286351" y="267682"/>
                  </a:lnTo>
                  <a:lnTo>
                    <a:pt x="289127" y="267699"/>
                  </a:lnTo>
                  <a:lnTo>
                    <a:pt x="291970" y="266718"/>
                  </a:lnTo>
                  <a:lnTo>
                    <a:pt x="297775" y="262982"/>
                  </a:lnTo>
                  <a:lnTo>
                    <a:pt x="306621" y="255301"/>
                  </a:lnTo>
                  <a:lnTo>
                    <a:pt x="315200" y="249639"/>
                  </a:lnTo>
                  <a:lnTo>
                    <a:pt x="325628" y="242823"/>
                  </a:lnTo>
                  <a:lnTo>
                    <a:pt x="336877" y="233180"/>
                  </a:lnTo>
                  <a:lnTo>
                    <a:pt x="348492" y="222279"/>
                  </a:lnTo>
                  <a:lnTo>
                    <a:pt x="354367" y="216594"/>
                  </a:lnTo>
                  <a:lnTo>
                    <a:pt x="360268" y="209828"/>
                  </a:lnTo>
                  <a:lnTo>
                    <a:pt x="366186" y="202340"/>
                  </a:lnTo>
                  <a:lnTo>
                    <a:pt x="372117" y="194372"/>
                  </a:lnTo>
                  <a:lnTo>
                    <a:pt x="377062" y="187076"/>
                  </a:lnTo>
                  <a:lnTo>
                    <a:pt x="381351" y="180226"/>
                  </a:lnTo>
                  <a:lnTo>
                    <a:pt x="385203" y="173676"/>
                  </a:lnTo>
                  <a:lnTo>
                    <a:pt x="392128" y="163752"/>
                  </a:lnTo>
                  <a:lnTo>
                    <a:pt x="395364" y="159717"/>
                  </a:lnTo>
                  <a:lnTo>
                    <a:pt x="397521" y="155042"/>
                  </a:lnTo>
                  <a:lnTo>
                    <a:pt x="398960" y="149941"/>
                  </a:lnTo>
                  <a:lnTo>
                    <a:pt x="399918" y="144556"/>
                  </a:lnTo>
                  <a:lnTo>
                    <a:pt x="399565" y="139974"/>
                  </a:lnTo>
                  <a:lnTo>
                    <a:pt x="398338" y="135928"/>
                  </a:lnTo>
                  <a:lnTo>
                    <a:pt x="395320" y="128785"/>
                  </a:lnTo>
                  <a:lnTo>
                    <a:pt x="393979" y="122303"/>
                  </a:lnTo>
                  <a:lnTo>
                    <a:pt x="392629" y="120178"/>
                  </a:lnTo>
                  <a:lnTo>
                    <a:pt x="390737" y="118761"/>
                  </a:lnTo>
                  <a:lnTo>
                    <a:pt x="388484" y="117817"/>
                  </a:lnTo>
                  <a:lnTo>
                    <a:pt x="380572" y="116487"/>
                  </a:lnTo>
                  <a:lnTo>
                    <a:pt x="377738" y="117293"/>
                  </a:lnTo>
                  <a:lnTo>
                    <a:pt x="371943" y="120834"/>
                  </a:lnTo>
                  <a:lnTo>
                    <a:pt x="363415" y="128360"/>
                  </a:lnTo>
                  <a:lnTo>
                    <a:pt x="353010" y="138321"/>
                  </a:lnTo>
                  <a:lnTo>
                    <a:pt x="341771" y="149362"/>
                  </a:lnTo>
                  <a:lnTo>
                    <a:pt x="335996" y="156076"/>
                  </a:lnTo>
                  <a:lnTo>
                    <a:pt x="330161" y="163530"/>
                  </a:lnTo>
                  <a:lnTo>
                    <a:pt x="324287" y="171474"/>
                  </a:lnTo>
                  <a:lnTo>
                    <a:pt x="319379" y="179748"/>
                  </a:lnTo>
                  <a:lnTo>
                    <a:pt x="315115" y="188240"/>
                  </a:lnTo>
                  <a:lnTo>
                    <a:pt x="311279" y="196878"/>
                  </a:lnTo>
                  <a:lnTo>
                    <a:pt x="308723" y="205613"/>
                  </a:lnTo>
                  <a:lnTo>
                    <a:pt x="307018" y="214414"/>
                  </a:lnTo>
                  <a:lnTo>
                    <a:pt x="305882" y="223257"/>
                  </a:lnTo>
                  <a:lnTo>
                    <a:pt x="305124" y="232128"/>
                  </a:lnTo>
                  <a:lnTo>
                    <a:pt x="304619" y="241020"/>
                  </a:lnTo>
                  <a:lnTo>
                    <a:pt x="304283" y="249924"/>
                  </a:lnTo>
                  <a:lnTo>
                    <a:pt x="305051" y="258837"/>
                  </a:lnTo>
                  <a:lnTo>
                    <a:pt x="306554" y="267755"/>
                  </a:lnTo>
                  <a:lnTo>
                    <a:pt x="308549" y="276677"/>
                  </a:lnTo>
                  <a:lnTo>
                    <a:pt x="311864" y="284609"/>
                  </a:lnTo>
                  <a:lnTo>
                    <a:pt x="316058" y="291882"/>
                  </a:lnTo>
                  <a:lnTo>
                    <a:pt x="320838" y="298715"/>
                  </a:lnTo>
                  <a:lnTo>
                    <a:pt x="327001" y="305255"/>
                  </a:lnTo>
                  <a:lnTo>
                    <a:pt x="334087" y="311599"/>
                  </a:lnTo>
                  <a:lnTo>
                    <a:pt x="341787" y="317812"/>
                  </a:lnTo>
                  <a:lnTo>
                    <a:pt x="349897" y="321955"/>
                  </a:lnTo>
                  <a:lnTo>
                    <a:pt x="358280" y="324717"/>
                  </a:lnTo>
                  <a:lnTo>
                    <a:pt x="366846" y="326558"/>
                  </a:lnTo>
                  <a:lnTo>
                    <a:pt x="379009" y="328603"/>
                  </a:lnTo>
                  <a:lnTo>
                    <a:pt x="392906" y="330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2" name="SMARTInkAnnotation463"/>
            <p:cNvSpPr/>
            <p:nvPr/>
          </p:nvSpPr>
          <p:spPr>
            <a:xfrm>
              <a:off x="1446612" y="4974204"/>
              <a:ext cx="169662" cy="169297"/>
            </a:xfrm>
            <a:custGeom>
              <a:avLst/>
              <a:gdLst/>
              <a:ahLst/>
              <a:cxnLst/>
              <a:rect l="0" t="0" r="0" b="0"/>
              <a:pathLst>
                <a:path w="169662" h="169297">
                  <a:moveTo>
                    <a:pt x="8927" y="8562"/>
                  </a:moveTo>
                  <a:lnTo>
                    <a:pt x="4187" y="8562"/>
                  </a:lnTo>
                  <a:lnTo>
                    <a:pt x="2790" y="7569"/>
                  </a:lnTo>
                  <a:lnTo>
                    <a:pt x="1859" y="5916"/>
                  </a:lnTo>
                  <a:lnTo>
                    <a:pt x="106" y="0"/>
                  </a:lnTo>
                  <a:lnTo>
                    <a:pt x="29" y="4481"/>
                  </a:lnTo>
                  <a:lnTo>
                    <a:pt x="0" y="20632"/>
                  </a:lnTo>
                  <a:lnTo>
                    <a:pt x="991" y="24546"/>
                  </a:lnTo>
                  <a:lnTo>
                    <a:pt x="2644" y="29139"/>
                  </a:lnTo>
                  <a:lnTo>
                    <a:pt x="4738" y="34186"/>
                  </a:lnTo>
                  <a:lnTo>
                    <a:pt x="6135" y="40528"/>
                  </a:lnTo>
                  <a:lnTo>
                    <a:pt x="7066" y="47731"/>
                  </a:lnTo>
                  <a:lnTo>
                    <a:pt x="7686" y="55511"/>
                  </a:lnTo>
                  <a:lnTo>
                    <a:pt x="8100" y="62681"/>
                  </a:lnTo>
                  <a:lnTo>
                    <a:pt x="8559" y="75940"/>
                  </a:lnTo>
                  <a:lnTo>
                    <a:pt x="8818" y="94561"/>
                  </a:lnTo>
                  <a:lnTo>
                    <a:pt x="9846" y="100621"/>
                  </a:lnTo>
                  <a:lnTo>
                    <a:pt x="11524" y="106646"/>
                  </a:lnTo>
                  <a:lnTo>
                    <a:pt x="13635" y="112646"/>
                  </a:lnTo>
                  <a:lnTo>
                    <a:pt x="15042" y="117639"/>
                  </a:lnTo>
                  <a:lnTo>
                    <a:pt x="15980" y="121959"/>
                  </a:lnTo>
                  <a:lnTo>
                    <a:pt x="16606" y="125832"/>
                  </a:lnTo>
                  <a:lnTo>
                    <a:pt x="17023" y="129406"/>
                  </a:lnTo>
                  <a:lnTo>
                    <a:pt x="17301" y="132781"/>
                  </a:lnTo>
                  <a:lnTo>
                    <a:pt x="17486" y="136023"/>
                  </a:lnTo>
                  <a:lnTo>
                    <a:pt x="17692" y="142271"/>
                  </a:lnTo>
                  <a:lnTo>
                    <a:pt x="17847" y="150900"/>
                  </a:lnTo>
                  <a:lnTo>
                    <a:pt x="17856" y="125691"/>
                  </a:lnTo>
                  <a:lnTo>
                    <a:pt x="18849" y="120383"/>
                  </a:lnTo>
                  <a:lnTo>
                    <a:pt x="20502" y="114859"/>
                  </a:lnTo>
                  <a:lnTo>
                    <a:pt x="22597" y="109192"/>
                  </a:lnTo>
                  <a:lnTo>
                    <a:pt x="23994" y="102438"/>
                  </a:lnTo>
                  <a:lnTo>
                    <a:pt x="24924" y="94958"/>
                  </a:lnTo>
                  <a:lnTo>
                    <a:pt x="25545" y="86995"/>
                  </a:lnTo>
                  <a:lnTo>
                    <a:pt x="27943" y="79702"/>
                  </a:lnTo>
                  <a:lnTo>
                    <a:pt x="31526" y="72855"/>
                  </a:lnTo>
                  <a:lnTo>
                    <a:pt x="35899" y="66307"/>
                  </a:lnTo>
                  <a:lnTo>
                    <a:pt x="39807" y="59957"/>
                  </a:lnTo>
                  <a:lnTo>
                    <a:pt x="43404" y="53739"/>
                  </a:lnTo>
                  <a:lnTo>
                    <a:pt x="46795" y="47610"/>
                  </a:lnTo>
                  <a:lnTo>
                    <a:pt x="50047" y="42531"/>
                  </a:lnTo>
                  <a:lnTo>
                    <a:pt x="53207" y="38153"/>
                  </a:lnTo>
                  <a:lnTo>
                    <a:pt x="56307" y="34242"/>
                  </a:lnTo>
                  <a:lnTo>
                    <a:pt x="59365" y="30643"/>
                  </a:lnTo>
                  <a:lnTo>
                    <a:pt x="62396" y="27251"/>
                  </a:lnTo>
                  <a:lnTo>
                    <a:pt x="65409" y="23998"/>
                  </a:lnTo>
                  <a:lnTo>
                    <a:pt x="69402" y="21829"/>
                  </a:lnTo>
                  <a:lnTo>
                    <a:pt x="74048" y="20383"/>
                  </a:lnTo>
                  <a:lnTo>
                    <a:pt x="79130" y="19419"/>
                  </a:lnTo>
                  <a:lnTo>
                    <a:pt x="83510" y="19769"/>
                  </a:lnTo>
                  <a:lnTo>
                    <a:pt x="87423" y="20994"/>
                  </a:lnTo>
                  <a:lnTo>
                    <a:pt x="91023" y="22803"/>
                  </a:lnTo>
                  <a:lnTo>
                    <a:pt x="94415" y="25001"/>
                  </a:lnTo>
                  <a:lnTo>
                    <a:pt x="97669" y="27459"/>
                  </a:lnTo>
                  <a:lnTo>
                    <a:pt x="100831" y="30090"/>
                  </a:lnTo>
                  <a:lnTo>
                    <a:pt x="104923" y="32835"/>
                  </a:lnTo>
                  <a:lnTo>
                    <a:pt x="109635" y="35658"/>
                  </a:lnTo>
                  <a:lnTo>
                    <a:pt x="114761" y="38532"/>
                  </a:lnTo>
                  <a:lnTo>
                    <a:pt x="119171" y="42432"/>
                  </a:lnTo>
                  <a:lnTo>
                    <a:pt x="123102" y="47017"/>
                  </a:lnTo>
                  <a:lnTo>
                    <a:pt x="126716" y="52058"/>
                  </a:lnTo>
                  <a:lnTo>
                    <a:pt x="130117" y="57403"/>
                  </a:lnTo>
                  <a:lnTo>
                    <a:pt x="133377" y="62951"/>
                  </a:lnTo>
                  <a:lnTo>
                    <a:pt x="136542" y="68634"/>
                  </a:lnTo>
                  <a:lnTo>
                    <a:pt x="139644" y="75399"/>
                  </a:lnTo>
                  <a:lnTo>
                    <a:pt x="142704" y="82885"/>
                  </a:lnTo>
                  <a:lnTo>
                    <a:pt x="145737" y="90852"/>
                  </a:lnTo>
                  <a:lnTo>
                    <a:pt x="148751" y="98149"/>
                  </a:lnTo>
                  <a:lnTo>
                    <a:pt x="151752" y="104998"/>
                  </a:lnTo>
                  <a:lnTo>
                    <a:pt x="157733" y="117899"/>
                  </a:lnTo>
                  <a:lnTo>
                    <a:pt x="163699" y="130247"/>
                  </a:lnTo>
                  <a:lnTo>
                    <a:pt x="165686" y="136318"/>
                  </a:lnTo>
                  <a:lnTo>
                    <a:pt x="167011" y="142350"/>
                  </a:lnTo>
                  <a:lnTo>
                    <a:pt x="167894" y="148355"/>
                  </a:lnTo>
                  <a:lnTo>
                    <a:pt x="168484" y="153351"/>
                  </a:lnTo>
                  <a:lnTo>
                    <a:pt x="168876" y="157674"/>
                  </a:lnTo>
                  <a:lnTo>
                    <a:pt x="169661" y="1692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3" name="SMARTInkAnnotation464"/>
            <p:cNvSpPr/>
            <p:nvPr/>
          </p:nvSpPr>
          <p:spPr>
            <a:xfrm>
              <a:off x="1616428" y="4867262"/>
              <a:ext cx="312386" cy="338747"/>
            </a:xfrm>
            <a:custGeom>
              <a:avLst/>
              <a:gdLst/>
              <a:ahLst/>
              <a:cxnLst/>
              <a:rect l="0" t="0" r="0" b="0"/>
              <a:pathLst>
                <a:path w="312386" h="338747">
                  <a:moveTo>
                    <a:pt x="71283" y="186941"/>
                  </a:moveTo>
                  <a:lnTo>
                    <a:pt x="71283" y="182201"/>
                  </a:lnTo>
                  <a:lnTo>
                    <a:pt x="70291" y="180804"/>
                  </a:lnTo>
                  <a:lnTo>
                    <a:pt x="68637" y="179873"/>
                  </a:lnTo>
                  <a:lnTo>
                    <a:pt x="62721" y="178120"/>
                  </a:lnTo>
                  <a:lnTo>
                    <a:pt x="57722" y="178044"/>
                  </a:lnTo>
                  <a:lnTo>
                    <a:pt x="55297" y="179025"/>
                  </a:lnTo>
                  <a:lnTo>
                    <a:pt x="47143" y="185147"/>
                  </a:lnTo>
                  <a:lnTo>
                    <a:pt x="41372" y="190443"/>
                  </a:lnTo>
                  <a:lnTo>
                    <a:pt x="35499" y="198750"/>
                  </a:lnTo>
                  <a:lnTo>
                    <a:pt x="29582" y="208065"/>
                  </a:lnTo>
                  <a:lnTo>
                    <a:pt x="23645" y="215512"/>
                  </a:lnTo>
                  <a:lnTo>
                    <a:pt x="20673" y="220871"/>
                  </a:lnTo>
                  <a:lnTo>
                    <a:pt x="17699" y="227420"/>
                  </a:lnTo>
                  <a:lnTo>
                    <a:pt x="14724" y="234763"/>
                  </a:lnTo>
                  <a:lnTo>
                    <a:pt x="11749" y="240651"/>
                  </a:lnTo>
                  <a:lnTo>
                    <a:pt x="5797" y="249838"/>
                  </a:lnTo>
                  <a:lnTo>
                    <a:pt x="2491" y="259875"/>
                  </a:lnTo>
                  <a:lnTo>
                    <a:pt x="1609" y="265329"/>
                  </a:lnTo>
                  <a:lnTo>
                    <a:pt x="1021" y="270950"/>
                  </a:lnTo>
                  <a:lnTo>
                    <a:pt x="629" y="276681"/>
                  </a:lnTo>
                  <a:lnTo>
                    <a:pt x="194" y="287349"/>
                  </a:lnTo>
                  <a:lnTo>
                    <a:pt x="0" y="295398"/>
                  </a:lnTo>
                  <a:lnTo>
                    <a:pt x="1933" y="298933"/>
                  </a:lnTo>
                  <a:lnTo>
                    <a:pt x="9372" y="305507"/>
                  </a:lnTo>
                  <a:lnTo>
                    <a:pt x="16647" y="309090"/>
                  </a:lnTo>
                  <a:lnTo>
                    <a:pt x="24180" y="310682"/>
                  </a:lnTo>
                  <a:lnTo>
                    <a:pt x="28967" y="311108"/>
                  </a:lnTo>
                  <a:lnTo>
                    <a:pt x="38585" y="311579"/>
                  </a:lnTo>
                  <a:lnTo>
                    <a:pt x="46167" y="311789"/>
                  </a:lnTo>
                  <a:lnTo>
                    <a:pt x="50570" y="309860"/>
                  </a:lnTo>
                  <a:lnTo>
                    <a:pt x="55490" y="306591"/>
                  </a:lnTo>
                  <a:lnTo>
                    <a:pt x="60754" y="302427"/>
                  </a:lnTo>
                  <a:lnTo>
                    <a:pt x="66248" y="297666"/>
                  </a:lnTo>
                  <a:lnTo>
                    <a:pt x="71895" y="292508"/>
                  </a:lnTo>
                  <a:lnTo>
                    <a:pt x="77644" y="287084"/>
                  </a:lnTo>
                  <a:lnTo>
                    <a:pt x="82469" y="281485"/>
                  </a:lnTo>
                  <a:lnTo>
                    <a:pt x="86678" y="275767"/>
                  </a:lnTo>
                  <a:lnTo>
                    <a:pt x="90476" y="269971"/>
                  </a:lnTo>
                  <a:lnTo>
                    <a:pt x="94992" y="264123"/>
                  </a:lnTo>
                  <a:lnTo>
                    <a:pt x="99988" y="258239"/>
                  </a:lnTo>
                  <a:lnTo>
                    <a:pt x="105302" y="252332"/>
                  </a:lnTo>
                  <a:lnTo>
                    <a:pt x="109837" y="245418"/>
                  </a:lnTo>
                  <a:lnTo>
                    <a:pt x="113853" y="237832"/>
                  </a:lnTo>
                  <a:lnTo>
                    <a:pt x="117522" y="229798"/>
                  </a:lnTo>
                  <a:lnTo>
                    <a:pt x="119969" y="222458"/>
                  </a:lnTo>
                  <a:lnTo>
                    <a:pt x="121599" y="215580"/>
                  </a:lnTo>
                  <a:lnTo>
                    <a:pt x="122687" y="209010"/>
                  </a:lnTo>
                  <a:lnTo>
                    <a:pt x="123411" y="202646"/>
                  </a:lnTo>
                  <a:lnTo>
                    <a:pt x="123895" y="196419"/>
                  </a:lnTo>
                  <a:lnTo>
                    <a:pt x="124431" y="185200"/>
                  </a:lnTo>
                  <a:lnTo>
                    <a:pt x="124670" y="176906"/>
                  </a:lnTo>
                  <a:lnTo>
                    <a:pt x="123741" y="173306"/>
                  </a:lnTo>
                  <a:lnTo>
                    <a:pt x="117768" y="163045"/>
                  </a:lnTo>
                  <a:lnTo>
                    <a:pt x="117156" y="162080"/>
                  </a:lnTo>
                  <a:lnTo>
                    <a:pt x="115755" y="161438"/>
                  </a:lnTo>
                  <a:lnTo>
                    <a:pt x="107401" y="160202"/>
                  </a:lnTo>
                  <a:lnTo>
                    <a:pt x="107081" y="168283"/>
                  </a:lnTo>
                  <a:lnTo>
                    <a:pt x="107012" y="193573"/>
                  </a:lnTo>
                  <a:lnTo>
                    <a:pt x="108001" y="199300"/>
                  </a:lnTo>
                  <a:lnTo>
                    <a:pt x="109652" y="205102"/>
                  </a:lnTo>
                  <a:lnTo>
                    <a:pt x="111745" y="210955"/>
                  </a:lnTo>
                  <a:lnTo>
                    <a:pt x="114133" y="216841"/>
                  </a:lnTo>
                  <a:lnTo>
                    <a:pt x="116717" y="222749"/>
                  </a:lnTo>
                  <a:lnTo>
                    <a:pt x="122234" y="234606"/>
                  </a:lnTo>
                  <a:lnTo>
                    <a:pt x="127993" y="246490"/>
                  </a:lnTo>
                  <a:lnTo>
                    <a:pt x="133860" y="255741"/>
                  </a:lnTo>
                  <a:lnTo>
                    <a:pt x="139774" y="263160"/>
                  </a:lnTo>
                  <a:lnTo>
                    <a:pt x="145711" y="269764"/>
                  </a:lnTo>
                  <a:lnTo>
                    <a:pt x="147690" y="272914"/>
                  </a:lnTo>
                  <a:lnTo>
                    <a:pt x="149890" y="279060"/>
                  </a:lnTo>
                  <a:lnTo>
                    <a:pt x="151469" y="281095"/>
                  </a:lnTo>
                  <a:lnTo>
                    <a:pt x="153514" y="282453"/>
                  </a:lnTo>
                  <a:lnTo>
                    <a:pt x="155869" y="283358"/>
                  </a:lnTo>
                  <a:lnTo>
                    <a:pt x="158431" y="282969"/>
                  </a:lnTo>
                  <a:lnTo>
                    <a:pt x="163924" y="279891"/>
                  </a:lnTo>
                  <a:lnTo>
                    <a:pt x="172595" y="272580"/>
                  </a:lnTo>
                  <a:lnTo>
                    <a:pt x="175535" y="267846"/>
                  </a:lnTo>
                  <a:lnTo>
                    <a:pt x="178488" y="261714"/>
                  </a:lnTo>
                  <a:lnTo>
                    <a:pt x="181448" y="254649"/>
                  </a:lnTo>
                  <a:lnTo>
                    <a:pt x="184414" y="247954"/>
                  </a:lnTo>
                  <a:lnTo>
                    <a:pt x="190355" y="235225"/>
                  </a:lnTo>
                  <a:lnTo>
                    <a:pt x="204018" y="207421"/>
                  </a:lnTo>
                  <a:lnTo>
                    <a:pt x="208390" y="196625"/>
                  </a:lnTo>
                  <a:lnTo>
                    <a:pt x="212297" y="185460"/>
                  </a:lnTo>
                  <a:lnTo>
                    <a:pt x="215894" y="174047"/>
                  </a:lnTo>
                  <a:lnTo>
                    <a:pt x="222536" y="150783"/>
                  </a:lnTo>
                  <a:lnTo>
                    <a:pt x="225697" y="139024"/>
                  </a:lnTo>
                  <a:lnTo>
                    <a:pt x="231854" y="118019"/>
                  </a:lnTo>
                  <a:lnTo>
                    <a:pt x="240898" y="89460"/>
                  </a:lnTo>
                  <a:lnTo>
                    <a:pt x="252844" y="53143"/>
                  </a:lnTo>
                  <a:lnTo>
                    <a:pt x="254831" y="45157"/>
                  </a:lnTo>
                  <a:lnTo>
                    <a:pt x="256156" y="37848"/>
                  </a:lnTo>
                  <a:lnTo>
                    <a:pt x="257039" y="30990"/>
                  </a:lnTo>
                  <a:lnTo>
                    <a:pt x="256636" y="25427"/>
                  </a:lnTo>
                  <a:lnTo>
                    <a:pt x="255375" y="20726"/>
                  </a:lnTo>
                  <a:lnTo>
                    <a:pt x="252321" y="12857"/>
                  </a:lnTo>
                  <a:lnTo>
                    <a:pt x="250359" y="2366"/>
                  </a:lnTo>
                  <a:lnTo>
                    <a:pt x="249972" y="0"/>
                  </a:lnTo>
                  <a:lnTo>
                    <a:pt x="249889" y="9209"/>
                  </a:lnTo>
                  <a:lnTo>
                    <a:pt x="249877" y="54091"/>
                  </a:lnTo>
                  <a:lnTo>
                    <a:pt x="250869" y="62656"/>
                  </a:lnTo>
                  <a:lnTo>
                    <a:pt x="252523" y="71342"/>
                  </a:lnTo>
                  <a:lnTo>
                    <a:pt x="279688" y="181151"/>
                  </a:lnTo>
                  <a:lnTo>
                    <a:pt x="281657" y="193003"/>
                  </a:lnTo>
                  <a:lnTo>
                    <a:pt x="282970" y="204873"/>
                  </a:lnTo>
                  <a:lnTo>
                    <a:pt x="283845" y="216755"/>
                  </a:lnTo>
                  <a:lnTo>
                    <a:pt x="285421" y="228646"/>
                  </a:lnTo>
                  <a:lnTo>
                    <a:pt x="287463" y="240540"/>
                  </a:lnTo>
                  <a:lnTo>
                    <a:pt x="289817" y="252439"/>
                  </a:lnTo>
                  <a:lnTo>
                    <a:pt x="291387" y="263349"/>
                  </a:lnTo>
                  <a:lnTo>
                    <a:pt x="292433" y="273598"/>
                  </a:lnTo>
                  <a:lnTo>
                    <a:pt x="293130" y="283408"/>
                  </a:lnTo>
                  <a:lnTo>
                    <a:pt x="294587" y="291932"/>
                  </a:lnTo>
                  <a:lnTo>
                    <a:pt x="296551" y="299599"/>
                  </a:lnTo>
                  <a:lnTo>
                    <a:pt x="298852" y="306694"/>
                  </a:lnTo>
                  <a:lnTo>
                    <a:pt x="301379" y="313410"/>
                  </a:lnTo>
                  <a:lnTo>
                    <a:pt x="304055" y="319870"/>
                  </a:lnTo>
                  <a:lnTo>
                    <a:pt x="312385" y="3387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4" name="SMARTInkAnnotation465"/>
            <p:cNvSpPr/>
            <p:nvPr/>
          </p:nvSpPr>
          <p:spPr>
            <a:xfrm>
              <a:off x="2125266" y="4849015"/>
              <a:ext cx="203320" cy="352482"/>
            </a:xfrm>
            <a:custGeom>
              <a:avLst/>
              <a:gdLst/>
              <a:ahLst/>
              <a:cxnLst/>
              <a:rect l="0" t="0" r="0" b="0"/>
              <a:pathLst>
                <a:path w="203320" h="352482">
                  <a:moveTo>
                    <a:pt x="0" y="106962"/>
                  </a:moveTo>
                  <a:lnTo>
                    <a:pt x="0" y="114650"/>
                  </a:lnTo>
                  <a:lnTo>
                    <a:pt x="4740" y="125004"/>
                  </a:lnTo>
                  <a:lnTo>
                    <a:pt x="7067" y="135155"/>
                  </a:lnTo>
                  <a:lnTo>
                    <a:pt x="7688" y="140640"/>
                  </a:lnTo>
                  <a:lnTo>
                    <a:pt x="9094" y="147273"/>
                  </a:lnTo>
                  <a:lnTo>
                    <a:pt x="11023" y="154672"/>
                  </a:lnTo>
                  <a:lnTo>
                    <a:pt x="13302" y="162581"/>
                  </a:lnTo>
                  <a:lnTo>
                    <a:pt x="18480" y="179306"/>
                  </a:lnTo>
                  <a:lnTo>
                    <a:pt x="21249" y="187934"/>
                  </a:lnTo>
                  <a:lnTo>
                    <a:pt x="23096" y="196662"/>
                  </a:lnTo>
                  <a:lnTo>
                    <a:pt x="24327" y="205457"/>
                  </a:lnTo>
                  <a:lnTo>
                    <a:pt x="25147" y="214297"/>
                  </a:lnTo>
                  <a:lnTo>
                    <a:pt x="26687" y="223166"/>
                  </a:lnTo>
                  <a:lnTo>
                    <a:pt x="28705" y="232057"/>
                  </a:lnTo>
                  <a:lnTo>
                    <a:pt x="31043" y="240960"/>
                  </a:lnTo>
                  <a:lnTo>
                    <a:pt x="32601" y="249872"/>
                  </a:lnTo>
                  <a:lnTo>
                    <a:pt x="33640" y="258790"/>
                  </a:lnTo>
                  <a:lnTo>
                    <a:pt x="34333" y="267711"/>
                  </a:lnTo>
                  <a:lnTo>
                    <a:pt x="35787" y="276636"/>
                  </a:lnTo>
                  <a:lnTo>
                    <a:pt x="37749" y="285562"/>
                  </a:lnTo>
                  <a:lnTo>
                    <a:pt x="40048" y="294490"/>
                  </a:lnTo>
                  <a:lnTo>
                    <a:pt x="41582" y="302425"/>
                  </a:lnTo>
                  <a:lnTo>
                    <a:pt x="42604" y="309700"/>
                  </a:lnTo>
                  <a:lnTo>
                    <a:pt x="43285" y="316535"/>
                  </a:lnTo>
                  <a:lnTo>
                    <a:pt x="43739" y="323075"/>
                  </a:lnTo>
                  <a:lnTo>
                    <a:pt x="44042" y="329420"/>
                  </a:lnTo>
                  <a:lnTo>
                    <a:pt x="44244" y="335634"/>
                  </a:lnTo>
                  <a:lnTo>
                    <a:pt x="45371" y="339778"/>
                  </a:lnTo>
                  <a:lnTo>
                    <a:pt x="47114" y="342539"/>
                  </a:lnTo>
                  <a:lnTo>
                    <a:pt x="49269" y="344380"/>
                  </a:lnTo>
                  <a:lnTo>
                    <a:pt x="50705" y="346600"/>
                  </a:lnTo>
                  <a:lnTo>
                    <a:pt x="52727" y="352481"/>
                  </a:lnTo>
                  <a:lnTo>
                    <a:pt x="53010" y="352000"/>
                  </a:lnTo>
                  <a:lnTo>
                    <a:pt x="53528" y="343117"/>
                  </a:lnTo>
                  <a:lnTo>
                    <a:pt x="53544" y="338813"/>
                  </a:lnTo>
                  <a:lnTo>
                    <a:pt x="50917" y="328738"/>
                  </a:lnTo>
                  <a:lnTo>
                    <a:pt x="48827" y="323274"/>
                  </a:lnTo>
                  <a:lnTo>
                    <a:pt x="47434" y="316654"/>
                  </a:lnTo>
                  <a:lnTo>
                    <a:pt x="46505" y="309264"/>
                  </a:lnTo>
                  <a:lnTo>
                    <a:pt x="45886" y="301361"/>
                  </a:lnTo>
                  <a:lnTo>
                    <a:pt x="44481" y="292124"/>
                  </a:lnTo>
                  <a:lnTo>
                    <a:pt x="42552" y="281997"/>
                  </a:lnTo>
                  <a:lnTo>
                    <a:pt x="37764" y="260162"/>
                  </a:lnTo>
                  <a:lnTo>
                    <a:pt x="32328" y="237228"/>
                  </a:lnTo>
                  <a:lnTo>
                    <a:pt x="30481" y="225555"/>
                  </a:lnTo>
                  <a:lnTo>
                    <a:pt x="29251" y="213805"/>
                  </a:lnTo>
                  <a:lnTo>
                    <a:pt x="28430" y="202003"/>
                  </a:lnTo>
                  <a:lnTo>
                    <a:pt x="26891" y="190167"/>
                  </a:lnTo>
                  <a:lnTo>
                    <a:pt x="24872" y="178306"/>
                  </a:lnTo>
                  <a:lnTo>
                    <a:pt x="22534" y="166430"/>
                  </a:lnTo>
                  <a:lnTo>
                    <a:pt x="20976" y="154545"/>
                  </a:lnTo>
                  <a:lnTo>
                    <a:pt x="19937" y="142652"/>
                  </a:lnTo>
                  <a:lnTo>
                    <a:pt x="19245" y="130756"/>
                  </a:lnTo>
                  <a:lnTo>
                    <a:pt x="17790" y="119847"/>
                  </a:lnTo>
                  <a:lnTo>
                    <a:pt x="15829" y="109599"/>
                  </a:lnTo>
                  <a:lnTo>
                    <a:pt x="13529" y="99790"/>
                  </a:lnTo>
                  <a:lnTo>
                    <a:pt x="11996" y="91266"/>
                  </a:lnTo>
                  <a:lnTo>
                    <a:pt x="10974" y="83600"/>
                  </a:lnTo>
                  <a:lnTo>
                    <a:pt x="10292" y="76504"/>
                  </a:lnTo>
                  <a:lnTo>
                    <a:pt x="10830" y="68797"/>
                  </a:lnTo>
                  <a:lnTo>
                    <a:pt x="12181" y="60683"/>
                  </a:lnTo>
                  <a:lnTo>
                    <a:pt x="14074" y="52296"/>
                  </a:lnTo>
                  <a:lnTo>
                    <a:pt x="15336" y="45714"/>
                  </a:lnTo>
                  <a:lnTo>
                    <a:pt x="16737" y="35754"/>
                  </a:lnTo>
                  <a:lnTo>
                    <a:pt x="19096" y="30716"/>
                  </a:lnTo>
                  <a:lnTo>
                    <a:pt x="22652" y="25373"/>
                  </a:lnTo>
                  <a:lnTo>
                    <a:pt x="27008" y="19827"/>
                  </a:lnTo>
                  <a:lnTo>
                    <a:pt x="30903" y="15138"/>
                  </a:lnTo>
                  <a:lnTo>
                    <a:pt x="34493" y="11019"/>
                  </a:lnTo>
                  <a:lnTo>
                    <a:pt x="37878" y="7281"/>
                  </a:lnTo>
                  <a:lnTo>
                    <a:pt x="42119" y="4789"/>
                  </a:lnTo>
                  <a:lnTo>
                    <a:pt x="46930" y="3128"/>
                  </a:lnTo>
                  <a:lnTo>
                    <a:pt x="52123" y="2020"/>
                  </a:lnTo>
                  <a:lnTo>
                    <a:pt x="58561" y="1282"/>
                  </a:lnTo>
                  <a:lnTo>
                    <a:pt x="65830" y="789"/>
                  </a:lnTo>
                  <a:lnTo>
                    <a:pt x="73652" y="461"/>
                  </a:lnTo>
                  <a:lnTo>
                    <a:pt x="90281" y="96"/>
                  </a:lnTo>
                  <a:lnTo>
                    <a:pt x="98883" y="0"/>
                  </a:lnTo>
                  <a:lnTo>
                    <a:pt x="106601" y="927"/>
                  </a:lnTo>
                  <a:lnTo>
                    <a:pt x="113731" y="2537"/>
                  </a:lnTo>
                  <a:lnTo>
                    <a:pt x="120469" y="4603"/>
                  </a:lnTo>
                  <a:lnTo>
                    <a:pt x="127938" y="7965"/>
                  </a:lnTo>
                  <a:lnTo>
                    <a:pt x="135893" y="12190"/>
                  </a:lnTo>
                  <a:lnTo>
                    <a:pt x="144173" y="16991"/>
                  </a:lnTo>
                  <a:lnTo>
                    <a:pt x="161311" y="27618"/>
                  </a:lnTo>
                  <a:lnTo>
                    <a:pt x="170048" y="33230"/>
                  </a:lnTo>
                  <a:lnTo>
                    <a:pt x="176866" y="38956"/>
                  </a:lnTo>
                  <a:lnTo>
                    <a:pt x="182403" y="44757"/>
                  </a:lnTo>
                  <a:lnTo>
                    <a:pt x="187086" y="50609"/>
                  </a:lnTo>
                  <a:lnTo>
                    <a:pt x="191201" y="56495"/>
                  </a:lnTo>
                  <a:lnTo>
                    <a:pt x="194936" y="62402"/>
                  </a:lnTo>
                  <a:lnTo>
                    <a:pt x="198418" y="68326"/>
                  </a:lnTo>
                  <a:lnTo>
                    <a:pt x="200740" y="74259"/>
                  </a:lnTo>
                  <a:lnTo>
                    <a:pt x="202287" y="80199"/>
                  </a:lnTo>
                  <a:lnTo>
                    <a:pt x="203319" y="86143"/>
                  </a:lnTo>
                  <a:lnTo>
                    <a:pt x="203015" y="93083"/>
                  </a:lnTo>
                  <a:lnTo>
                    <a:pt x="201819" y="100685"/>
                  </a:lnTo>
                  <a:lnTo>
                    <a:pt x="200030" y="108730"/>
                  </a:lnTo>
                  <a:lnTo>
                    <a:pt x="197846" y="116078"/>
                  </a:lnTo>
                  <a:lnTo>
                    <a:pt x="195397" y="122961"/>
                  </a:lnTo>
                  <a:lnTo>
                    <a:pt x="192773" y="129534"/>
                  </a:lnTo>
                  <a:lnTo>
                    <a:pt x="189038" y="135900"/>
                  </a:lnTo>
                  <a:lnTo>
                    <a:pt x="184565" y="142129"/>
                  </a:lnTo>
                  <a:lnTo>
                    <a:pt x="179598" y="148266"/>
                  </a:lnTo>
                  <a:lnTo>
                    <a:pt x="173310" y="154342"/>
                  </a:lnTo>
                  <a:lnTo>
                    <a:pt x="166141" y="160376"/>
                  </a:lnTo>
                  <a:lnTo>
                    <a:pt x="158386" y="166384"/>
                  </a:lnTo>
                  <a:lnTo>
                    <a:pt x="151231" y="172373"/>
                  </a:lnTo>
                  <a:lnTo>
                    <a:pt x="144477" y="178350"/>
                  </a:lnTo>
                  <a:lnTo>
                    <a:pt x="137990" y="184320"/>
                  </a:lnTo>
                  <a:lnTo>
                    <a:pt x="129696" y="189291"/>
                  </a:lnTo>
                  <a:lnTo>
                    <a:pt x="120198" y="193598"/>
                  </a:lnTo>
                  <a:lnTo>
                    <a:pt x="109898" y="197461"/>
                  </a:lnTo>
                  <a:lnTo>
                    <a:pt x="101046" y="201029"/>
                  </a:lnTo>
                  <a:lnTo>
                    <a:pt x="93161" y="204400"/>
                  </a:lnTo>
                  <a:lnTo>
                    <a:pt x="85920" y="207639"/>
                  </a:lnTo>
                  <a:lnTo>
                    <a:pt x="78116" y="209798"/>
                  </a:lnTo>
                  <a:lnTo>
                    <a:pt x="69936" y="211239"/>
                  </a:lnTo>
                  <a:lnTo>
                    <a:pt x="61507" y="212198"/>
                  </a:lnTo>
                  <a:lnTo>
                    <a:pt x="53903" y="213831"/>
                  </a:lnTo>
                  <a:lnTo>
                    <a:pt x="46849" y="215910"/>
                  </a:lnTo>
                  <a:lnTo>
                    <a:pt x="40162" y="218289"/>
                  </a:lnTo>
                  <a:lnTo>
                    <a:pt x="33720" y="219876"/>
                  </a:lnTo>
                  <a:lnTo>
                    <a:pt x="27441" y="220933"/>
                  </a:lnTo>
                  <a:lnTo>
                    <a:pt x="21270" y="221638"/>
                  </a:lnTo>
                  <a:lnTo>
                    <a:pt x="16164" y="222108"/>
                  </a:lnTo>
                  <a:lnTo>
                    <a:pt x="11768" y="222421"/>
                  </a:lnTo>
                  <a:lnTo>
                    <a:pt x="2324" y="222923"/>
                  </a:lnTo>
                  <a:lnTo>
                    <a:pt x="2542" y="222965"/>
                  </a:lnTo>
                  <a:lnTo>
                    <a:pt x="5429" y="223011"/>
                  </a:lnTo>
                  <a:lnTo>
                    <a:pt x="8580" y="222031"/>
                  </a:lnTo>
                  <a:lnTo>
                    <a:pt x="12665" y="220385"/>
                  </a:lnTo>
                  <a:lnTo>
                    <a:pt x="17373" y="218296"/>
                  </a:lnTo>
                  <a:lnTo>
                    <a:pt x="22496" y="216903"/>
                  </a:lnTo>
                  <a:lnTo>
                    <a:pt x="27896" y="215975"/>
                  </a:lnTo>
                  <a:lnTo>
                    <a:pt x="33480" y="215355"/>
                  </a:lnTo>
                  <a:lnTo>
                    <a:pt x="38195" y="214943"/>
                  </a:lnTo>
                  <a:lnTo>
                    <a:pt x="42330" y="214668"/>
                  </a:lnTo>
                  <a:lnTo>
                    <a:pt x="53578" y="2141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5" name="SMARTInkAnnotation466"/>
            <p:cNvSpPr/>
            <p:nvPr/>
          </p:nvSpPr>
          <p:spPr>
            <a:xfrm>
              <a:off x="2357438" y="4920817"/>
              <a:ext cx="214313" cy="235396"/>
            </a:xfrm>
            <a:custGeom>
              <a:avLst/>
              <a:gdLst/>
              <a:ahLst/>
              <a:cxnLst/>
              <a:rect l="0" t="0" r="0" b="0"/>
              <a:pathLst>
                <a:path w="214313" h="235396">
                  <a:moveTo>
                    <a:pt x="0" y="142316"/>
                  </a:moveTo>
                  <a:lnTo>
                    <a:pt x="4740" y="147056"/>
                  </a:lnTo>
                  <a:lnTo>
                    <a:pt x="7129" y="148453"/>
                  </a:lnTo>
                  <a:lnTo>
                    <a:pt x="12428" y="150004"/>
                  </a:lnTo>
                  <a:lnTo>
                    <a:pt x="16223" y="150418"/>
                  </a:lnTo>
                  <a:lnTo>
                    <a:pt x="20737" y="150694"/>
                  </a:lnTo>
                  <a:lnTo>
                    <a:pt x="25731" y="150878"/>
                  </a:lnTo>
                  <a:lnTo>
                    <a:pt x="31044" y="150008"/>
                  </a:lnTo>
                  <a:lnTo>
                    <a:pt x="36571" y="148436"/>
                  </a:lnTo>
                  <a:lnTo>
                    <a:pt x="42240" y="146396"/>
                  </a:lnTo>
                  <a:lnTo>
                    <a:pt x="48003" y="144043"/>
                  </a:lnTo>
                  <a:lnTo>
                    <a:pt x="53830" y="141484"/>
                  </a:lnTo>
                  <a:lnTo>
                    <a:pt x="65596" y="135993"/>
                  </a:lnTo>
                  <a:lnTo>
                    <a:pt x="77440" y="130245"/>
                  </a:lnTo>
                  <a:lnTo>
                    <a:pt x="83377" y="126331"/>
                  </a:lnTo>
                  <a:lnTo>
                    <a:pt x="89319" y="121738"/>
                  </a:lnTo>
                  <a:lnTo>
                    <a:pt x="95264" y="116691"/>
                  </a:lnTo>
                  <a:lnTo>
                    <a:pt x="101212" y="110350"/>
                  </a:lnTo>
                  <a:lnTo>
                    <a:pt x="107162" y="103146"/>
                  </a:lnTo>
                  <a:lnTo>
                    <a:pt x="113113" y="95366"/>
                  </a:lnTo>
                  <a:lnTo>
                    <a:pt x="119065" y="88195"/>
                  </a:lnTo>
                  <a:lnTo>
                    <a:pt x="125017" y="81432"/>
                  </a:lnTo>
                  <a:lnTo>
                    <a:pt x="130969" y="74937"/>
                  </a:lnTo>
                  <a:lnTo>
                    <a:pt x="134938" y="68623"/>
                  </a:lnTo>
                  <a:lnTo>
                    <a:pt x="137583" y="62430"/>
                  </a:lnTo>
                  <a:lnTo>
                    <a:pt x="139347" y="56316"/>
                  </a:lnTo>
                  <a:lnTo>
                    <a:pt x="141515" y="51248"/>
                  </a:lnTo>
                  <a:lnTo>
                    <a:pt x="143953" y="46877"/>
                  </a:lnTo>
                  <a:lnTo>
                    <a:pt x="146570" y="42971"/>
                  </a:lnTo>
                  <a:lnTo>
                    <a:pt x="149307" y="38383"/>
                  </a:lnTo>
                  <a:lnTo>
                    <a:pt x="152123" y="33339"/>
                  </a:lnTo>
                  <a:lnTo>
                    <a:pt x="154994" y="27993"/>
                  </a:lnTo>
                  <a:lnTo>
                    <a:pt x="155915" y="23436"/>
                  </a:lnTo>
                  <a:lnTo>
                    <a:pt x="155537" y="19407"/>
                  </a:lnTo>
                  <a:lnTo>
                    <a:pt x="153463" y="12283"/>
                  </a:lnTo>
                  <a:lnTo>
                    <a:pt x="152542" y="5809"/>
                  </a:lnTo>
                  <a:lnTo>
                    <a:pt x="151303" y="3687"/>
                  </a:lnTo>
                  <a:lnTo>
                    <a:pt x="149486" y="2271"/>
                  </a:lnTo>
                  <a:lnTo>
                    <a:pt x="147282" y="1328"/>
                  </a:lnTo>
                  <a:lnTo>
                    <a:pt x="143828" y="698"/>
                  </a:lnTo>
                  <a:lnTo>
                    <a:pt x="139542" y="279"/>
                  </a:lnTo>
                  <a:lnTo>
                    <a:pt x="134699" y="0"/>
                  </a:lnTo>
                  <a:lnTo>
                    <a:pt x="129487" y="1798"/>
                  </a:lnTo>
                  <a:lnTo>
                    <a:pt x="124028" y="4981"/>
                  </a:lnTo>
                  <a:lnTo>
                    <a:pt x="118404" y="9088"/>
                  </a:lnTo>
                  <a:lnTo>
                    <a:pt x="104218" y="18942"/>
                  </a:lnTo>
                  <a:lnTo>
                    <a:pt x="70856" y="41437"/>
                  </a:lnTo>
                  <a:lnTo>
                    <a:pt x="63113" y="48273"/>
                  </a:lnTo>
                  <a:lnTo>
                    <a:pt x="55966" y="55809"/>
                  </a:lnTo>
                  <a:lnTo>
                    <a:pt x="49216" y="63809"/>
                  </a:lnTo>
                  <a:lnTo>
                    <a:pt x="42733" y="72118"/>
                  </a:lnTo>
                  <a:lnTo>
                    <a:pt x="36426" y="80634"/>
                  </a:lnTo>
                  <a:lnTo>
                    <a:pt x="30237" y="89288"/>
                  </a:lnTo>
                  <a:lnTo>
                    <a:pt x="26111" y="99027"/>
                  </a:lnTo>
                  <a:lnTo>
                    <a:pt x="23360" y="109488"/>
                  </a:lnTo>
                  <a:lnTo>
                    <a:pt x="21526" y="120430"/>
                  </a:lnTo>
                  <a:lnTo>
                    <a:pt x="20304" y="130702"/>
                  </a:lnTo>
                  <a:lnTo>
                    <a:pt x="19489" y="140526"/>
                  </a:lnTo>
                  <a:lnTo>
                    <a:pt x="18945" y="150053"/>
                  </a:lnTo>
                  <a:lnTo>
                    <a:pt x="19575" y="158388"/>
                  </a:lnTo>
                  <a:lnTo>
                    <a:pt x="20988" y="165928"/>
                  </a:lnTo>
                  <a:lnTo>
                    <a:pt x="22921" y="172940"/>
                  </a:lnTo>
                  <a:lnTo>
                    <a:pt x="26195" y="180592"/>
                  </a:lnTo>
                  <a:lnTo>
                    <a:pt x="30361" y="188669"/>
                  </a:lnTo>
                  <a:lnTo>
                    <a:pt x="35124" y="197030"/>
                  </a:lnTo>
                  <a:lnTo>
                    <a:pt x="41275" y="203597"/>
                  </a:lnTo>
                  <a:lnTo>
                    <a:pt x="48353" y="208967"/>
                  </a:lnTo>
                  <a:lnTo>
                    <a:pt x="56047" y="213539"/>
                  </a:lnTo>
                  <a:lnTo>
                    <a:pt x="64154" y="217579"/>
                  </a:lnTo>
                  <a:lnTo>
                    <a:pt x="72535" y="221265"/>
                  </a:lnTo>
                  <a:lnTo>
                    <a:pt x="81098" y="224714"/>
                  </a:lnTo>
                  <a:lnTo>
                    <a:pt x="98552" y="231192"/>
                  </a:lnTo>
                  <a:lnTo>
                    <a:pt x="107373" y="234309"/>
                  </a:lnTo>
                  <a:lnTo>
                    <a:pt x="116230" y="235395"/>
                  </a:lnTo>
                  <a:lnTo>
                    <a:pt x="125111" y="235126"/>
                  </a:lnTo>
                  <a:lnTo>
                    <a:pt x="134009" y="233954"/>
                  </a:lnTo>
                  <a:lnTo>
                    <a:pt x="141925" y="231190"/>
                  </a:lnTo>
                  <a:lnTo>
                    <a:pt x="149187" y="227362"/>
                  </a:lnTo>
                  <a:lnTo>
                    <a:pt x="156012" y="222826"/>
                  </a:lnTo>
                  <a:lnTo>
                    <a:pt x="162547" y="217817"/>
                  </a:lnTo>
                  <a:lnTo>
                    <a:pt x="168888" y="212494"/>
                  </a:lnTo>
                  <a:lnTo>
                    <a:pt x="175099" y="206961"/>
                  </a:lnTo>
                  <a:lnTo>
                    <a:pt x="181225" y="200295"/>
                  </a:lnTo>
                  <a:lnTo>
                    <a:pt x="187293" y="192875"/>
                  </a:lnTo>
                  <a:lnTo>
                    <a:pt x="193323" y="184952"/>
                  </a:lnTo>
                  <a:lnTo>
                    <a:pt x="198335" y="178677"/>
                  </a:lnTo>
                  <a:lnTo>
                    <a:pt x="202668" y="173502"/>
                  </a:lnTo>
                  <a:lnTo>
                    <a:pt x="214312" y="1601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6" name="SMARTInkAnnotation467"/>
            <p:cNvSpPr/>
            <p:nvPr/>
          </p:nvSpPr>
          <p:spPr>
            <a:xfrm>
              <a:off x="2607469" y="4839891"/>
              <a:ext cx="258962" cy="328542"/>
            </a:xfrm>
            <a:custGeom>
              <a:avLst/>
              <a:gdLst/>
              <a:ahLst/>
              <a:cxnLst/>
              <a:rect l="0" t="0" r="0" b="0"/>
              <a:pathLst>
                <a:path w="258962" h="328542">
                  <a:moveTo>
                    <a:pt x="0" y="0"/>
                  </a:moveTo>
                  <a:lnTo>
                    <a:pt x="0" y="64181"/>
                  </a:lnTo>
                  <a:lnTo>
                    <a:pt x="992" y="73545"/>
                  </a:lnTo>
                  <a:lnTo>
                    <a:pt x="2646" y="83757"/>
                  </a:lnTo>
                  <a:lnTo>
                    <a:pt x="4740" y="94533"/>
                  </a:lnTo>
                  <a:lnTo>
                    <a:pt x="9713" y="117090"/>
                  </a:lnTo>
                  <a:lnTo>
                    <a:pt x="12428" y="128662"/>
                  </a:lnTo>
                  <a:lnTo>
                    <a:pt x="14239" y="140345"/>
                  </a:lnTo>
                  <a:lnTo>
                    <a:pt x="15445" y="152102"/>
                  </a:lnTo>
                  <a:lnTo>
                    <a:pt x="16250" y="163909"/>
                  </a:lnTo>
                  <a:lnTo>
                    <a:pt x="17778" y="175749"/>
                  </a:lnTo>
                  <a:lnTo>
                    <a:pt x="19790" y="187611"/>
                  </a:lnTo>
                  <a:lnTo>
                    <a:pt x="22123" y="199488"/>
                  </a:lnTo>
                  <a:lnTo>
                    <a:pt x="23678" y="210383"/>
                  </a:lnTo>
                  <a:lnTo>
                    <a:pt x="24715" y="220623"/>
                  </a:lnTo>
                  <a:lnTo>
                    <a:pt x="25406" y="230425"/>
                  </a:lnTo>
                  <a:lnTo>
                    <a:pt x="25867" y="239937"/>
                  </a:lnTo>
                  <a:lnTo>
                    <a:pt x="26379" y="258444"/>
                  </a:lnTo>
                  <a:lnTo>
                    <a:pt x="27508" y="267545"/>
                  </a:lnTo>
                  <a:lnTo>
                    <a:pt x="29252" y="276590"/>
                  </a:lnTo>
                  <a:lnTo>
                    <a:pt x="31408" y="285597"/>
                  </a:lnTo>
                  <a:lnTo>
                    <a:pt x="32845" y="292592"/>
                  </a:lnTo>
                  <a:lnTo>
                    <a:pt x="33803" y="298249"/>
                  </a:lnTo>
                  <a:lnTo>
                    <a:pt x="34867" y="307180"/>
                  </a:lnTo>
                  <a:lnTo>
                    <a:pt x="35340" y="314456"/>
                  </a:lnTo>
                  <a:lnTo>
                    <a:pt x="36458" y="317786"/>
                  </a:lnTo>
                  <a:lnTo>
                    <a:pt x="42737" y="327613"/>
                  </a:lnTo>
                  <a:lnTo>
                    <a:pt x="43374" y="328541"/>
                  </a:lnTo>
                  <a:lnTo>
                    <a:pt x="44791" y="328168"/>
                  </a:lnTo>
                  <a:lnTo>
                    <a:pt x="49011" y="325107"/>
                  </a:lnTo>
                  <a:lnTo>
                    <a:pt x="56965" y="317806"/>
                  </a:lnTo>
                  <a:lnTo>
                    <a:pt x="62690" y="309588"/>
                  </a:lnTo>
                  <a:lnTo>
                    <a:pt x="65606" y="304618"/>
                  </a:lnTo>
                  <a:lnTo>
                    <a:pt x="68542" y="299321"/>
                  </a:lnTo>
                  <a:lnTo>
                    <a:pt x="74450" y="288143"/>
                  </a:lnTo>
                  <a:lnTo>
                    <a:pt x="101204" y="235132"/>
                  </a:lnTo>
                  <a:lnTo>
                    <a:pt x="103188" y="229185"/>
                  </a:lnTo>
                  <a:lnTo>
                    <a:pt x="104510" y="223235"/>
                  </a:lnTo>
                  <a:lnTo>
                    <a:pt x="105392" y="217284"/>
                  </a:lnTo>
                  <a:lnTo>
                    <a:pt x="109018" y="208026"/>
                  </a:lnTo>
                  <a:lnTo>
                    <a:pt x="112944" y="200604"/>
                  </a:lnTo>
                  <a:lnTo>
                    <a:pt x="114689" y="193998"/>
                  </a:lnTo>
                  <a:lnTo>
                    <a:pt x="116147" y="191840"/>
                  </a:lnTo>
                  <a:lnTo>
                    <a:pt x="118111" y="190400"/>
                  </a:lnTo>
                  <a:lnTo>
                    <a:pt x="123652" y="188091"/>
                  </a:lnTo>
                  <a:lnTo>
                    <a:pt x="125099" y="188894"/>
                  </a:lnTo>
                  <a:lnTo>
                    <a:pt x="132584" y="195261"/>
                  </a:lnTo>
                  <a:lnTo>
                    <a:pt x="135986" y="201215"/>
                  </a:lnTo>
                  <a:lnTo>
                    <a:pt x="140805" y="209483"/>
                  </a:lnTo>
                  <a:lnTo>
                    <a:pt x="146254" y="216465"/>
                  </a:lnTo>
                  <a:lnTo>
                    <a:pt x="151984" y="225522"/>
                  </a:lnTo>
                  <a:lnTo>
                    <a:pt x="157837" y="235169"/>
                  </a:lnTo>
                  <a:lnTo>
                    <a:pt x="163746" y="242764"/>
                  </a:lnTo>
                  <a:lnTo>
                    <a:pt x="166711" y="245187"/>
                  </a:lnTo>
                  <a:lnTo>
                    <a:pt x="169679" y="246801"/>
                  </a:lnTo>
                  <a:lnTo>
                    <a:pt x="172651" y="247878"/>
                  </a:lnTo>
                  <a:lnTo>
                    <a:pt x="178598" y="251720"/>
                  </a:lnTo>
                  <a:lnTo>
                    <a:pt x="181573" y="254133"/>
                  </a:lnTo>
                  <a:lnTo>
                    <a:pt x="184549" y="255742"/>
                  </a:lnTo>
                  <a:lnTo>
                    <a:pt x="190501" y="257530"/>
                  </a:lnTo>
                  <a:lnTo>
                    <a:pt x="193477" y="257015"/>
                  </a:lnTo>
                  <a:lnTo>
                    <a:pt x="201414" y="252541"/>
                  </a:lnTo>
                  <a:lnTo>
                    <a:pt x="203619" y="251147"/>
                  </a:lnTo>
                  <a:lnTo>
                    <a:pt x="211171" y="244114"/>
                  </a:lnTo>
                  <a:lnTo>
                    <a:pt x="212916" y="242440"/>
                  </a:lnTo>
                  <a:lnTo>
                    <a:pt x="213382" y="241001"/>
                  </a:lnTo>
                  <a:lnTo>
                    <a:pt x="213899" y="236757"/>
                  </a:lnTo>
                  <a:lnTo>
                    <a:pt x="213044" y="235228"/>
                  </a:lnTo>
                  <a:lnTo>
                    <a:pt x="211483" y="234210"/>
                  </a:lnTo>
                  <a:lnTo>
                    <a:pt x="205414" y="232182"/>
                  </a:lnTo>
                  <a:lnTo>
                    <a:pt x="258961" y="2321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7" name="SMARTInkAnnotation468"/>
            <p:cNvSpPr/>
            <p:nvPr/>
          </p:nvSpPr>
          <p:spPr>
            <a:xfrm>
              <a:off x="2821781" y="4973836"/>
              <a:ext cx="160614" cy="227734"/>
            </a:xfrm>
            <a:custGeom>
              <a:avLst/>
              <a:gdLst/>
              <a:ahLst/>
              <a:cxnLst/>
              <a:rect l="0" t="0" r="0" b="0"/>
              <a:pathLst>
                <a:path w="160614" h="227734">
                  <a:moveTo>
                    <a:pt x="0" y="0"/>
                  </a:moveTo>
                  <a:lnTo>
                    <a:pt x="4741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7689" y="4740"/>
                  </a:lnTo>
                  <a:lnTo>
                    <a:pt x="11024" y="9713"/>
                  </a:lnTo>
                  <a:lnTo>
                    <a:pt x="13303" y="12429"/>
                  </a:lnTo>
                  <a:lnTo>
                    <a:pt x="14822" y="16223"/>
                  </a:lnTo>
                  <a:lnTo>
                    <a:pt x="15834" y="20738"/>
                  </a:lnTo>
                  <a:lnTo>
                    <a:pt x="16509" y="25731"/>
                  </a:lnTo>
                  <a:lnTo>
                    <a:pt x="16959" y="31045"/>
                  </a:lnTo>
                  <a:lnTo>
                    <a:pt x="17260" y="36571"/>
                  </a:lnTo>
                  <a:lnTo>
                    <a:pt x="17460" y="42240"/>
                  </a:lnTo>
                  <a:lnTo>
                    <a:pt x="18585" y="48004"/>
                  </a:lnTo>
                  <a:lnTo>
                    <a:pt x="20328" y="53830"/>
                  </a:lnTo>
                  <a:lnTo>
                    <a:pt x="22482" y="59699"/>
                  </a:lnTo>
                  <a:lnTo>
                    <a:pt x="23918" y="66589"/>
                  </a:lnTo>
                  <a:lnTo>
                    <a:pt x="24875" y="74158"/>
                  </a:lnTo>
                  <a:lnTo>
                    <a:pt x="25513" y="82181"/>
                  </a:lnTo>
                  <a:lnTo>
                    <a:pt x="25938" y="90506"/>
                  </a:lnTo>
                  <a:lnTo>
                    <a:pt x="26411" y="107693"/>
                  </a:lnTo>
                  <a:lnTo>
                    <a:pt x="27530" y="115452"/>
                  </a:lnTo>
                  <a:lnTo>
                    <a:pt x="29267" y="122608"/>
                  </a:lnTo>
                  <a:lnTo>
                    <a:pt x="47770" y="178975"/>
                  </a:lnTo>
                  <a:lnTo>
                    <a:pt x="51691" y="185793"/>
                  </a:lnTo>
                  <a:lnTo>
                    <a:pt x="56289" y="191332"/>
                  </a:lnTo>
                  <a:lnTo>
                    <a:pt x="61339" y="196014"/>
                  </a:lnTo>
                  <a:lnTo>
                    <a:pt x="77926" y="212088"/>
                  </a:lnTo>
                  <a:lnTo>
                    <a:pt x="82708" y="215806"/>
                  </a:lnTo>
                  <a:lnTo>
                    <a:pt x="86889" y="218285"/>
                  </a:lnTo>
                  <a:lnTo>
                    <a:pt x="90668" y="219937"/>
                  </a:lnTo>
                  <a:lnTo>
                    <a:pt x="100159" y="224419"/>
                  </a:lnTo>
                  <a:lnTo>
                    <a:pt x="105468" y="227003"/>
                  </a:lnTo>
                  <a:lnTo>
                    <a:pt x="109008" y="227733"/>
                  </a:lnTo>
                  <a:lnTo>
                    <a:pt x="111367" y="227229"/>
                  </a:lnTo>
                  <a:lnTo>
                    <a:pt x="112940" y="225899"/>
                  </a:lnTo>
                  <a:lnTo>
                    <a:pt x="114981" y="225014"/>
                  </a:lnTo>
                  <a:lnTo>
                    <a:pt x="119894" y="224030"/>
                  </a:lnTo>
                  <a:lnTo>
                    <a:pt x="122594" y="221783"/>
                  </a:lnTo>
                  <a:lnTo>
                    <a:pt x="125385" y="218300"/>
                  </a:lnTo>
                  <a:lnTo>
                    <a:pt x="128239" y="213994"/>
                  </a:lnTo>
                  <a:lnTo>
                    <a:pt x="130141" y="208147"/>
                  </a:lnTo>
                  <a:lnTo>
                    <a:pt x="131409" y="201273"/>
                  </a:lnTo>
                  <a:lnTo>
                    <a:pt x="132255" y="193712"/>
                  </a:lnTo>
                  <a:lnTo>
                    <a:pt x="133810" y="185696"/>
                  </a:lnTo>
                  <a:lnTo>
                    <a:pt x="135840" y="177376"/>
                  </a:lnTo>
                  <a:lnTo>
                    <a:pt x="140740" y="159200"/>
                  </a:lnTo>
                  <a:lnTo>
                    <a:pt x="146226" y="137894"/>
                  </a:lnTo>
                  <a:lnTo>
                    <a:pt x="148086" y="127648"/>
                  </a:lnTo>
                  <a:lnTo>
                    <a:pt x="149325" y="117841"/>
                  </a:lnTo>
                  <a:lnTo>
                    <a:pt x="150152" y="108326"/>
                  </a:lnTo>
                  <a:lnTo>
                    <a:pt x="151695" y="99006"/>
                  </a:lnTo>
                  <a:lnTo>
                    <a:pt x="153716" y="89817"/>
                  </a:lnTo>
                  <a:lnTo>
                    <a:pt x="156056" y="80714"/>
                  </a:lnTo>
                  <a:lnTo>
                    <a:pt x="157615" y="71668"/>
                  </a:lnTo>
                  <a:lnTo>
                    <a:pt x="158655" y="62662"/>
                  </a:lnTo>
                  <a:lnTo>
                    <a:pt x="159348" y="53680"/>
                  </a:lnTo>
                  <a:lnTo>
                    <a:pt x="159810" y="45709"/>
                  </a:lnTo>
                  <a:lnTo>
                    <a:pt x="160324" y="31560"/>
                  </a:lnTo>
                  <a:lnTo>
                    <a:pt x="160613" y="17178"/>
                  </a:lnTo>
                  <a:lnTo>
                    <a:pt x="159661" y="14429"/>
                  </a:lnTo>
                  <a:lnTo>
                    <a:pt x="158035" y="12595"/>
                  </a:lnTo>
                  <a:lnTo>
                    <a:pt x="151913" y="8993"/>
                  </a:lnTo>
                  <a:lnTo>
                    <a:pt x="151819" y="16006"/>
                  </a:lnTo>
                  <a:lnTo>
                    <a:pt x="151805" y="178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8" name="SMARTInkAnnotation469"/>
            <p:cNvSpPr/>
            <p:nvPr/>
          </p:nvSpPr>
          <p:spPr>
            <a:xfrm>
              <a:off x="3062883" y="5027414"/>
              <a:ext cx="8931" cy="116087"/>
            </a:xfrm>
            <a:custGeom>
              <a:avLst/>
              <a:gdLst/>
              <a:ahLst/>
              <a:cxnLst/>
              <a:rect l="0" t="0" r="0" b="0"/>
              <a:pathLst>
                <a:path w="8931" h="116087">
                  <a:moveTo>
                    <a:pt x="0" y="0"/>
                  </a:moveTo>
                  <a:lnTo>
                    <a:pt x="0" y="25731"/>
                  </a:lnTo>
                  <a:lnTo>
                    <a:pt x="992" y="32037"/>
                  </a:lnTo>
                  <a:lnTo>
                    <a:pt x="2646" y="39218"/>
                  </a:lnTo>
                  <a:lnTo>
                    <a:pt x="4740" y="46981"/>
                  </a:lnTo>
                  <a:lnTo>
                    <a:pt x="6137" y="54141"/>
                  </a:lnTo>
                  <a:lnTo>
                    <a:pt x="7068" y="60899"/>
                  </a:lnTo>
                  <a:lnTo>
                    <a:pt x="7688" y="67389"/>
                  </a:lnTo>
                  <a:lnTo>
                    <a:pt x="8102" y="73699"/>
                  </a:lnTo>
                  <a:lnTo>
                    <a:pt x="8378" y="79890"/>
                  </a:lnTo>
                  <a:lnTo>
                    <a:pt x="8684" y="92061"/>
                  </a:lnTo>
                  <a:lnTo>
                    <a:pt x="8930" y="1160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9" name="SMARTInkAnnotation470"/>
            <p:cNvSpPr/>
            <p:nvPr/>
          </p:nvSpPr>
          <p:spPr>
            <a:xfrm>
              <a:off x="3057738" y="4929188"/>
              <a:ext cx="14076" cy="8930"/>
            </a:xfrm>
            <a:custGeom>
              <a:avLst/>
              <a:gdLst/>
              <a:ahLst/>
              <a:cxnLst/>
              <a:rect l="0" t="0" r="0" b="0"/>
              <a:pathLst>
                <a:path w="14076" h="8930">
                  <a:moveTo>
                    <a:pt x="5145" y="8929"/>
                  </a:moveTo>
                  <a:lnTo>
                    <a:pt x="0" y="8929"/>
                  </a:lnTo>
                  <a:lnTo>
                    <a:pt x="2197" y="8929"/>
                  </a:lnTo>
                  <a:lnTo>
                    <a:pt x="3180" y="7937"/>
                  </a:lnTo>
                  <a:lnTo>
                    <a:pt x="3834" y="6284"/>
                  </a:lnTo>
                  <a:lnTo>
                    <a:pt x="4886" y="1241"/>
                  </a:lnTo>
                  <a:lnTo>
                    <a:pt x="5965" y="827"/>
                  </a:lnTo>
                  <a:lnTo>
                    <a:pt x="7676" y="551"/>
                  </a:lnTo>
                  <a:lnTo>
                    <a:pt x="1407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70" name="SMARTInkAnnotation471"/>
            <p:cNvSpPr/>
            <p:nvPr/>
          </p:nvSpPr>
          <p:spPr>
            <a:xfrm>
              <a:off x="3134597" y="4920291"/>
              <a:ext cx="150432" cy="267858"/>
            </a:xfrm>
            <a:custGeom>
              <a:avLst/>
              <a:gdLst/>
              <a:ahLst/>
              <a:cxnLst/>
              <a:rect l="0" t="0" r="0" b="0"/>
              <a:pathLst>
                <a:path w="150432" h="267858">
                  <a:moveTo>
                    <a:pt x="97950" y="17826"/>
                  </a:moveTo>
                  <a:lnTo>
                    <a:pt x="97950" y="4265"/>
                  </a:lnTo>
                  <a:lnTo>
                    <a:pt x="96958" y="2832"/>
                  </a:lnTo>
                  <a:lnTo>
                    <a:pt x="95304" y="1878"/>
                  </a:lnTo>
                  <a:lnTo>
                    <a:pt x="90821" y="816"/>
                  </a:lnTo>
                  <a:lnTo>
                    <a:pt x="88237" y="532"/>
                  </a:lnTo>
                  <a:lnTo>
                    <a:pt x="85521" y="344"/>
                  </a:lnTo>
                  <a:lnTo>
                    <a:pt x="82719" y="218"/>
                  </a:lnTo>
                  <a:lnTo>
                    <a:pt x="76959" y="79"/>
                  </a:lnTo>
                  <a:lnTo>
                    <a:pt x="68139" y="0"/>
                  </a:lnTo>
                  <a:lnTo>
                    <a:pt x="64185" y="981"/>
                  </a:lnTo>
                  <a:lnTo>
                    <a:pt x="59565" y="2628"/>
                  </a:lnTo>
                  <a:lnTo>
                    <a:pt x="54500" y="4717"/>
                  </a:lnTo>
                  <a:lnTo>
                    <a:pt x="49140" y="8095"/>
                  </a:lnTo>
                  <a:lnTo>
                    <a:pt x="43582" y="12331"/>
                  </a:lnTo>
                  <a:lnTo>
                    <a:pt x="37892" y="17139"/>
                  </a:lnTo>
                  <a:lnTo>
                    <a:pt x="33107" y="21337"/>
                  </a:lnTo>
                  <a:lnTo>
                    <a:pt x="25144" y="28647"/>
                  </a:lnTo>
                  <a:lnTo>
                    <a:pt x="10342" y="43081"/>
                  </a:lnTo>
                  <a:lnTo>
                    <a:pt x="6802" y="47561"/>
                  </a:lnTo>
                  <a:lnTo>
                    <a:pt x="2870" y="55185"/>
                  </a:lnTo>
                  <a:lnTo>
                    <a:pt x="1821" y="59599"/>
                  </a:lnTo>
                  <a:lnTo>
                    <a:pt x="1122" y="64526"/>
                  </a:lnTo>
                  <a:lnTo>
                    <a:pt x="656" y="69795"/>
                  </a:lnTo>
                  <a:lnTo>
                    <a:pt x="345" y="74300"/>
                  </a:lnTo>
                  <a:lnTo>
                    <a:pt x="0" y="81952"/>
                  </a:lnTo>
                  <a:lnTo>
                    <a:pt x="900" y="86373"/>
                  </a:lnTo>
                  <a:lnTo>
                    <a:pt x="2492" y="91306"/>
                  </a:lnTo>
                  <a:lnTo>
                    <a:pt x="4546" y="96578"/>
                  </a:lnTo>
                  <a:lnTo>
                    <a:pt x="8891" y="102078"/>
                  </a:lnTo>
                  <a:lnTo>
                    <a:pt x="14765" y="107728"/>
                  </a:lnTo>
                  <a:lnTo>
                    <a:pt x="21657" y="113480"/>
                  </a:lnTo>
                  <a:lnTo>
                    <a:pt x="28236" y="118306"/>
                  </a:lnTo>
                  <a:lnTo>
                    <a:pt x="34607" y="122516"/>
                  </a:lnTo>
                  <a:lnTo>
                    <a:pt x="40839" y="126315"/>
                  </a:lnTo>
                  <a:lnTo>
                    <a:pt x="48962" y="130831"/>
                  </a:lnTo>
                  <a:lnTo>
                    <a:pt x="68571" y="141142"/>
                  </a:lnTo>
                  <a:lnTo>
                    <a:pt x="78364" y="145677"/>
                  </a:lnTo>
                  <a:lnTo>
                    <a:pt x="87869" y="149693"/>
                  </a:lnTo>
                  <a:lnTo>
                    <a:pt x="97182" y="153362"/>
                  </a:lnTo>
                  <a:lnTo>
                    <a:pt x="105376" y="156801"/>
                  </a:lnTo>
                  <a:lnTo>
                    <a:pt x="119771" y="163267"/>
                  </a:lnTo>
                  <a:lnTo>
                    <a:pt x="126388" y="167373"/>
                  </a:lnTo>
                  <a:lnTo>
                    <a:pt x="132784" y="172094"/>
                  </a:lnTo>
                  <a:lnTo>
                    <a:pt x="139032" y="177226"/>
                  </a:lnTo>
                  <a:lnTo>
                    <a:pt x="143197" y="181640"/>
                  </a:lnTo>
                  <a:lnTo>
                    <a:pt x="147826" y="189189"/>
                  </a:lnTo>
                  <a:lnTo>
                    <a:pt x="149883" y="195852"/>
                  </a:lnTo>
                  <a:lnTo>
                    <a:pt x="150431" y="199018"/>
                  </a:lnTo>
                  <a:lnTo>
                    <a:pt x="149804" y="203113"/>
                  </a:lnTo>
                  <a:lnTo>
                    <a:pt x="148394" y="207827"/>
                  </a:lnTo>
                  <a:lnTo>
                    <a:pt x="146463" y="212954"/>
                  </a:lnTo>
                  <a:lnTo>
                    <a:pt x="144182" y="217364"/>
                  </a:lnTo>
                  <a:lnTo>
                    <a:pt x="141670" y="221297"/>
                  </a:lnTo>
                  <a:lnTo>
                    <a:pt x="139003" y="224911"/>
                  </a:lnTo>
                  <a:lnTo>
                    <a:pt x="135241" y="229304"/>
                  </a:lnTo>
                  <a:lnTo>
                    <a:pt x="130748" y="234218"/>
                  </a:lnTo>
                  <a:lnTo>
                    <a:pt x="125768" y="239478"/>
                  </a:lnTo>
                  <a:lnTo>
                    <a:pt x="119472" y="243976"/>
                  </a:lnTo>
                  <a:lnTo>
                    <a:pt x="112298" y="247968"/>
                  </a:lnTo>
                  <a:lnTo>
                    <a:pt x="90626" y="258326"/>
                  </a:lnTo>
                  <a:lnTo>
                    <a:pt x="84138" y="261504"/>
                  </a:lnTo>
                  <a:lnTo>
                    <a:pt x="77828" y="263621"/>
                  </a:lnTo>
                  <a:lnTo>
                    <a:pt x="71637" y="265034"/>
                  </a:lnTo>
                  <a:lnTo>
                    <a:pt x="53301" y="2678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71" name="SMARTInkAnnotation472"/>
            <p:cNvSpPr/>
            <p:nvPr/>
          </p:nvSpPr>
          <p:spPr>
            <a:xfrm>
              <a:off x="1164645" y="5530694"/>
              <a:ext cx="326454" cy="351638"/>
            </a:xfrm>
            <a:custGeom>
              <a:avLst/>
              <a:gdLst/>
              <a:ahLst/>
              <a:cxnLst/>
              <a:rect l="0" t="0" r="0" b="0"/>
              <a:pathLst>
                <a:path w="326454" h="351638">
                  <a:moveTo>
                    <a:pt x="5144" y="14642"/>
                  </a:moveTo>
                  <a:lnTo>
                    <a:pt x="5144" y="56989"/>
                  </a:lnTo>
                  <a:lnTo>
                    <a:pt x="4152" y="63709"/>
                  </a:lnTo>
                  <a:lnTo>
                    <a:pt x="2498" y="71166"/>
                  </a:lnTo>
                  <a:lnTo>
                    <a:pt x="404" y="79114"/>
                  </a:lnTo>
                  <a:lnTo>
                    <a:pt x="0" y="87389"/>
                  </a:lnTo>
                  <a:lnTo>
                    <a:pt x="722" y="95882"/>
                  </a:lnTo>
                  <a:lnTo>
                    <a:pt x="2196" y="104521"/>
                  </a:lnTo>
                  <a:lnTo>
                    <a:pt x="3179" y="113256"/>
                  </a:lnTo>
                  <a:lnTo>
                    <a:pt x="3834" y="122057"/>
                  </a:lnTo>
                  <a:lnTo>
                    <a:pt x="4270" y="130900"/>
                  </a:lnTo>
                  <a:lnTo>
                    <a:pt x="5554" y="139772"/>
                  </a:lnTo>
                  <a:lnTo>
                    <a:pt x="7402" y="148664"/>
                  </a:lnTo>
                  <a:lnTo>
                    <a:pt x="9626" y="157568"/>
                  </a:lnTo>
                  <a:lnTo>
                    <a:pt x="12101" y="166480"/>
                  </a:lnTo>
                  <a:lnTo>
                    <a:pt x="17496" y="184321"/>
                  </a:lnTo>
                  <a:lnTo>
                    <a:pt x="21316" y="193246"/>
                  </a:lnTo>
                  <a:lnTo>
                    <a:pt x="25848" y="202172"/>
                  </a:lnTo>
                  <a:lnTo>
                    <a:pt x="30853" y="211100"/>
                  </a:lnTo>
                  <a:lnTo>
                    <a:pt x="36174" y="220028"/>
                  </a:lnTo>
                  <a:lnTo>
                    <a:pt x="47378" y="237885"/>
                  </a:lnTo>
                  <a:lnTo>
                    <a:pt x="82584" y="291462"/>
                  </a:lnTo>
                  <a:lnTo>
                    <a:pt x="89513" y="299400"/>
                  </a:lnTo>
                  <a:lnTo>
                    <a:pt x="97109" y="306676"/>
                  </a:lnTo>
                  <a:lnTo>
                    <a:pt x="105149" y="313511"/>
                  </a:lnTo>
                  <a:lnTo>
                    <a:pt x="112494" y="320052"/>
                  </a:lnTo>
                  <a:lnTo>
                    <a:pt x="125946" y="332611"/>
                  </a:lnTo>
                  <a:lnTo>
                    <a:pt x="132312" y="337747"/>
                  </a:lnTo>
                  <a:lnTo>
                    <a:pt x="138540" y="342162"/>
                  </a:lnTo>
                  <a:lnTo>
                    <a:pt x="144676" y="346098"/>
                  </a:lnTo>
                  <a:lnTo>
                    <a:pt x="151744" y="348722"/>
                  </a:lnTo>
                  <a:lnTo>
                    <a:pt x="159432" y="350471"/>
                  </a:lnTo>
                  <a:lnTo>
                    <a:pt x="167534" y="351637"/>
                  </a:lnTo>
                  <a:lnTo>
                    <a:pt x="175912" y="351423"/>
                  </a:lnTo>
                  <a:lnTo>
                    <a:pt x="184474" y="350288"/>
                  </a:lnTo>
                  <a:lnTo>
                    <a:pt x="193158" y="348538"/>
                  </a:lnTo>
                  <a:lnTo>
                    <a:pt x="201924" y="346380"/>
                  </a:lnTo>
                  <a:lnTo>
                    <a:pt x="210745" y="343949"/>
                  </a:lnTo>
                  <a:lnTo>
                    <a:pt x="219602" y="341336"/>
                  </a:lnTo>
                  <a:lnTo>
                    <a:pt x="227491" y="338602"/>
                  </a:lnTo>
                  <a:lnTo>
                    <a:pt x="234735" y="335787"/>
                  </a:lnTo>
                  <a:lnTo>
                    <a:pt x="241548" y="332918"/>
                  </a:lnTo>
                  <a:lnTo>
                    <a:pt x="249067" y="329021"/>
                  </a:lnTo>
                  <a:lnTo>
                    <a:pt x="257057" y="324439"/>
                  </a:lnTo>
                  <a:lnTo>
                    <a:pt x="265359" y="319400"/>
                  </a:lnTo>
                  <a:lnTo>
                    <a:pt x="272879" y="313064"/>
                  </a:lnTo>
                  <a:lnTo>
                    <a:pt x="279876" y="305863"/>
                  </a:lnTo>
                  <a:lnTo>
                    <a:pt x="286525" y="298087"/>
                  </a:lnTo>
                  <a:lnTo>
                    <a:pt x="291950" y="289925"/>
                  </a:lnTo>
                  <a:lnTo>
                    <a:pt x="296559" y="281508"/>
                  </a:lnTo>
                  <a:lnTo>
                    <a:pt x="300624" y="272920"/>
                  </a:lnTo>
                  <a:lnTo>
                    <a:pt x="304326" y="264218"/>
                  </a:lnTo>
                  <a:lnTo>
                    <a:pt x="307786" y="255440"/>
                  </a:lnTo>
                  <a:lnTo>
                    <a:pt x="311085" y="246611"/>
                  </a:lnTo>
                  <a:lnTo>
                    <a:pt x="314277" y="236757"/>
                  </a:lnTo>
                  <a:lnTo>
                    <a:pt x="317397" y="226218"/>
                  </a:lnTo>
                  <a:lnTo>
                    <a:pt x="320469" y="215224"/>
                  </a:lnTo>
                  <a:lnTo>
                    <a:pt x="322517" y="203926"/>
                  </a:lnTo>
                  <a:lnTo>
                    <a:pt x="323882" y="192425"/>
                  </a:lnTo>
                  <a:lnTo>
                    <a:pt x="324793" y="180789"/>
                  </a:lnTo>
                  <a:lnTo>
                    <a:pt x="325399" y="169063"/>
                  </a:lnTo>
                  <a:lnTo>
                    <a:pt x="326074" y="145451"/>
                  </a:lnTo>
                  <a:lnTo>
                    <a:pt x="326453" y="105104"/>
                  </a:lnTo>
                  <a:lnTo>
                    <a:pt x="325514" y="92810"/>
                  </a:lnTo>
                  <a:lnTo>
                    <a:pt x="323896" y="81636"/>
                  </a:lnTo>
                  <a:lnTo>
                    <a:pt x="321825" y="71211"/>
                  </a:lnTo>
                  <a:lnTo>
                    <a:pt x="319452" y="61285"/>
                  </a:lnTo>
                  <a:lnTo>
                    <a:pt x="316878" y="51690"/>
                  </a:lnTo>
                  <a:lnTo>
                    <a:pt x="314170" y="42317"/>
                  </a:lnTo>
                  <a:lnTo>
                    <a:pt x="311372" y="35076"/>
                  </a:lnTo>
                  <a:lnTo>
                    <a:pt x="305618" y="24386"/>
                  </a:lnTo>
                  <a:lnTo>
                    <a:pt x="297107" y="13681"/>
                  </a:lnTo>
                  <a:lnTo>
                    <a:pt x="292060" y="8049"/>
                  </a:lnTo>
                  <a:lnTo>
                    <a:pt x="286710" y="4293"/>
                  </a:lnTo>
                  <a:lnTo>
                    <a:pt x="281159" y="1790"/>
                  </a:lnTo>
                  <a:lnTo>
                    <a:pt x="275475" y="120"/>
                  </a:lnTo>
                  <a:lnTo>
                    <a:pt x="270693" y="0"/>
                  </a:lnTo>
                  <a:lnTo>
                    <a:pt x="266512" y="913"/>
                  </a:lnTo>
                  <a:lnTo>
                    <a:pt x="262733" y="2513"/>
                  </a:lnTo>
                  <a:lnTo>
                    <a:pt x="260214" y="5564"/>
                  </a:lnTo>
                  <a:lnTo>
                    <a:pt x="258535" y="9582"/>
                  </a:lnTo>
                  <a:lnTo>
                    <a:pt x="256668" y="19339"/>
                  </a:lnTo>
                  <a:lnTo>
                    <a:pt x="255839" y="30289"/>
                  </a:lnTo>
                  <a:lnTo>
                    <a:pt x="255470" y="41771"/>
                  </a:lnTo>
                  <a:lnTo>
                    <a:pt x="255372" y="47610"/>
                  </a:lnTo>
                  <a:lnTo>
                    <a:pt x="256299" y="52496"/>
                  </a:lnTo>
                  <a:lnTo>
                    <a:pt x="257909" y="56746"/>
                  </a:lnTo>
                  <a:lnTo>
                    <a:pt x="264105" y="68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72" name="SMARTInkAnnotation473"/>
            <p:cNvSpPr/>
            <p:nvPr/>
          </p:nvSpPr>
          <p:spPr>
            <a:xfrm>
              <a:off x="1634165" y="5626380"/>
              <a:ext cx="339297" cy="249355"/>
            </a:xfrm>
            <a:custGeom>
              <a:avLst/>
              <a:gdLst/>
              <a:ahLst/>
              <a:cxnLst/>
              <a:rect l="0" t="0" r="0" b="0"/>
              <a:pathLst>
                <a:path w="339297" h="249355">
                  <a:moveTo>
                    <a:pt x="8897" y="61831"/>
                  </a:moveTo>
                  <a:lnTo>
                    <a:pt x="0" y="61831"/>
                  </a:lnTo>
                  <a:lnTo>
                    <a:pt x="4718" y="61831"/>
                  </a:lnTo>
                  <a:lnTo>
                    <a:pt x="6111" y="62823"/>
                  </a:lnTo>
                  <a:lnTo>
                    <a:pt x="7040" y="64476"/>
                  </a:lnTo>
                  <a:lnTo>
                    <a:pt x="7659" y="66571"/>
                  </a:lnTo>
                  <a:lnTo>
                    <a:pt x="5701" y="74190"/>
                  </a:lnTo>
                  <a:lnTo>
                    <a:pt x="3790" y="79000"/>
                  </a:lnTo>
                  <a:lnTo>
                    <a:pt x="3508" y="84191"/>
                  </a:lnTo>
                  <a:lnTo>
                    <a:pt x="4312" y="89636"/>
                  </a:lnTo>
                  <a:lnTo>
                    <a:pt x="5841" y="95250"/>
                  </a:lnTo>
                  <a:lnTo>
                    <a:pt x="6859" y="101970"/>
                  </a:lnTo>
                  <a:lnTo>
                    <a:pt x="7539" y="109426"/>
                  </a:lnTo>
                  <a:lnTo>
                    <a:pt x="7992" y="117374"/>
                  </a:lnTo>
                  <a:lnTo>
                    <a:pt x="9286" y="125648"/>
                  </a:lnTo>
                  <a:lnTo>
                    <a:pt x="11141" y="134141"/>
                  </a:lnTo>
                  <a:lnTo>
                    <a:pt x="13369" y="142780"/>
                  </a:lnTo>
                  <a:lnTo>
                    <a:pt x="15848" y="151516"/>
                  </a:lnTo>
                  <a:lnTo>
                    <a:pt x="21247" y="169159"/>
                  </a:lnTo>
                  <a:lnTo>
                    <a:pt x="24076" y="177040"/>
                  </a:lnTo>
                  <a:lnTo>
                    <a:pt x="26954" y="184277"/>
                  </a:lnTo>
                  <a:lnTo>
                    <a:pt x="29864" y="191087"/>
                  </a:lnTo>
                  <a:lnTo>
                    <a:pt x="35745" y="203945"/>
                  </a:lnTo>
                  <a:lnTo>
                    <a:pt x="51785" y="236853"/>
                  </a:lnTo>
                  <a:lnTo>
                    <a:pt x="57764" y="244107"/>
                  </a:lnTo>
                  <a:lnTo>
                    <a:pt x="59335" y="244864"/>
                  </a:lnTo>
                  <a:lnTo>
                    <a:pt x="60382" y="244376"/>
                  </a:lnTo>
                  <a:lnTo>
                    <a:pt x="62062" y="241205"/>
                  </a:lnTo>
                  <a:lnTo>
                    <a:pt x="62292" y="235479"/>
                  </a:lnTo>
                  <a:lnTo>
                    <a:pt x="62353" y="231175"/>
                  </a:lnTo>
                  <a:lnTo>
                    <a:pt x="61402" y="226321"/>
                  </a:lnTo>
                  <a:lnTo>
                    <a:pt x="59775" y="221100"/>
                  </a:lnTo>
                  <a:lnTo>
                    <a:pt x="57699" y="215636"/>
                  </a:lnTo>
                  <a:lnTo>
                    <a:pt x="56314" y="209016"/>
                  </a:lnTo>
                  <a:lnTo>
                    <a:pt x="55391" y="201626"/>
                  </a:lnTo>
                  <a:lnTo>
                    <a:pt x="54776" y="193723"/>
                  </a:lnTo>
                  <a:lnTo>
                    <a:pt x="54366" y="185478"/>
                  </a:lnTo>
                  <a:lnTo>
                    <a:pt x="53910" y="168379"/>
                  </a:lnTo>
                  <a:lnTo>
                    <a:pt x="52797" y="160644"/>
                  </a:lnTo>
                  <a:lnTo>
                    <a:pt x="51062" y="153503"/>
                  </a:lnTo>
                  <a:lnTo>
                    <a:pt x="48913" y="146758"/>
                  </a:lnTo>
                  <a:lnTo>
                    <a:pt x="47481" y="139285"/>
                  </a:lnTo>
                  <a:lnTo>
                    <a:pt x="46526" y="131326"/>
                  </a:lnTo>
                  <a:lnTo>
                    <a:pt x="45889" y="123043"/>
                  </a:lnTo>
                  <a:lnTo>
                    <a:pt x="45465" y="115538"/>
                  </a:lnTo>
                  <a:lnTo>
                    <a:pt x="44993" y="101906"/>
                  </a:lnTo>
                  <a:lnTo>
                    <a:pt x="44728" y="87816"/>
                  </a:lnTo>
                  <a:lnTo>
                    <a:pt x="45683" y="84115"/>
                  </a:lnTo>
                  <a:lnTo>
                    <a:pt x="49389" y="77358"/>
                  </a:lnTo>
                  <a:lnTo>
                    <a:pt x="53181" y="71340"/>
                  </a:lnTo>
                  <a:lnTo>
                    <a:pt x="58178" y="70932"/>
                  </a:lnTo>
                  <a:lnTo>
                    <a:pt x="60603" y="71867"/>
                  </a:lnTo>
                  <a:lnTo>
                    <a:pt x="68755" y="77924"/>
                  </a:lnTo>
                  <a:lnTo>
                    <a:pt x="74527" y="83204"/>
                  </a:lnTo>
                  <a:lnTo>
                    <a:pt x="77455" y="86994"/>
                  </a:lnTo>
                  <a:lnTo>
                    <a:pt x="80400" y="91505"/>
                  </a:lnTo>
                  <a:lnTo>
                    <a:pt x="83354" y="96496"/>
                  </a:lnTo>
                  <a:lnTo>
                    <a:pt x="87309" y="100816"/>
                  </a:lnTo>
                  <a:lnTo>
                    <a:pt x="96994" y="108262"/>
                  </a:lnTo>
                  <a:lnTo>
                    <a:pt x="101363" y="112629"/>
                  </a:lnTo>
                  <a:lnTo>
                    <a:pt x="105268" y="117524"/>
                  </a:lnTo>
                  <a:lnTo>
                    <a:pt x="108863" y="122772"/>
                  </a:lnTo>
                  <a:lnTo>
                    <a:pt x="113244" y="127263"/>
                  </a:lnTo>
                  <a:lnTo>
                    <a:pt x="123404" y="134898"/>
                  </a:lnTo>
                  <a:lnTo>
                    <a:pt x="128891" y="137332"/>
                  </a:lnTo>
                  <a:lnTo>
                    <a:pt x="134534" y="138954"/>
                  </a:lnTo>
                  <a:lnTo>
                    <a:pt x="140280" y="140035"/>
                  </a:lnTo>
                  <a:lnTo>
                    <a:pt x="147088" y="141748"/>
                  </a:lnTo>
                  <a:lnTo>
                    <a:pt x="154602" y="143883"/>
                  </a:lnTo>
                  <a:lnTo>
                    <a:pt x="162589" y="146297"/>
                  </a:lnTo>
                  <a:lnTo>
                    <a:pt x="169897" y="147907"/>
                  </a:lnTo>
                  <a:lnTo>
                    <a:pt x="176754" y="148981"/>
                  </a:lnTo>
                  <a:lnTo>
                    <a:pt x="183310" y="149697"/>
                  </a:lnTo>
                  <a:lnTo>
                    <a:pt x="189664" y="149181"/>
                  </a:lnTo>
                  <a:lnTo>
                    <a:pt x="195885" y="147846"/>
                  </a:lnTo>
                  <a:lnTo>
                    <a:pt x="202017" y="145963"/>
                  </a:lnTo>
                  <a:lnTo>
                    <a:pt x="208089" y="144708"/>
                  </a:lnTo>
                  <a:lnTo>
                    <a:pt x="214122" y="143871"/>
                  </a:lnTo>
                  <a:lnTo>
                    <a:pt x="220127" y="143314"/>
                  </a:lnTo>
                  <a:lnTo>
                    <a:pt x="226116" y="141949"/>
                  </a:lnTo>
                  <a:lnTo>
                    <a:pt x="232093" y="140047"/>
                  </a:lnTo>
                  <a:lnTo>
                    <a:pt x="238061" y="137788"/>
                  </a:lnTo>
                  <a:lnTo>
                    <a:pt x="247339" y="132631"/>
                  </a:lnTo>
                  <a:lnTo>
                    <a:pt x="254770" y="127032"/>
                  </a:lnTo>
                  <a:lnTo>
                    <a:pt x="261380" y="121236"/>
                  </a:lnTo>
                  <a:lnTo>
                    <a:pt x="264532" y="117309"/>
                  </a:lnTo>
                  <a:lnTo>
                    <a:pt x="267625" y="112707"/>
                  </a:lnTo>
                  <a:lnTo>
                    <a:pt x="270679" y="107654"/>
                  </a:lnTo>
                  <a:lnTo>
                    <a:pt x="273708" y="102301"/>
                  </a:lnTo>
                  <a:lnTo>
                    <a:pt x="279719" y="91062"/>
                  </a:lnTo>
                  <a:lnTo>
                    <a:pt x="288681" y="73579"/>
                  </a:lnTo>
                  <a:lnTo>
                    <a:pt x="290670" y="67678"/>
                  </a:lnTo>
                  <a:lnTo>
                    <a:pt x="291996" y="61760"/>
                  </a:lnTo>
                  <a:lnTo>
                    <a:pt x="292880" y="55831"/>
                  </a:lnTo>
                  <a:lnTo>
                    <a:pt x="293469" y="49893"/>
                  </a:lnTo>
                  <a:lnTo>
                    <a:pt x="293862" y="43951"/>
                  </a:lnTo>
                  <a:lnTo>
                    <a:pt x="294124" y="38004"/>
                  </a:lnTo>
                  <a:lnTo>
                    <a:pt x="294415" y="26105"/>
                  </a:lnTo>
                  <a:lnTo>
                    <a:pt x="294492" y="20155"/>
                  </a:lnTo>
                  <a:lnTo>
                    <a:pt x="293552" y="15195"/>
                  </a:lnTo>
                  <a:lnTo>
                    <a:pt x="291933" y="10896"/>
                  </a:lnTo>
                  <a:lnTo>
                    <a:pt x="289861" y="7039"/>
                  </a:lnTo>
                  <a:lnTo>
                    <a:pt x="287488" y="4467"/>
                  </a:lnTo>
                  <a:lnTo>
                    <a:pt x="284913" y="2752"/>
                  </a:lnTo>
                  <a:lnTo>
                    <a:pt x="282205" y="1609"/>
                  </a:lnTo>
                  <a:lnTo>
                    <a:pt x="273904" y="339"/>
                  </a:lnTo>
                  <a:lnTo>
                    <a:pt x="268912" y="0"/>
                  </a:lnTo>
                  <a:lnTo>
                    <a:pt x="263600" y="766"/>
                  </a:lnTo>
                  <a:lnTo>
                    <a:pt x="258074" y="2270"/>
                  </a:lnTo>
                  <a:lnTo>
                    <a:pt x="252406" y="4264"/>
                  </a:lnTo>
                  <a:lnTo>
                    <a:pt x="247635" y="7578"/>
                  </a:lnTo>
                  <a:lnTo>
                    <a:pt x="243462" y="11772"/>
                  </a:lnTo>
                  <a:lnTo>
                    <a:pt x="239688" y="16552"/>
                  </a:lnTo>
                  <a:lnTo>
                    <a:pt x="236180" y="22715"/>
                  </a:lnTo>
                  <a:lnTo>
                    <a:pt x="232849" y="29801"/>
                  </a:lnTo>
                  <a:lnTo>
                    <a:pt x="229636" y="37501"/>
                  </a:lnTo>
                  <a:lnTo>
                    <a:pt x="226501" y="45611"/>
                  </a:lnTo>
                  <a:lnTo>
                    <a:pt x="220373" y="62559"/>
                  </a:lnTo>
                  <a:lnTo>
                    <a:pt x="219334" y="71246"/>
                  </a:lnTo>
                  <a:lnTo>
                    <a:pt x="219634" y="80014"/>
                  </a:lnTo>
                  <a:lnTo>
                    <a:pt x="220826" y="88835"/>
                  </a:lnTo>
                  <a:lnTo>
                    <a:pt x="222613" y="98685"/>
                  </a:lnTo>
                  <a:lnTo>
                    <a:pt x="224796" y="109221"/>
                  </a:lnTo>
                  <a:lnTo>
                    <a:pt x="229868" y="131510"/>
                  </a:lnTo>
                  <a:lnTo>
                    <a:pt x="235430" y="154646"/>
                  </a:lnTo>
                  <a:lnTo>
                    <a:pt x="239294" y="165380"/>
                  </a:lnTo>
                  <a:lnTo>
                    <a:pt x="243854" y="175512"/>
                  </a:lnTo>
                  <a:lnTo>
                    <a:pt x="248879" y="185243"/>
                  </a:lnTo>
                  <a:lnTo>
                    <a:pt x="255206" y="194707"/>
                  </a:lnTo>
                  <a:lnTo>
                    <a:pt x="262400" y="203993"/>
                  </a:lnTo>
                  <a:lnTo>
                    <a:pt x="270172" y="213160"/>
                  </a:lnTo>
                  <a:lnTo>
                    <a:pt x="278331" y="220264"/>
                  </a:lnTo>
                  <a:lnTo>
                    <a:pt x="286746" y="225991"/>
                  </a:lnTo>
                  <a:lnTo>
                    <a:pt x="303042" y="235002"/>
                  </a:lnTo>
                  <a:lnTo>
                    <a:pt x="316899" y="242314"/>
                  </a:lnTo>
                  <a:lnTo>
                    <a:pt x="327027" y="246225"/>
                  </a:lnTo>
                  <a:lnTo>
                    <a:pt x="339296" y="2493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73" name="SMARTInkAnnotation474"/>
            <p:cNvSpPr/>
            <p:nvPr/>
          </p:nvSpPr>
          <p:spPr>
            <a:xfrm>
              <a:off x="2089656" y="5589994"/>
              <a:ext cx="44540" cy="276118"/>
            </a:xfrm>
            <a:custGeom>
              <a:avLst/>
              <a:gdLst/>
              <a:ahLst/>
              <a:cxnLst/>
              <a:rect l="0" t="0" r="0" b="0"/>
              <a:pathLst>
                <a:path w="44540" h="276118">
                  <a:moveTo>
                    <a:pt x="17750" y="8920"/>
                  </a:moveTo>
                  <a:lnTo>
                    <a:pt x="8853" y="23"/>
                  </a:lnTo>
                  <a:lnTo>
                    <a:pt x="8830" y="0"/>
                  </a:lnTo>
                  <a:lnTo>
                    <a:pt x="4083" y="4734"/>
                  </a:lnTo>
                  <a:lnTo>
                    <a:pt x="2686" y="8113"/>
                  </a:lnTo>
                  <a:lnTo>
                    <a:pt x="1754" y="12350"/>
                  </a:lnTo>
                  <a:lnTo>
                    <a:pt x="1133" y="17160"/>
                  </a:lnTo>
                  <a:lnTo>
                    <a:pt x="719" y="23344"/>
                  </a:lnTo>
                  <a:lnTo>
                    <a:pt x="443" y="30442"/>
                  </a:lnTo>
                  <a:lnTo>
                    <a:pt x="54" y="54653"/>
                  </a:lnTo>
                  <a:lnTo>
                    <a:pt x="0" y="63221"/>
                  </a:lnTo>
                  <a:lnTo>
                    <a:pt x="956" y="71910"/>
                  </a:lnTo>
                  <a:lnTo>
                    <a:pt x="2585" y="80679"/>
                  </a:lnTo>
                  <a:lnTo>
                    <a:pt x="4664" y="89501"/>
                  </a:lnTo>
                  <a:lnTo>
                    <a:pt x="6049" y="99352"/>
                  </a:lnTo>
                  <a:lnTo>
                    <a:pt x="6973" y="109888"/>
                  </a:lnTo>
                  <a:lnTo>
                    <a:pt x="7589" y="120880"/>
                  </a:lnTo>
                  <a:lnTo>
                    <a:pt x="8992" y="131185"/>
                  </a:lnTo>
                  <a:lnTo>
                    <a:pt x="10919" y="141031"/>
                  </a:lnTo>
                  <a:lnTo>
                    <a:pt x="21141" y="182962"/>
                  </a:lnTo>
                  <a:lnTo>
                    <a:pt x="22988" y="193409"/>
                  </a:lnTo>
                  <a:lnTo>
                    <a:pt x="24218" y="203350"/>
                  </a:lnTo>
                  <a:lnTo>
                    <a:pt x="25039" y="212955"/>
                  </a:lnTo>
                  <a:lnTo>
                    <a:pt x="26578" y="221341"/>
                  </a:lnTo>
                  <a:lnTo>
                    <a:pt x="28596" y="228917"/>
                  </a:lnTo>
                  <a:lnTo>
                    <a:pt x="30934" y="235952"/>
                  </a:lnTo>
                  <a:lnTo>
                    <a:pt x="32493" y="242626"/>
                  </a:lnTo>
                  <a:lnTo>
                    <a:pt x="33532" y="249060"/>
                  </a:lnTo>
                  <a:lnTo>
                    <a:pt x="34224" y="255333"/>
                  </a:lnTo>
                  <a:lnTo>
                    <a:pt x="35678" y="260508"/>
                  </a:lnTo>
                  <a:lnTo>
                    <a:pt x="37640" y="264951"/>
                  </a:lnTo>
                  <a:lnTo>
                    <a:pt x="44135" y="276117"/>
                  </a:lnTo>
                  <a:lnTo>
                    <a:pt x="44539" y="2678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74" name="SMARTInkAnnotation475"/>
            <p:cNvSpPr/>
            <p:nvPr/>
          </p:nvSpPr>
          <p:spPr>
            <a:xfrm>
              <a:off x="2046248" y="5634644"/>
              <a:ext cx="507644" cy="213766"/>
            </a:xfrm>
            <a:custGeom>
              <a:avLst/>
              <a:gdLst/>
              <a:ahLst/>
              <a:cxnLst/>
              <a:rect l="0" t="0" r="0" b="0"/>
              <a:pathLst>
                <a:path w="507644" h="213766">
                  <a:moveTo>
                    <a:pt x="16510" y="71426"/>
                  </a:moveTo>
                  <a:lnTo>
                    <a:pt x="0" y="54917"/>
                  </a:lnTo>
                  <a:lnTo>
                    <a:pt x="11198" y="66115"/>
                  </a:lnTo>
                  <a:lnTo>
                    <a:pt x="14953" y="67885"/>
                  </a:lnTo>
                  <a:lnTo>
                    <a:pt x="30710" y="71369"/>
                  </a:lnTo>
                  <a:lnTo>
                    <a:pt x="45642" y="75700"/>
                  </a:lnTo>
                  <a:lnTo>
                    <a:pt x="53790" y="77252"/>
                  </a:lnTo>
                  <a:lnTo>
                    <a:pt x="62200" y="78287"/>
                  </a:lnTo>
                  <a:lnTo>
                    <a:pt x="70782" y="78977"/>
                  </a:lnTo>
                  <a:lnTo>
                    <a:pt x="79480" y="79437"/>
                  </a:lnTo>
                  <a:lnTo>
                    <a:pt x="97083" y="79947"/>
                  </a:lnTo>
                  <a:lnTo>
                    <a:pt x="145733" y="80320"/>
                  </a:lnTo>
                  <a:lnTo>
                    <a:pt x="158609" y="77694"/>
                  </a:lnTo>
                  <a:lnTo>
                    <a:pt x="170946" y="74212"/>
                  </a:lnTo>
                  <a:lnTo>
                    <a:pt x="183044" y="72664"/>
                  </a:lnTo>
                  <a:lnTo>
                    <a:pt x="192390" y="69331"/>
                  </a:lnTo>
                  <a:lnTo>
                    <a:pt x="201733" y="63847"/>
                  </a:lnTo>
                  <a:lnTo>
                    <a:pt x="205657" y="63097"/>
                  </a:lnTo>
                  <a:lnTo>
                    <a:pt x="211520" y="62615"/>
                  </a:lnTo>
                  <a:lnTo>
                    <a:pt x="212001" y="61584"/>
                  </a:lnTo>
                  <a:lnTo>
                    <a:pt x="212773" y="55444"/>
                  </a:lnTo>
                  <a:lnTo>
                    <a:pt x="212925" y="49197"/>
                  </a:lnTo>
                  <a:lnTo>
                    <a:pt x="213930" y="46685"/>
                  </a:lnTo>
                  <a:lnTo>
                    <a:pt x="217692" y="41248"/>
                  </a:lnTo>
                  <a:lnTo>
                    <a:pt x="222671" y="35524"/>
                  </a:lnTo>
                  <a:lnTo>
                    <a:pt x="225388" y="32609"/>
                  </a:lnTo>
                  <a:lnTo>
                    <a:pt x="227200" y="29673"/>
                  </a:lnTo>
                  <a:lnTo>
                    <a:pt x="229212" y="23765"/>
                  </a:lnTo>
                  <a:lnTo>
                    <a:pt x="230106" y="17832"/>
                  </a:lnTo>
                  <a:lnTo>
                    <a:pt x="230345" y="14861"/>
                  </a:lnTo>
                  <a:lnTo>
                    <a:pt x="229512" y="12880"/>
                  </a:lnTo>
                  <a:lnTo>
                    <a:pt x="227964" y="11560"/>
                  </a:lnTo>
                  <a:lnTo>
                    <a:pt x="225940" y="10679"/>
                  </a:lnTo>
                  <a:lnTo>
                    <a:pt x="218351" y="4700"/>
                  </a:lnTo>
                  <a:lnTo>
                    <a:pt x="214559" y="1385"/>
                  </a:lnTo>
                  <a:lnTo>
                    <a:pt x="211027" y="609"/>
                  </a:lnTo>
                  <a:lnTo>
                    <a:pt x="197825" y="71"/>
                  </a:lnTo>
                  <a:lnTo>
                    <a:pt x="187904" y="0"/>
                  </a:lnTo>
                  <a:lnTo>
                    <a:pt x="184297" y="2639"/>
                  </a:lnTo>
                  <a:lnTo>
                    <a:pt x="181946" y="4732"/>
                  </a:lnTo>
                  <a:lnTo>
                    <a:pt x="179386" y="6128"/>
                  </a:lnTo>
                  <a:lnTo>
                    <a:pt x="173897" y="7678"/>
                  </a:lnTo>
                  <a:lnTo>
                    <a:pt x="172036" y="9084"/>
                  </a:lnTo>
                  <a:lnTo>
                    <a:pt x="170795" y="11013"/>
                  </a:lnTo>
                  <a:lnTo>
                    <a:pt x="168425" y="16794"/>
                  </a:lnTo>
                  <a:lnTo>
                    <a:pt x="164064" y="25979"/>
                  </a:lnTo>
                  <a:lnTo>
                    <a:pt x="156031" y="42306"/>
                  </a:lnTo>
                  <a:lnTo>
                    <a:pt x="153180" y="49036"/>
                  </a:lnTo>
                  <a:lnTo>
                    <a:pt x="150287" y="56499"/>
                  </a:lnTo>
                  <a:lnTo>
                    <a:pt x="147367" y="64452"/>
                  </a:lnTo>
                  <a:lnTo>
                    <a:pt x="145419" y="72729"/>
                  </a:lnTo>
                  <a:lnTo>
                    <a:pt x="144121" y="81225"/>
                  </a:lnTo>
                  <a:lnTo>
                    <a:pt x="143256" y="89865"/>
                  </a:lnTo>
                  <a:lnTo>
                    <a:pt x="143671" y="97609"/>
                  </a:lnTo>
                  <a:lnTo>
                    <a:pt x="144940" y="104757"/>
                  </a:lnTo>
                  <a:lnTo>
                    <a:pt x="146779" y="111506"/>
                  </a:lnTo>
                  <a:lnTo>
                    <a:pt x="151467" y="126942"/>
                  </a:lnTo>
                  <a:lnTo>
                    <a:pt x="154106" y="135227"/>
                  </a:lnTo>
                  <a:lnTo>
                    <a:pt x="157850" y="143725"/>
                  </a:lnTo>
                  <a:lnTo>
                    <a:pt x="162330" y="152367"/>
                  </a:lnTo>
                  <a:lnTo>
                    <a:pt x="167302" y="161106"/>
                  </a:lnTo>
                  <a:lnTo>
                    <a:pt x="172600" y="167924"/>
                  </a:lnTo>
                  <a:lnTo>
                    <a:pt x="178117" y="173461"/>
                  </a:lnTo>
                  <a:lnTo>
                    <a:pt x="183779" y="178144"/>
                  </a:lnTo>
                  <a:lnTo>
                    <a:pt x="189538" y="183252"/>
                  </a:lnTo>
                  <a:lnTo>
                    <a:pt x="201229" y="194218"/>
                  </a:lnTo>
                  <a:lnTo>
                    <a:pt x="208117" y="198928"/>
                  </a:lnTo>
                  <a:lnTo>
                    <a:pt x="215685" y="203061"/>
                  </a:lnTo>
                  <a:lnTo>
                    <a:pt x="231040" y="209305"/>
                  </a:lnTo>
                  <a:lnTo>
                    <a:pt x="244479" y="212081"/>
                  </a:lnTo>
                  <a:lnTo>
                    <a:pt x="249849" y="211829"/>
                  </a:lnTo>
                  <a:lnTo>
                    <a:pt x="254421" y="210669"/>
                  </a:lnTo>
                  <a:lnTo>
                    <a:pt x="258461" y="208903"/>
                  </a:lnTo>
                  <a:lnTo>
                    <a:pt x="268242" y="206941"/>
                  </a:lnTo>
                  <a:lnTo>
                    <a:pt x="273628" y="206418"/>
                  </a:lnTo>
                  <a:lnTo>
                    <a:pt x="278211" y="204085"/>
                  </a:lnTo>
                  <a:lnTo>
                    <a:pt x="282259" y="200545"/>
                  </a:lnTo>
                  <a:lnTo>
                    <a:pt x="285949" y="196200"/>
                  </a:lnTo>
                  <a:lnTo>
                    <a:pt x="290394" y="192312"/>
                  </a:lnTo>
                  <a:lnTo>
                    <a:pt x="295341" y="188728"/>
                  </a:lnTo>
                  <a:lnTo>
                    <a:pt x="300624" y="185346"/>
                  </a:lnTo>
                  <a:lnTo>
                    <a:pt x="305138" y="181107"/>
                  </a:lnTo>
                  <a:lnTo>
                    <a:pt x="309139" y="176297"/>
                  </a:lnTo>
                  <a:lnTo>
                    <a:pt x="312799" y="171105"/>
                  </a:lnTo>
                  <a:lnTo>
                    <a:pt x="315239" y="165660"/>
                  </a:lnTo>
                  <a:lnTo>
                    <a:pt x="316866" y="160046"/>
                  </a:lnTo>
                  <a:lnTo>
                    <a:pt x="317950" y="154319"/>
                  </a:lnTo>
                  <a:lnTo>
                    <a:pt x="319666" y="148516"/>
                  </a:lnTo>
                  <a:lnTo>
                    <a:pt x="321801" y="142663"/>
                  </a:lnTo>
                  <a:lnTo>
                    <a:pt x="324217" y="136777"/>
                  </a:lnTo>
                  <a:lnTo>
                    <a:pt x="325827" y="130868"/>
                  </a:lnTo>
                  <a:lnTo>
                    <a:pt x="326901" y="124945"/>
                  </a:lnTo>
                  <a:lnTo>
                    <a:pt x="327617" y="119011"/>
                  </a:lnTo>
                  <a:lnTo>
                    <a:pt x="329087" y="114064"/>
                  </a:lnTo>
                  <a:lnTo>
                    <a:pt x="331058" y="109773"/>
                  </a:lnTo>
                  <a:lnTo>
                    <a:pt x="333365" y="105920"/>
                  </a:lnTo>
                  <a:lnTo>
                    <a:pt x="334903" y="101368"/>
                  </a:lnTo>
                  <a:lnTo>
                    <a:pt x="335928" y="96348"/>
                  </a:lnTo>
                  <a:lnTo>
                    <a:pt x="336612" y="91017"/>
                  </a:lnTo>
                  <a:lnTo>
                    <a:pt x="336075" y="86472"/>
                  </a:lnTo>
                  <a:lnTo>
                    <a:pt x="334725" y="82449"/>
                  </a:lnTo>
                  <a:lnTo>
                    <a:pt x="332833" y="78774"/>
                  </a:lnTo>
                  <a:lnTo>
                    <a:pt x="331571" y="75333"/>
                  </a:lnTo>
                  <a:lnTo>
                    <a:pt x="330170" y="68863"/>
                  </a:lnTo>
                  <a:lnTo>
                    <a:pt x="328804" y="66741"/>
                  </a:lnTo>
                  <a:lnTo>
                    <a:pt x="326901" y="65326"/>
                  </a:lnTo>
                  <a:lnTo>
                    <a:pt x="324641" y="64383"/>
                  </a:lnTo>
                  <a:lnTo>
                    <a:pt x="323133" y="64746"/>
                  </a:lnTo>
                  <a:lnTo>
                    <a:pt x="322129" y="65981"/>
                  </a:lnTo>
                  <a:lnTo>
                    <a:pt x="321459" y="67796"/>
                  </a:lnTo>
                  <a:lnTo>
                    <a:pt x="320020" y="69006"/>
                  </a:lnTo>
                  <a:lnTo>
                    <a:pt x="318069" y="69813"/>
                  </a:lnTo>
                  <a:lnTo>
                    <a:pt x="315776" y="70351"/>
                  </a:lnTo>
                  <a:lnTo>
                    <a:pt x="314247" y="71701"/>
                  </a:lnTo>
                  <a:lnTo>
                    <a:pt x="313228" y="73594"/>
                  </a:lnTo>
                  <a:lnTo>
                    <a:pt x="312548" y="75848"/>
                  </a:lnTo>
                  <a:lnTo>
                    <a:pt x="312095" y="79335"/>
                  </a:lnTo>
                  <a:lnTo>
                    <a:pt x="311793" y="83644"/>
                  </a:lnTo>
                  <a:lnTo>
                    <a:pt x="311592" y="88501"/>
                  </a:lnTo>
                  <a:lnTo>
                    <a:pt x="312450" y="93724"/>
                  </a:lnTo>
                  <a:lnTo>
                    <a:pt x="314014" y="99190"/>
                  </a:lnTo>
                  <a:lnTo>
                    <a:pt x="316049" y="104818"/>
                  </a:lnTo>
                  <a:lnTo>
                    <a:pt x="317406" y="110555"/>
                  </a:lnTo>
                  <a:lnTo>
                    <a:pt x="318310" y="116364"/>
                  </a:lnTo>
                  <a:lnTo>
                    <a:pt x="318913" y="122220"/>
                  </a:lnTo>
                  <a:lnTo>
                    <a:pt x="320307" y="128109"/>
                  </a:lnTo>
                  <a:lnTo>
                    <a:pt x="322229" y="134020"/>
                  </a:lnTo>
                  <a:lnTo>
                    <a:pt x="324502" y="139945"/>
                  </a:lnTo>
                  <a:lnTo>
                    <a:pt x="328002" y="145878"/>
                  </a:lnTo>
                  <a:lnTo>
                    <a:pt x="332320" y="151819"/>
                  </a:lnTo>
                  <a:lnTo>
                    <a:pt x="337182" y="157763"/>
                  </a:lnTo>
                  <a:lnTo>
                    <a:pt x="341416" y="163711"/>
                  </a:lnTo>
                  <a:lnTo>
                    <a:pt x="345231" y="169660"/>
                  </a:lnTo>
                  <a:lnTo>
                    <a:pt x="348767" y="175611"/>
                  </a:lnTo>
                  <a:lnTo>
                    <a:pt x="352116" y="180570"/>
                  </a:lnTo>
                  <a:lnTo>
                    <a:pt x="355341" y="184868"/>
                  </a:lnTo>
                  <a:lnTo>
                    <a:pt x="358483" y="188727"/>
                  </a:lnTo>
                  <a:lnTo>
                    <a:pt x="361570" y="192291"/>
                  </a:lnTo>
                  <a:lnTo>
                    <a:pt x="367646" y="198896"/>
                  </a:lnTo>
                  <a:lnTo>
                    <a:pt x="382102" y="213765"/>
                  </a:lnTo>
                  <a:lnTo>
                    <a:pt x="382393" y="211417"/>
                  </a:lnTo>
                  <a:lnTo>
                    <a:pt x="382523" y="207066"/>
                  </a:lnTo>
                  <a:lnTo>
                    <a:pt x="382627" y="94620"/>
                  </a:lnTo>
                  <a:lnTo>
                    <a:pt x="383619" y="83912"/>
                  </a:lnTo>
                  <a:lnTo>
                    <a:pt x="385272" y="73797"/>
                  </a:lnTo>
                  <a:lnTo>
                    <a:pt x="387367" y="64078"/>
                  </a:lnTo>
                  <a:lnTo>
                    <a:pt x="389756" y="55613"/>
                  </a:lnTo>
                  <a:lnTo>
                    <a:pt x="392341" y="47985"/>
                  </a:lnTo>
                  <a:lnTo>
                    <a:pt x="395056" y="40917"/>
                  </a:lnTo>
                  <a:lnTo>
                    <a:pt x="397858" y="35211"/>
                  </a:lnTo>
                  <a:lnTo>
                    <a:pt x="400719" y="30416"/>
                  </a:lnTo>
                  <a:lnTo>
                    <a:pt x="403618" y="26226"/>
                  </a:lnTo>
                  <a:lnTo>
                    <a:pt x="407535" y="22441"/>
                  </a:lnTo>
                  <a:lnTo>
                    <a:pt x="412131" y="18926"/>
                  </a:lnTo>
                  <a:lnTo>
                    <a:pt x="417179" y="15590"/>
                  </a:lnTo>
                  <a:lnTo>
                    <a:pt x="422529" y="14358"/>
                  </a:lnTo>
                  <a:lnTo>
                    <a:pt x="428080" y="14529"/>
                  </a:lnTo>
                  <a:lnTo>
                    <a:pt x="433765" y="15636"/>
                  </a:lnTo>
                  <a:lnTo>
                    <a:pt x="448019" y="22156"/>
                  </a:lnTo>
                  <a:lnTo>
                    <a:pt x="455987" y="26674"/>
                  </a:lnTo>
                  <a:lnTo>
                    <a:pt x="463284" y="31670"/>
                  </a:lnTo>
                  <a:lnTo>
                    <a:pt x="470133" y="36984"/>
                  </a:lnTo>
                  <a:lnTo>
                    <a:pt x="476682" y="42512"/>
                  </a:lnTo>
                  <a:lnTo>
                    <a:pt x="483034" y="48181"/>
                  </a:lnTo>
                  <a:lnTo>
                    <a:pt x="507643" y="714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681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pPr algn="l"/>
            <a:r>
              <a:rPr lang="en-CA" b="1" dirty="0" smtClean="0"/>
              <a:t>The Excretory System: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433936"/>
          </a:xfrm>
        </p:spPr>
        <p:txBody>
          <a:bodyPr>
            <a:normAutofit/>
          </a:bodyPr>
          <a:lstStyle/>
          <a:p>
            <a:r>
              <a:rPr lang="en-CA" sz="8000" b="1" dirty="0" smtClean="0">
                <a:solidFill>
                  <a:srgbClr val="FF0000"/>
                </a:solidFill>
              </a:rPr>
              <a:t>THE NEPHRON</a:t>
            </a:r>
            <a:endParaRPr lang="en-CA" sz="80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t1.gstatic.com/images?q=tbn:ANd9GcRo30z0Ti1p61t8UAY-zaytMwvWNLm-dneNC_P3uQJinkN_YWJxM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4029050" cy="37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pPr algn="l"/>
            <a:r>
              <a:rPr lang="en-CA" b="1" dirty="0" smtClean="0"/>
              <a:t>The Excretory System: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433936"/>
          </a:xfrm>
        </p:spPr>
        <p:txBody>
          <a:bodyPr>
            <a:normAutofit/>
          </a:bodyPr>
          <a:lstStyle/>
          <a:p>
            <a:r>
              <a:rPr lang="en-CA" sz="8000" b="1" dirty="0" smtClean="0">
                <a:solidFill>
                  <a:srgbClr val="FF0000"/>
                </a:solidFill>
              </a:rPr>
              <a:t>THE NEPHRON</a:t>
            </a:r>
            <a:endParaRPr lang="en-CA" sz="80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9632" y="39545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/>
              <a:buChar char="à"/>
            </a:pPr>
            <a:r>
              <a:rPr lang="en-CA" sz="3200" b="1" dirty="0">
                <a:sym typeface="Wingdings" pitchFamily="2" charset="2"/>
              </a:rPr>
              <a:t>R</a:t>
            </a:r>
            <a:r>
              <a:rPr lang="en-CA" sz="3200" b="1" dirty="0" smtClean="0">
                <a:effectLst/>
              </a:rPr>
              <a:t>egulates the concentration of </a:t>
            </a:r>
            <a:r>
              <a:rPr lang="en-CA" sz="3200" b="1" u="sng" dirty="0" smtClean="0">
                <a:effectLst/>
              </a:rPr>
              <a:t>water</a:t>
            </a:r>
          </a:p>
          <a:p>
            <a:pPr algn="l"/>
            <a:r>
              <a:rPr lang="en-CA" sz="3200" b="1" dirty="0" smtClean="0">
                <a:effectLst/>
              </a:rPr>
              <a:t>and </a:t>
            </a:r>
            <a:r>
              <a:rPr lang="en-CA" sz="3200" b="1" u="sng" dirty="0" smtClean="0">
                <a:effectLst/>
              </a:rPr>
              <a:t>soluble substances</a:t>
            </a:r>
            <a:r>
              <a:rPr lang="en-CA" sz="3200" b="1" dirty="0" smtClean="0">
                <a:effectLst/>
              </a:rPr>
              <a:t> </a:t>
            </a:r>
            <a:r>
              <a:rPr lang="en-CA" sz="3200" dirty="0" smtClean="0">
                <a:effectLst/>
              </a:rPr>
              <a:t>(like sodium salts)</a:t>
            </a:r>
            <a:r>
              <a:rPr lang="en-CA" sz="3200" b="1" dirty="0" smtClean="0">
                <a:effectLst/>
              </a:rPr>
              <a:t>     by filtering the blood and reabsorbing what is needed </a:t>
            </a:r>
          </a:p>
          <a:p>
            <a:pPr algn="l"/>
            <a:r>
              <a:rPr lang="en-CA" sz="3200" b="1" dirty="0" smtClean="0">
                <a:sym typeface="Wingdings" pitchFamily="2" charset="2"/>
              </a:rPr>
              <a:t> E</a:t>
            </a:r>
            <a:r>
              <a:rPr lang="en-CA" sz="3200" b="1" dirty="0" smtClean="0">
                <a:effectLst/>
              </a:rPr>
              <a:t>xcretes the rest as urine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2048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en-CA" dirty="0" smtClean="0"/>
              <a:t>THE NEPHRON</a:t>
            </a:r>
            <a:endParaRPr lang="en-CA" dirty="0"/>
          </a:p>
        </p:txBody>
      </p:sp>
      <p:pic>
        <p:nvPicPr>
          <p:cNvPr id="4" name="il_fi" descr="http://www.beltina.org/pics/nephro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/>
          <a:stretch/>
        </p:blipFill>
        <p:spPr bwMode="auto">
          <a:xfrm>
            <a:off x="4843973" y="559008"/>
            <a:ext cx="4120515" cy="6182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4008" y="5590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796408" y="711408"/>
            <a:ext cx="1008112" cy="557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156176" y="908720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796136" y="764704"/>
            <a:ext cx="7920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020272" y="692696"/>
            <a:ext cx="10081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148064" y="4149080"/>
            <a:ext cx="1296144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227912" y="4519448"/>
            <a:ext cx="872480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>
            <a:off x="6552220" y="1268760"/>
            <a:ext cx="36004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67872" y="2204864"/>
            <a:ext cx="148208" cy="180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l_fi" descr="http://www.beltina.org/pics/nephro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" t="8060" r="59792"/>
          <a:stretch/>
        </p:blipFill>
        <p:spPr bwMode="auto">
          <a:xfrm>
            <a:off x="1259632" y="1628800"/>
            <a:ext cx="2633404" cy="4832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47664" y="2666067"/>
            <a:ext cx="720080" cy="98412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7452320" y="55172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MARTInkAnnotation383"/>
          <p:cNvSpPr/>
          <p:nvPr/>
        </p:nvSpPr>
        <p:spPr>
          <a:xfrm>
            <a:off x="732234" y="3330773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SMARTInkAnnotation384"/>
          <p:cNvSpPr/>
          <p:nvPr/>
        </p:nvSpPr>
        <p:spPr>
          <a:xfrm>
            <a:off x="875109" y="3295055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0" y="0"/>
                </a:move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SMARTInkAnnotation385"/>
          <p:cNvSpPr/>
          <p:nvPr/>
        </p:nvSpPr>
        <p:spPr>
          <a:xfrm>
            <a:off x="964406" y="3277195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SMARTInkAnnotation386"/>
          <p:cNvSpPr/>
          <p:nvPr/>
        </p:nvSpPr>
        <p:spPr>
          <a:xfrm>
            <a:off x="1053703" y="3259336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SMARTInkAnnotation387"/>
          <p:cNvSpPr/>
          <p:nvPr/>
        </p:nvSpPr>
        <p:spPr>
          <a:xfrm>
            <a:off x="1169789" y="3232547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SMARTInkAnnotation388"/>
          <p:cNvSpPr/>
          <p:nvPr/>
        </p:nvSpPr>
        <p:spPr>
          <a:xfrm>
            <a:off x="1303734" y="3214688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SMARTInkAnnotation389"/>
          <p:cNvSpPr/>
          <p:nvPr/>
        </p:nvSpPr>
        <p:spPr>
          <a:xfrm>
            <a:off x="1428750" y="3187898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SMARTInkAnnotation390"/>
          <p:cNvSpPr/>
          <p:nvPr/>
        </p:nvSpPr>
        <p:spPr>
          <a:xfrm>
            <a:off x="1562695" y="3170039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SMARTInkAnnotation391"/>
          <p:cNvSpPr/>
          <p:nvPr/>
        </p:nvSpPr>
        <p:spPr>
          <a:xfrm>
            <a:off x="1660922" y="3152180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0" y="8929"/>
                </a:moveTo>
                <a:lnTo>
                  <a:pt x="7688" y="8929"/>
                </a:lnTo>
                <a:lnTo>
                  <a:pt x="9094" y="7937"/>
                </a:lnTo>
                <a:lnTo>
                  <a:pt x="11024" y="6283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Freeform 24"/>
          <p:cNvSpPr/>
          <p:nvPr/>
        </p:nvSpPr>
        <p:spPr>
          <a:xfrm>
            <a:off x="1678781" y="3152180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SMARTInkAnnotation393"/>
          <p:cNvSpPr/>
          <p:nvPr/>
        </p:nvSpPr>
        <p:spPr>
          <a:xfrm>
            <a:off x="1794867" y="3134320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0" y="0"/>
                </a:move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SMARTInkAnnotation394"/>
          <p:cNvSpPr/>
          <p:nvPr/>
        </p:nvSpPr>
        <p:spPr>
          <a:xfrm>
            <a:off x="1991320" y="3125391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SMARTInkAnnotation395"/>
          <p:cNvSpPr/>
          <p:nvPr/>
        </p:nvSpPr>
        <p:spPr>
          <a:xfrm>
            <a:off x="2152055" y="3107531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SMARTInkAnnotation396"/>
          <p:cNvSpPr/>
          <p:nvPr/>
        </p:nvSpPr>
        <p:spPr>
          <a:xfrm>
            <a:off x="2321719" y="3098602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SMARTInkAnnotation397"/>
          <p:cNvSpPr/>
          <p:nvPr/>
        </p:nvSpPr>
        <p:spPr>
          <a:xfrm>
            <a:off x="2500313" y="3098602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SMARTInkAnnotation398"/>
          <p:cNvSpPr/>
          <p:nvPr/>
        </p:nvSpPr>
        <p:spPr>
          <a:xfrm>
            <a:off x="2643188" y="3098602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SMARTInkAnnotation399"/>
          <p:cNvSpPr/>
          <p:nvPr/>
        </p:nvSpPr>
        <p:spPr>
          <a:xfrm>
            <a:off x="2830711" y="3116461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SMARTInkAnnotation400"/>
          <p:cNvSpPr/>
          <p:nvPr/>
        </p:nvSpPr>
        <p:spPr>
          <a:xfrm>
            <a:off x="2991445" y="3125391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Freeform 33"/>
          <p:cNvSpPr/>
          <p:nvPr/>
        </p:nvSpPr>
        <p:spPr>
          <a:xfrm>
            <a:off x="3009305" y="3134320"/>
            <a:ext cx="2646" cy="1"/>
          </a:xfrm>
          <a:custGeom>
            <a:avLst/>
            <a:gdLst/>
            <a:ahLst/>
            <a:cxnLst/>
            <a:rect l="0" t="0" r="0" b="0"/>
            <a:pathLst>
              <a:path w="2646" h="1">
                <a:moveTo>
                  <a:pt x="0" y="0"/>
                </a:moveTo>
                <a:lnTo>
                  <a:pt x="2645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SMARTInkAnnotation402"/>
          <p:cNvSpPr/>
          <p:nvPr/>
        </p:nvSpPr>
        <p:spPr>
          <a:xfrm>
            <a:off x="3161109" y="3134320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0" y="0"/>
                </a:moveTo>
                <a:lnTo>
                  <a:pt x="4741" y="0"/>
                </a:lnTo>
                <a:lnTo>
                  <a:pt x="7130" y="992"/>
                </a:lnTo>
                <a:lnTo>
                  <a:pt x="9714" y="2646"/>
                </a:lnTo>
                <a:lnTo>
                  <a:pt x="1786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SMARTInkAnnotation403"/>
          <p:cNvSpPr/>
          <p:nvPr/>
        </p:nvSpPr>
        <p:spPr>
          <a:xfrm>
            <a:off x="3286125" y="3161109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SMARTInkAnnotation404"/>
          <p:cNvSpPr/>
          <p:nvPr/>
        </p:nvSpPr>
        <p:spPr>
          <a:xfrm>
            <a:off x="3420070" y="3187898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0" y="0"/>
                </a:moveTo>
                <a:lnTo>
                  <a:pt x="4741" y="0"/>
                </a:lnTo>
                <a:lnTo>
                  <a:pt x="7130" y="992"/>
                </a:lnTo>
                <a:lnTo>
                  <a:pt x="9714" y="2646"/>
                </a:lnTo>
                <a:lnTo>
                  <a:pt x="1786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SMARTInkAnnotation405"/>
          <p:cNvSpPr/>
          <p:nvPr/>
        </p:nvSpPr>
        <p:spPr>
          <a:xfrm>
            <a:off x="3554016" y="3223617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0"/>
                </a:moveTo>
                <a:lnTo>
                  <a:pt x="0" y="4741"/>
                </a:lnTo>
                <a:lnTo>
                  <a:pt x="992" y="6137"/>
                </a:lnTo>
                <a:lnTo>
                  <a:pt x="2646" y="7068"/>
                </a:lnTo>
                <a:lnTo>
                  <a:pt x="892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Freeform 38"/>
          <p:cNvSpPr/>
          <p:nvPr/>
        </p:nvSpPr>
        <p:spPr>
          <a:xfrm>
            <a:off x="3571875" y="3241477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SMARTInkAnnotation407"/>
          <p:cNvSpPr/>
          <p:nvPr/>
        </p:nvSpPr>
        <p:spPr>
          <a:xfrm>
            <a:off x="3679031" y="327719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SMARTInkAnnotation408"/>
          <p:cNvSpPr/>
          <p:nvPr/>
        </p:nvSpPr>
        <p:spPr>
          <a:xfrm>
            <a:off x="3804047" y="3339703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Freeform 41"/>
          <p:cNvSpPr/>
          <p:nvPr/>
        </p:nvSpPr>
        <p:spPr>
          <a:xfrm>
            <a:off x="3937992" y="3411141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SMARTInkAnnotation410"/>
          <p:cNvSpPr/>
          <p:nvPr/>
        </p:nvSpPr>
        <p:spPr>
          <a:xfrm>
            <a:off x="4063008" y="3491508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SMARTInkAnnotation411"/>
          <p:cNvSpPr/>
          <p:nvPr/>
        </p:nvSpPr>
        <p:spPr>
          <a:xfrm>
            <a:off x="732343" y="2277070"/>
            <a:ext cx="330291" cy="321470"/>
          </a:xfrm>
          <a:custGeom>
            <a:avLst/>
            <a:gdLst/>
            <a:ahLst/>
            <a:cxnLst/>
            <a:rect l="0" t="0" r="0" b="0"/>
            <a:pathLst>
              <a:path w="330291" h="321470">
                <a:moveTo>
                  <a:pt x="8821" y="0"/>
                </a:moveTo>
                <a:lnTo>
                  <a:pt x="0" y="0"/>
                </a:lnTo>
                <a:lnTo>
                  <a:pt x="4664" y="0"/>
                </a:lnTo>
                <a:lnTo>
                  <a:pt x="7042" y="992"/>
                </a:lnTo>
                <a:lnTo>
                  <a:pt x="15129" y="6137"/>
                </a:lnTo>
                <a:lnTo>
                  <a:pt x="20885" y="7689"/>
                </a:lnTo>
                <a:lnTo>
                  <a:pt x="29397" y="8378"/>
                </a:lnTo>
                <a:lnTo>
                  <a:pt x="34444" y="8562"/>
                </a:lnTo>
                <a:lnTo>
                  <a:pt x="39794" y="9677"/>
                </a:lnTo>
                <a:lnTo>
                  <a:pt x="45345" y="11412"/>
                </a:lnTo>
                <a:lnTo>
                  <a:pt x="51029" y="13562"/>
                </a:lnTo>
                <a:lnTo>
                  <a:pt x="56804" y="15986"/>
                </a:lnTo>
                <a:lnTo>
                  <a:pt x="62638" y="18595"/>
                </a:lnTo>
                <a:lnTo>
                  <a:pt x="74412" y="24140"/>
                </a:lnTo>
                <a:lnTo>
                  <a:pt x="104085" y="38739"/>
                </a:lnTo>
                <a:lnTo>
                  <a:pt x="111026" y="41701"/>
                </a:lnTo>
                <a:lnTo>
                  <a:pt x="118629" y="44668"/>
                </a:lnTo>
                <a:lnTo>
                  <a:pt x="126675" y="47638"/>
                </a:lnTo>
                <a:lnTo>
                  <a:pt x="134023" y="51602"/>
                </a:lnTo>
                <a:lnTo>
                  <a:pt x="140906" y="56230"/>
                </a:lnTo>
                <a:lnTo>
                  <a:pt x="147480" y="61299"/>
                </a:lnTo>
                <a:lnTo>
                  <a:pt x="153846" y="66663"/>
                </a:lnTo>
                <a:lnTo>
                  <a:pt x="160075" y="72223"/>
                </a:lnTo>
                <a:lnTo>
                  <a:pt x="166211" y="77915"/>
                </a:lnTo>
                <a:lnTo>
                  <a:pt x="172287" y="84685"/>
                </a:lnTo>
                <a:lnTo>
                  <a:pt x="178322" y="92176"/>
                </a:lnTo>
                <a:lnTo>
                  <a:pt x="184329" y="100146"/>
                </a:lnTo>
                <a:lnTo>
                  <a:pt x="191311" y="107444"/>
                </a:lnTo>
                <a:lnTo>
                  <a:pt x="198942" y="114293"/>
                </a:lnTo>
                <a:lnTo>
                  <a:pt x="207006" y="120844"/>
                </a:lnTo>
                <a:lnTo>
                  <a:pt x="214366" y="128188"/>
                </a:lnTo>
                <a:lnTo>
                  <a:pt x="221257" y="136060"/>
                </a:lnTo>
                <a:lnTo>
                  <a:pt x="227836" y="144285"/>
                </a:lnTo>
                <a:lnTo>
                  <a:pt x="234206" y="152745"/>
                </a:lnTo>
                <a:lnTo>
                  <a:pt x="246575" y="170082"/>
                </a:lnTo>
                <a:lnTo>
                  <a:pt x="276663" y="214368"/>
                </a:lnTo>
                <a:lnTo>
                  <a:pt x="282632" y="223279"/>
                </a:lnTo>
                <a:lnTo>
                  <a:pt x="288596" y="231204"/>
                </a:lnTo>
                <a:lnTo>
                  <a:pt x="294557" y="238472"/>
                </a:lnTo>
                <a:lnTo>
                  <a:pt x="300514" y="245302"/>
                </a:lnTo>
                <a:lnTo>
                  <a:pt x="305479" y="251839"/>
                </a:lnTo>
                <a:lnTo>
                  <a:pt x="309780" y="258182"/>
                </a:lnTo>
                <a:lnTo>
                  <a:pt x="313640" y="264395"/>
                </a:lnTo>
                <a:lnTo>
                  <a:pt x="316213" y="270521"/>
                </a:lnTo>
                <a:lnTo>
                  <a:pt x="317929" y="276590"/>
                </a:lnTo>
                <a:lnTo>
                  <a:pt x="319073" y="282620"/>
                </a:lnTo>
                <a:lnTo>
                  <a:pt x="320827" y="288624"/>
                </a:lnTo>
                <a:lnTo>
                  <a:pt x="322989" y="294611"/>
                </a:lnTo>
                <a:lnTo>
                  <a:pt x="325423" y="300587"/>
                </a:lnTo>
                <a:lnTo>
                  <a:pt x="328127" y="309873"/>
                </a:lnTo>
                <a:lnTo>
                  <a:pt x="330290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SMARTInkAnnotation412"/>
          <p:cNvSpPr/>
          <p:nvPr/>
        </p:nvSpPr>
        <p:spPr>
          <a:xfrm>
            <a:off x="982266" y="2473523"/>
            <a:ext cx="187509" cy="223086"/>
          </a:xfrm>
          <a:custGeom>
            <a:avLst/>
            <a:gdLst/>
            <a:ahLst/>
            <a:cxnLst/>
            <a:rect l="0" t="0" r="0" b="0"/>
            <a:pathLst>
              <a:path w="187509" h="223086">
                <a:moveTo>
                  <a:pt x="0" y="125016"/>
                </a:moveTo>
                <a:lnTo>
                  <a:pt x="0" y="132704"/>
                </a:lnTo>
                <a:lnTo>
                  <a:pt x="4740" y="138318"/>
                </a:lnTo>
                <a:lnTo>
                  <a:pt x="9713" y="143496"/>
                </a:lnTo>
                <a:lnTo>
                  <a:pt x="20990" y="154904"/>
                </a:lnTo>
                <a:lnTo>
                  <a:pt x="24908" y="157840"/>
                </a:lnTo>
                <a:lnTo>
                  <a:pt x="29503" y="160789"/>
                </a:lnTo>
                <a:lnTo>
                  <a:pt x="34552" y="163748"/>
                </a:lnTo>
                <a:lnTo>
                  <a:pt x="39901" y="166712"/>
                </a:lnTo>
                <a:lnTo>
                  <a:pt x="51137" y="172652"/>
                </a:lnTo>
                <a:lnTo>
                  <a:pt x="57904" y="176617"/>
                </a:lnTo>
                <a:lnTo>
                  <a:pt x="80656" y="190686"/>
                </a:lnTo>
                <a:lnTo>
                  <a:pt x="87505" y="194593"/>
                </a:lnTo>
                <a:lnTo>
                  <a:pt x="94055" y="198190"/>
                </a:lnTo>
                <a:lnTo>
                  <a:pt x="101399" y="201580"/>
                </a:lnTo>
                <a:lnTo>
                  <a:pt x="109271" y="204832"/>
                </a:lnTo>
                <a:lnTo>
                  <a:pt x="117496" y="207992"/>
                </a:lnTo>
                <a:lnTo>
                  <a:pt x="124963" y="211091"/>
                </a:lnTo>
                <a:lnTo>
                  <a:pt x="131926" y="214150"/>
                </a:lnTo>
                <a:lnTo>
                  <a:pt x="138552" y="217181"/>
                </a:lnTo>
                <a:lnTo>
                  <a:pt x="144954" y="219201"/>
                </a:lnTo>
                <a:lnTo>
                  <a:pt x="151206" y="220548"/>
                </a:lnTo>
                <a:lnTo>
                  <a:pt x="157359" y="221446"/>
                </a:lnTo>
                <a:lnTo>
                  <a:pt x="162452" y="222045"/>
                </a:lnTo>
                <a:lnTo>
                  <a:pt x="166841" y="222444"/>
                </a:lnTo>
                <a:lnTo>
                  <a:pt x="170758" y="222710"/>
                </a:lnTo>
                <a:lnTo>
                  <a:pt x="174362" y="222888"/>
                </a:lnTo>
                <a:lnTo>
                  <a:pt x="181012" y="223085"/>
                </a:lnTo>
                <a:lnTo>
                  <a:pt x="183183" y="222145"/>
                </a:lnTo>
                <a:lnTo>
                  <a:pt x="184629" y="220527"/>
                </a:lnTo>
                <a:lnTo>
                  <a:pt x="185594" y="218455"/>
                </a:lnTo>
                <a:lnTo>
                  <a:pt x="186237" y="215090"/>
                </a:lnTo>
                <a:lnTo>
                  <a:pt x="186666" y="210862"/>
                </a:lnTo>
                <a:lnTo>
                  <a:pt x="186951" y="206059"/>
                </a:lnTo>
                <a:lnTo>
                  <a:pt x="187269" y="192785"/>
                </a:lnTo>
                <a:lnTo>
                  <a:pt x="187508" y="128991"/>
                </a:lnTo>
                <a:lnTo>
                  <a:pt x="186521" y="118736"/>
                </a:lnTo>
                <a:lnTo>
                  <a:pt x="184871" y="108923"/>
                </a:lnTo>
                <a:lnTo>
                  <a:pt x="182778" y="99404"/>
                </a:lnTo>
                <a:lnTo>
                  <a:pt x="181383" y="90082"/>
                </a:lnTo>
                <a:lnTo>
                  <a:pt x="180453" y="80891"/>
                </a:lnTo>
                <a:lnTo>
                  <a:pt x="179833" y="71787"/>
                </a:lnTo>
                <a:lnTo>
                  <a:pt x="178428" y="63733"/>
                </a:lnTo>
                <a:lnTo>
                  <a:pt x="176499" y="56379"/>
                </a:lnTo>
                <a:lnTo>
                  <a:pt x="174220" y="49493"/>
                </a:lnTo>
                <a:lnTo>
                  <a:pt x="171709" y="42917"/>
                </a:lnTo>
                <a:lnTo>
                  <a:pt x="169043" y="36549"/>
                </a:lnTo>
                <a:lnTo>
                  <a:pt x="166273" y="30319"/>
                </a:lnTo>
                <a:lnTo>
                  <a:pt x="164427" y="25174"/>
                </a:lnTo>
                <a:lnTo>
                  <a:pt x="163196" y="20752"/>
                </a:lnTo>
                <a:lnTo>
                  <a:pt x="162375" y="16811"/>
                </a:lnTo>
                <a:lnTo>
                  <a:pt x="160836" y="13192"/>
                </a:lnTo>
                <a:lnTo>
                  <a:pt x="158818" y="9787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SMARTInkAnnotation413"/>
          <p:cNvSpPr/>
          <p:nvPr/>
        </p:nvSpPr>
        <p:spPr>
          <a:xfrm>
            <a:off x="401882" y="2125266"/>
            <a:ext cx="142830" cy="191121"/>
          </a:xfrm>
          <a:custGeom>
            <a:avLst/>
            <a:gdLst/>
            <a:ahLst/>
            <a:cxnLst/>
            <a:rect l="0" t="0" r="0" b="0"/>
            <a:pathLst>
              <a:path w="142830" h="191121">
                <a:moveTo>
                  <a:pt x="62462" y="0"/>
                </a:moveTo>
                <a:lnTo>
                  <a:pt x="57721" y="0"/>
                </a:lnTo>
                <a:lnTo>
                  <a:pt x="55333" y="992"/>
                </a:lnTo>
                <a:lnTo>
                  <a:pt x="52748" y="2646"/>
                </a:lnTo>
                <a:lnTo>
                  <a:pt x="50033" y="4740"/>
                </a:lnTo>
                <a:lnTo>
                  <a:pt x="47230" y="6136"/>
                </a:lnTo>
                <a:lnTo>
                  <a:pt x="44370" y="7067"/>
                </a:lnTo>
                <a:lnTo>
                  <a:pt x="41471" y="7688"/>
                </a:lnTo>
                <a:lnTo>
                  <a:pt x="38546" y="9094"/>
                </a:lnTo>
                <a:lnTo>
                  <a:pt x="35604" y="11023"/>
                </a:lnTo>
                <a:lnTo>
                  <a:pt x="32650" y="13302"/>
                </a:lnTo>
                <a:lnTo>
                  <a:pt x="29689" y="15813"/>
                </a:lnTo>
                <a:lnTo>
                  <a:pt x="26723" y="18480"/>
                </a:lnTo>
                <a:lnTo>
                  <a:pt x="20781" y="24088"/>
                </a:lnTo>
                <a:lnTo>
                  <a:pt x="14833" y="29888"/>
                </a:lnTo>
                <a:lnTo>
                  <a:pt x="11857" y="33816"/>
                </a:lnTo>
                <a:lnTo>
                  <a:pt x="8882" y="38419"/>
                </a:lnTo>
                <a:lnTo>
                  <a:pt x="5906" y="43472"/>
                </a:lnTo>
                <a:lnTo>
                  <a:pt x="3922" y="48825"/>
                </a:lnTo>
                <a:lnTo>
                  <a:pt x="2599" y="54378"/>
                </a:lnTo>
                <a:lnTo>
                  <a:pt x="1717" y="60064"/>
                </a:lnTo>
                <a:lnTo>
                  <a:pt x="1129" y="66832"/>
                </a:lnTo>
                <a:lnTo>
                  <a:pt x="737" y="74320"/>
                </a:lnTo>
                <a:lnTo>
                  <a:pt x="302" y="89585"/>
                </a:lnTo>
                <a:lnTo>
                  <a:pt x="23" y="118200"/>
                </a:lnTo>
                <a:lnTo>
                  <a:pt x="0" y="126425"/>
                </a:lnTo>
                <a:lnTo>
                  <a:pt x="976" y="133893"/>
                </a:lnTo>
                <a:lnTo>
                  <a:pt x="2620" y="140855"/>
                </a:lnTo>
                <a:lnTo>
                  <a:pt x="4708" y="147482"/>
                </a:lnTo>
                <a:lnTo>
                  <a:pt x="7092" y="153883"/>
                </a:lnTo>
                <a:lnTo>
                  <a:pt x="9673" y="160136"/>
                </a:lnTo>
                <a:lnTo>
                  <a:pt x="12387" y="166288"/>
                </a:lnTo>
                <a:lnTo>
                  <a:pt x="15188" y="171382"/>
                </a:lnTo>
                <a:lnTo>
                  <a:pt x="18047" y="175770"/>
                </a:lnTo>
                <a:lnTo>
                  <a:pt x="20946" y="179688"/>
                </a:lnTo>
                <a:lnTo>
                  <a:pt x="24862" y="183292"/>
                </a:lnTo>
                <a:lnTo>
                  <a:pt x="29458" y="186687"/>
                </a:lnTo>
                <a:lnTo>
                  <a:pt x="34506" y="189942"/>
                </a:lnTo>
                <a:lnTo>
                  <a:pt x="40848" y="191120"/>
                </a:lnTo>
                <a:lnTo>
                  <a:pt x="48053" y="190913"/>
                </a:lnTo>
                <a:lnTo>
                  <a:pt x="55832" y="189783"/>
                </a:lnTo>
                <a:lnTo>
                  <a:pt x="63003" y="189030"/>
                </a:lnTo>
                <a:lnTo>
                  <a:pt x="69768" y="188527"/>
                </a:lnTo>
                <a:lnTo>
                  <a:pt x="76262" y="188193"/>
                </a:lnTo>
                <a:lnTo>
                  <a:pt x="83568" y="185985"/>
                </a:lnTo>
                <a:lnTo>
                  <a:pt x="91416" y="182529"/>
                </a:lnTo>
                <a:lnTo>
                  <a:pt x="120657" y="167464"/>
                </a:lnTo>
                <a:lnTo>
                  <a:pt x="126063" y="164229"/>
                </a:lnTo>
                <a:lnTo>
                  <a:pt x="130659" y="161079"/>
                </a:lnTo>
                <a:lnTo>
                  <a:pt x="142829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SMARTInkAnnotation414"/>
          <p:cNvSpPr/>
          <p:nvPr/>
        </p:nvSpPr>
        <p:spPr>
          <a:xfrm>
            <a:off x="544868" y="2009180"/>
            <a:ext cx="196251" cy="248114"/>
          </a:xfrm>
          <a:custGeom>
            <a:avLst/>
            <a:gdLst/>
            <a:ahLst/>
            <a:cxnLst/>
            <a:rect l="0" t="0" r="0" b="0"/>
            <a:pathLst>
              <a:path w="196251" h="248114">
                <a:moveTo>
                  <a:pt x="62351" y="98226"/>
                </a:moveTo>
                <a:lnTo>
                  <a:pt x="57610" y="98226"/>
                </a:lnTo>
                <a:lnTo>
                  <a:pt x="55222" y="99218"/>
                </a:lnTo>
                <a:lnTo>
                  <a:pt x="49922" y="102967"/>
                </a:lnTo>
                <a:lnTo>
                  <a:pt x="46101" y="105915"/>
                </a:lnTo>
                <a:lnTo>
                  <a:pt x="43580" y="106328"/>
                </a:lnTo>
                <a:lnTo>
                  <a:pt x="39915" y="106604"/>
                </a:lnTo>
                <a:lnTo>
                  <a:pt x="35487" y="106788"/>
                </a:lnTo>
                <a:lnTo>
                  <a:pt x="31543" y="108895"/>
                </a:lnTo>
                <a:lnTo>
                  <a:pt x="27922" y="112284"/>
                </a:lnTo>
                <a:lnTo>
                  <a:pt x="24515" y="116528"/>
                </a:lnTo>
                <a:lnTo>
                  <a:pt x="21252" y="120349"/>
                </a:lnTo>
                <a:lnTo>
                  <a:pt x="18085" y="123889"/>
                </a:lnTo>
                <a:lnTo>
                  <a:pt x="11919" y="130468"/>
                </a:lnTo>
                <a:lnTo>
                  <a:pt x="5872" y="136699"/>
                </a:lnTo>
                <a:lnTo>
                  <a:pt x="3862" y="140742"/>
                </a:lnTo>
                <a:lnTo>
                  <a:pt x="2522" y="145422"/>
                </a:lnTo>
                <a:lnTo>
                  <a:pt x="1629" y="150526"/>
                </a:lnTo>
                <a:lnTo>
                  <a:pt x="1034" y="155913"/>
                </a:lnTo>
                <a:lnTo>
                  <a:pt x="637" y="161489"/>
                </a:lnTo>
                <a:lnTo>
                  <a:pt x="372" y="167190"/>
                </a:lnTo>
                <a:lnTo>
                  <a:pt x="78" y="178817"/>
                </a:lnTo>
                <a:lnTo>
                  <a:pt x="0" y="184696"/>
                </a:lnTo>
                <a:lnTo>
                  <a:pt x="940" y="190599"/>
                </a:lnTo>
                <a:lnTo>
                  <a:pt x="2558" y="196519"/>
                </a:lnTo>
                <a:lnTo>
                  <a:pt x="4630" y="202450"/>
                </a:lnTo>
                <a:lnTo>
                  <a:pt x="7003" y="208388"/>
                </a:lnTo>
                <a:lnTo>
                  <a:pt x="9577" y="214332"/>
                </a:lnTo>
                <a:lnTo>
                  <a:pt x="12286" y="220278"/>
                </a:lnTo>
                <a:lnTo>
                  <a:pt x="16076" y="225235"/>
                </a:lnTo>
                <a:lnTo>
                  <a:pt x="20586" y="229531"/>
                </a:lnTo>
                <a:lnTo>
                  <a:pt x="25578" y="233388"/>
                </a:lnTo>
                <a:lnTo>
                  <a:pt x="29898" y="236951"/>
                </a:lnTo>
                <a:lnTo>
                  <a:pt x="33770" y="240319"/>
                </a:lnTo>
                <a:lnTo>
                  <a:pt x="37344" y="243557"/>
                </a:lnTo>
                <a:lnTo>
                  <a:pt x="41711" y="245715"/>
                </a:lnTo>
                <a:lnTo>
                  <a:pt x="46606" y="247153"/>
                </a:lnTo>
                <a:lnTo>
                  <a:pt x="51855" y="248113"/>
                </a:lnTo>
                <a:lnTo>
                  <a:pt x="57338" y="247760"/>
                </a:lnTo>
                <a:lnTo>
                  <a:pt x="62978" y="246533"/>
                </a:lnTo>
                <a:lnTo>
                  <a:pt x="68722" y="244722"/>
                </a:lnTo>
                <a:lnTo>
                  <a:pt x="73543" y="243515"/>
                </a:lnTo>
                <a:lnTo>
                  <a:pt x="77750" y="242711"/>
                </a:lnTo>
                <a:lnTo>
                  <a:pt x="81547" y="242174"/>
                </a:lnTo>
                <a:lnTo>
                  <a:pt x="86062" y="239832"/>
                </a:lnTo>
                <a:lnTo>
                  <a:pt x="91057" y="236286"/>
                </a:lnTo>
                <a:lnTo>
                  <a:pt x="96371" y="231938"/>
                </a:lnTo>
                <a:lnTo>
                  <a:pt x="99914" y="228047"/>
                </a:lnTo>
                <a:lnTo>
                  <a:pt x="103850" y="221078"/>
                </a:lnTo>
                <a:lnTo>
                  <a:pt x="110807" y="206836"/>
                </a:lnTo>
                <a:lnTo>
                  <a:pt x="111522" y="201390"/>
                </a:lnTo>
                <a:lnTo>
                  <a:pt x="111007" y="195776"/>
                </a:lnTo>
                <a:lnTo>
                  <a:pt x="109671" y="190049"/>
                </a:lnTo>
                <a:lnTo>
                  <a:pt x="108780" y="184246"/>
                </a:lnTo>
                <a:lnTo>
                  <a:pt x="108187" y="178393"/>
                </a:lnTo>
                <a:lnTo>
                  <a:pt x="107791" y="172507"/>
                </a:lnTo>
                <a:lnTo>
                  <a:pt x="106535" y="166598"/>
                </a:lnTo>
                <a:lnTo>
                  <a:pt x="104705" y="160675"/>
                </a:lnTo>
                <a:lnTo>
                  <a:pt x="102493" y="154741"/>
                </a:lnTo>
                <a:lnTo>
                  <a:pt x="99034" y="149794"/>
                </a:lnTo>
                <a:lnTo>
                  <a:pt x="94744" y="145503"/>
                </a:lnTo>
                <a:lnTo>
                  <a:pt x="89899" y="141650"/>
                </a:lnTo>
                <a:lnTo>
                  <a:pt x="85677" y="138090"/>
                </a:lnTo>
                <a:lnTo>
                  <a:pt x="81871" y="134724"/>
                </a:lnTo>
                <a:lnTo>
                  <a:pt x="78341" y="131488"/>
                </a:lnTo>
                <a:lnTo>
                  <a:pt x="74995" y="129330"/>
                </a:lnTo>
                <a:lnTo>
                  <a:pt x="71772" y="127892"/>
                </a:lnTo>
                <a:lnTo>
                  <a:pt x="68632" y="126933"/>
                </a:lnTo>
                <a:lnTo>
                  <a:pt x="65546" y="126294"/>
                </a:lnTo>
                <a:lnTo>
                  <a:pt x="59471" y="125583"/>
                </a:lnTo>
                <a:lnTo>
                  <a:pt x="57455" y="124402"/>
                </a:lnTo>
                <a:lnTo>
                  <a:pt x="56110" y="122622"/>
                </a:lnTo>
                <a:lnTo>
                  <a:pt x="55214" y="120443"/>
                </a:lnTo>
                <a:lnTo>
                  <a:pt x="53624" y="118991"/>
                </a:lnTo>
                <a:lnTo>
                  <a:pt x="51572" y="118022"/>
                </a:lnTo>
                <a:lnTo>
                  <a:pt x="45890" y="116468"/>
                </a:lnTo>
                <a:lnTo>
                  <a:pt x="46416" y="116341"/>
                </a:lnTo>
                <a:lnTo>
                  <a:pt x="52303" y="116119"/>
                </a:lnTo>
                <a:lnTo>
                  <a:pt x="83224" y="116086"/>
                </a:lnTo>
                <a:lnTo>
                  <a:pt x="86188" y="117078"/>
                </a:lnTo>
                <a:lnTo>
                  <a:pt x="92127" y="120826"/>
                </a:lnTo>
                <a:lnTo>
                  <a:pt x="98074" y="123153"/>
                </a:lnTo>
                <a:lnTo>
                  <a:pt x="104025" y="124188"/>
                </a:lnTo>
                <a:lnTo>
                  <a:pt x="109977" y="124648"/>
                </a:lnTo>
                <a:lnTo>
                  <a:pt x="113945" y="125762"/>
                </a:lnTo>
                <a:lnTo>
                  <a:pt x="118575" y="127498"/>
                </a:lnTo>
                <a:lnTo>
                  <a:pt x="123646" y="129647"/>
                </a:lnTo>
                <a:lnTo>
                  <a:pt x="128019" y="132072"/>
                </a:lnTo>
                <a:lnTo>
                  <a:pt x="131927" y="134680"/>
                </a:lnTo>
                <a:lnTo>
                  <a:pt x="135524" y="137412"/>
                </a:lnTo>
                <a:lnTo>
                  <a:pt x="139906" y="140225"/>
                </a:lnTo>
                <a:lnTo>
                  <a:pt x="144812" y="143093"/>
                </a:lnTo>
                <a:lnTo>
                  <a:pt x="150067" y="145997"/>
                </a:lnTo>
                <a:lnTo>
                  <a:pt x="154563" y="148925"/>
                </a:lnTo>
                <a:lnTo>
                  <a:pt x="158552" y="151869"/>
                </a:lnTo>
                <a:lnTo>
                  <a:pt x="162204" y="154824"/>
                </a:lnTo>
                <a:lnTo>
                  <a:pt x="165630" y="157786"/>
                </a:lnTo>
                <a:lnTo>
                  <a:pt x="168907" y="160753"/>
                </a:lnTo>
                <a:lnTo>
                  <a:pt x="172084" y="163723"/>
                </a:lnTo>
                <a:lnTo>
                  <a:pt x="175194" y="165704"/>
                </a:lnTo>
                <a:lnTo>
                  <a:pt x="181295" y="167904"/>
                </a:lnTo>
                <a:lnTo>
                  <a:pt x="187314" y="168882"/>
                </a:lnTo>
                <a:lnTo>
                  <a:pt x="196140" y="169650"/>
                </a:lnTo>
                <a:lnTo>
                  <a:pt x="196250" y="164919"/>
                </a:lnTo>
                <a:lnTo>
                  <a:pt x="195273" y="162532"/>
                </a:lnTo>
                <a:lnTo>
                  <a:pt x="189158" y="153440"/>
                </a:lnTo>
                <a:lnTo>
                  <a:pt x="186576" y="148926"/>
                </a:lnTo>
                <a:lnTo>
                  <a:pt x="181062" y="138619"/>
                </a:lnTo>
                <a:lnTo>
                  <a:pt x="175304" y="127423"/>
                </a:lnTo>
                <a:lnTo>
                  <a:pt x="172380" y="120668"/>
                </a:lnTo>
                <a:lnTo>
                  <a:pt x="169438" y="113187"/>
                </a:lnTo>
                <a:lnTo>
                  <a:pt x="166484" y="105223"/>
                </a:lnTo>
                <a:lnTo>
                  <a:pt x="163523" y="97930"/>
                </a:lnTo>
                <a:lnTo>
                  <a:pt x="160557" y="91083"/>
                </a:lnTo>
                <a:lnTo>
                  <a:pt x="157587" y="84535"/>
                </a:lnTo>
                <a:lnTo>
                  <a:pt x="155607" y="77192"/>
                </a:lnTo>
                <a:lnTo>
                  <a:pt x="154287" y="69321"/>
                </a:lnTo>
                <a:lnTo>
                  <a:pt x="153408" y="61097"/>
                </a:lnTo>
                <a:lnTo>
                  <a:pt x="152821" y="53629"/>
                </a:lnTo>
                <a:lnTo>
                  <a:pt x="152430" y="46667"/>
                </a:lnTo>
                <a:lnTo>
                  <a:pt x="152169" y="40041"/>
                </a:lnTo>
                <a:lnTo>
                  <a:pt x="152987" y="33639"/>
                </a:lnTo>
                <a:lnTo>
                  <a:pt x="154525" y="27387"/>
                </a:lnTo>
                <a:lnTo>
                  <a:pt x="156543" y="21234"/>
                </a:lnTo>
                <a:lnTo>
                  <a:pt x="158880" y="16141"/>
                </a:lnTo>
                <a:lnTo>
                  <a:pt x="161430" y="11752"/>
                </a:lnTo>
                <a:lnTo>
                  <a:pt x="164122" y="7835"/>
                </a:lnTo>
                <a:lnTo>
                  <a:pt x="166909" y="5223"/>
                </a:lnTo>
                <a:lnTo>
                  <a:pt x="169760" y="3482"/>
                </a:lnTo>
                <a:lnTo>
                  <a:pt x="178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SMARTInkAnnotation415"/>
          <p:cNvSpPr/>
          <p:nvPr/>
        </p:nvSpPr>
        <p:spPr>
          <a:xfrm>
            <a:off x="785813" y="1866305"/>
            <a:ext cx="160735" cy="250032"/>
          </a:xfrm>
          <a:custGeom>
            <a:avLst/>
            <a:gdLst/>
            <a:ahLst/>
            <a:cxnLst/>
            <a:rect l="0" t="0" r="0" b="0"/>
            <a:pathLst>
              <a:path w="160735" h="250032">
                <a:moveTo>
                  <a:pt x="0" y="0"/>
                </a:moveTo>
                <a:lnTo>
                  <a:pt x="0" y="12429"/>
                </a:lnTo>
                <a:lnTo>
                  <a:pt x="992" y="16223"/>
                </a:lnTo>
                <a:lnTo>
                  <a:pt x="2645" y="20737"/>
                </a:lnTo>
                <a:lnTo>
                  <a:pt x="4740" y="25731"/>
                </a:lnTo>
                <a:lnTo>
                  <a:pt x="7129" y="31044"/>
                </a:lnTo>
                <a:lnTo>
                  <a:pt x="12428" y="42240"/>
                </a:lnTo>
                <a:lnTo>
                  <a:pt x="15231" y="48996"/>
                </a:lnTo>
                <a:lnTo>
                  <a:pt x="18091" y="56476"/>
                </a:lnTo>
                <a:lnTo>
                  <a:pt x="20990" y="64440"/>
                </a:lnTo>
                <a:lnTo>
                  <a:pt x="24907" y="72725"/>
                </a:lnTo>
                <a:lnTo>
                  <a:pt x="29503" y="81226"/>
                </a:lnTo>
                <a:lnTo>
                  <a:pt x="34551" y="89869"/>
                </a:lnTo>
                <a:lnTo>
                  <a:pt x="38909" y="98608"/>
                </a:lnTo>
                <a:lnTo>
                  <a:pt x="42806" y="107410"/>
                </a:lnTo>
                <a:lnTo>
                  <a:pt x="46397" y="116255"/>
                </a:lnTo>
                <a:lnTo>
                  <a:pt x="50775" y="126120"/>
                </a:lnTo>
                <a:lnTo>
                  <a:pt x="60931" y="147665"/>
                </a:lnTo>
                <a:lnTo>
                  <a:pt x="66417" y="156983"/>
                </a:lnTo>
                <a:lnTo>
                  <a:pt x="72059" y="165178"/>
                </a:lnTo>
                <a:lnTo>
                  <a:pt x="77805" y="172627"/>
                </a:lnTo>
                <a:lnTo>
                  <a:pt x="83620" y="180569"/>
                </a:lnTo>
                <a:lnTo>
                  <a:pt x="95373" y="197331"/>
                </a:lnTo>
                <a:lnTo>
                  <a:pt x="101285" y="203983"/>
                </a:lnTo>
                <a:lnTo>
                  <a:pt x="107210" y="209411"/>
                </a:lnTo>
                <a:lnTo>
                  <a:pt x="113145" y="214021"/>
                </a:lnTo>
                <a:lnTo>
                  <a:pt x="118094" y="219079"/>
                </a:lnTo>
                <a:lnTo>
                  <a:pt x="122385" y="224435"/>
                </a:lnTo>
                <a:lnTo>
                  <a:pt x="126239" y="229991"/>
                </a:lnTo>
                <a:lnTo>
                  <a:pt x="129800" y="234686"/>
                </a:lnTo>
                <a:lnTo>
                  <a:pt x="133166" y="238809"/>
                </a:lnTo>
                <a:lnTo>
                  <a:pt x="136402" y="242550"/>
                </a:lnTo>
                <a:lnTo>
                  <a:pt x="139552" y="245043"/>
                </a:lnTo>
                <a:lnTo>
                  <a:pt x="142644" y="246706"/>
                </a:lnTo>
                <a:lnTo>
                  <a:pt x="145697" y="247814"/>
                </a:lnTo>
                <a:lnTo>
                  <a:pt x="148725" y="248553"/>
                </a:lnTo>
                <a:lnTo>
                  <a:pt x="151736" y="249046"/>
                </a:lnTo>
                <a:lnTo>
                  <a:pt x="160734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SMARTInkAnnotation416"/>
          <p:cNvSpPr/>
          <p:nvPr/>
        </p:nvSpPr>
        <p:spPr>
          <a:xfrm>
            <a:off x="794742" y="1875790"/>
            <a:ext cx="348259" cy="195899"/>
          </a:xfrm>
          <a:custGeom>
            <a:avLst/>
            <a:gdLst/>
            <a:ahLst/>
            <a:cxnLst/>
            <a:rect l="0" t="0" r="0" b="0"/>
            <a:pathLst>
              <a:path w="348259" h="195899">
                <a:moveTo>
                  <a:pt x="0" y="195898"/>
                </a:moveTo>
                <a:lnTo>
                  <a:pt x="0" y="191157"/>
                </a:lnTo>
                <a:lnTo>
                  <a:pt x="992" y="189761"/>
                </a:lnTo>
                <a:lnTo>
                  <a:pt x="2646" y="188830"/>
                </a:lnTo>
                <a:lnTo>
                  <a:pt x="4741" y="188209"/>
                </a:lnTo>
                <a:lnTo>
                  <a:pt x="9714" y="184874"/>
                </a:lnTo>
                <a:lnTo>
                  <a:pt x="16223" y="180084"/>
                </a:lnTo>
                <a:lnTo>
                  <a:pt x="25731" y="174648"/>
                </a:lnTo>
                <a:lnTo>
                  <a:pt x="36572" y="168925"/>
                </a:lnTo>
                <a:lnTo>
                  <a:pt x="42241" y="166009"/>
                </a:lnTo>
                <a:lnTo>
                  <a:pt x="48996" y="162081"/>
                </a:lnTo>
                <a:lnTo>
                  <a:pt x="64440" y="152425"/>
                </a:lnTo>
                <a:lnTo>
                  <a:pt x="71734" y="147072"/>
                </a:lnTo>
                <a:lnTo>
                  <a:pt x="78580" y="141519"/>
                </a:lnTo>
                <a:lnTo>
                  <a:pt x="85129" y="135833"/>
                </a:lnTo>
                <a:lnTo>
                  <a:pt x="91479" y="130058"/>
                </a:lnTo>
                <a:lnTo>
                  <a:pt x="103827" y="118349"/>
                </a:lnTo>
                <a:lnTo>
                  <a:pt x="109898" y="113441"/>
                </a:lnTo>
                <a:lnTo>
                  <a:pt x="115929" y="109176"/>
                </a:lnTo>
                <a:lnTo>
                  <a:pt x="121935" y="105341"/>
                </a:lnTo>
                <a:lnTo>
                  <a:pt x="127923" y="100800"/>
                </a:lnTo>
                <a:lnTo>
                  <a:pt x="133899" y="95788"/>
                </a:lnTo>
                <a:lnTo>
                  <a:pt x="144839" y="85920"/>
                </a:lnTo>
                <a:lnTo>
                  <a:pt x="153008" y="78227"/>
                </a:lnTo>
                <a:lnTo>
                  <a:pt x="155584" y="73794"/>
                </a:lnTo>
                <a:lnTo>
                  <a:pt x="157301" y="68855"/>
                </a:lnTo>
                <a:lnTo>
                  <a:pt x="158445" y="63577"/>
                </a:lnTo>
                <a:lnTo>
                  <a:pt x="159208" y="59067"/>
                </a:lnTo>
                <a:lnTo>
                  <a:pt x="159717" y="55068"/>
                </a:lnTo>
                <a:lnTo>
                  <a:pt x="160056" y="51409"/>
                </a:lnTo>
                <a:lnTo>
                  <a:pt x="160282" y="47978"/>
                </a:lnTo>
                <a:lnTo>
                  <a:pt x="160433" y="44699"/>
                </a:lnTo>
                <a:lnTo>
                  <a:pt x="160534" y="41520"/>
                </a:lnTo>
                <a:lnTo>
                  <a:pt x="160675" y="27566"/>
                </a:lnTo>
                <a:lnTo>
                  <a:pt x="159703" y="23153"/>
                </a:lnTo>
                <a:lnTo>
                  <a:pt x="158062" y="19219"/>
                </a:lnTo>
                <a:lnTo>
                  <a:pt x="155977" y="15604"/>
                </a:lnTo>
                <a:lnTo>
                  <a:pt x="154586" y="12202"/>
                </a:lnTo>
                <a:lnTo>
                  <a:pt x="153659" y="8941"/>
                </a:lnTo>
                <a:lnTo>
                  <a:pt x="153041" y="5776"/>
                </a:lnTo>
                <a:lnTo>
                  <a:pt x="151637" y="3665"/>
                </a:lnTo>
                <a:lnTo>
                  <a:pt x="149708" y="2258"/>
                </a:lnTo>
                <a:lnTo>
                  <a:pt x="147431" y="1320"/>
                </a:lnTo>
                <a:lnTo>
                  <a:pt x="139608" y="278"/>
                </a:lnTo>
                <a:lnTo>
                  <a:pt x="134744" y="0"/>
                </a:lnTo>
                <a:lnTo>
                  <a:pt x="130509" y="807"/>
                </a:lnTo>
                <a:lnTo>
                  <a:pt x="123158" y="4349"/>
                </a:lnTo>
                <a:lnTo>
                  <a:pt x="113937" y="9231"/>
                </a:lnTo>
                <a:lnTo>
                  <a:pt x="104217" y="14708"/>
                </a:lnTo>
                <a:lnTo>
                  <a:pt x="96590" y="20450"/>
                </a:lnTo>
                <a:lnTo>
                  <a:pt x="93167" y="24362"/>
                </a:lnTo>
                <a:lnTo>
                  <a:pt x="89892" y="28955"/>
                </a:lnTo>
                <a:lnTo>
                  <a:pt x="86717" y="34001"/>
                </a:lnTo>
                <a:lnTo>
                  <a:pt x="84601" y="38357"/>
                </a:lnTo>
                <a:lnTo>
                  <a:pt x="83190" y="42253"/>
                </a:lnTo>
                <a:lnTo>
                  <a:pt x="82249" y="45843"/>
                </a:lnTo>
                <a:lnTo>
                  <a:pt x="82614" y="50221"/>
                </a:lnTo>
                <a:lnTo>
                  <a:pt x="83849" y="55123"/>
                </a:lnTo>
                <a:lnTo>
                  <a:pt x="85665" y="60376"/>
                </a:lnTo>
                <a:lnTo>
                  <a:pt x="87868" y="65862"/>
                </a:lnTo>
                <a:lnTo>
                  <a:pt x="90329" y="71504"/>
                </a:lnTo>
                <a:lnTo>
                  <a:pt x="92961" y="77250"/>
                </a:lnTo>
                <a:lnTo>
                  <a:pt x="96701" y="83065"/>
                </a:lnTo>
                <a:lnTo>
                  <a:pt x="101178" y="88926"/>
                </a:lnTo>
                <a:lnTo>
                  <a:pt x="106148" y="94817"/>
                </a:lnTo>
                <a:lnTo>
                  <a:pt x="112437" y="100729"/>
                </a:lnTo>
                <a:lnTo>
                  <a:pt x="119606" y="106655"/>
                </a:lnTo>
                <a:lnTo>
                  <a:pt x="127363" y="112590"/>
                </a:lnTo>
                <a:lnTo>
                  <a:pt x="135510" y="117539"/>
                </a:lnTo>
                <a:lnTo>
                  <a:pt x="143918" y="121830"/>
                </a:lnTo>
                <a:lnTo>
                  <a:pt x="152500" y="125683"/>
                </a:lnTo>
                <a:lnTo>
                  <a:pt x="162190" y="129244"/>
                </a:lnTo>
                <a:lnTo>
                  <a:pt x="172619" y="132611"/>
                </a:lnTo>
                <a:lnTo>
                  <a:pt x="183540" y="135847"/>
                </a:lnTo>
                <a:lnTo>
                  <a:pt x="194790" y="138004"/>
                </a:lnTo>
                <a:lnTo>
                  <a:pt x="206258" y="139443"/>
                </a:lnTo>
                <a:lnTo>
                  <a:pt x="217873" y="140401"/>
                </a:lnTo>
                <a:lnTo>
                  <a:pt x="229585" y="141041"/>
                </a:lnTo>
                <a:lnTo>
                  <a:pt x="253181" y="141751"/>
                </a:lnTo>
                <a:lnTo>
                  <a:pt x="265030" y="140948"/>
                </a:lnTo>
                <a:lnTo>
                  <a:pt x="276897" y="139421"/>
                </a:lnTo>
                <a:lnTo>
                  <a:pt x="288778" y="137411"/>
                </a:lnTo>
                <a:lnTo>
                  <a:pt x="298683" y="135078"/>
                </a:lnTo>
                <a:lnTo>
                  <a:pt x="307270" y="132531"/>
                </a:lnTo>
                <a:lnTo>
                  <a:pt x="314980" y="129841"/>
                </a:lnTo>
                <a:lnTo>
                  <a:pt x="322104" y="127055"/>
                </a:lnTo>
                <a:lnTo>
                  <a:pt x="328837" y="124205"/>
                </a:lnTo>
                <a:lnTo>
                  <a:pt x="348258" y="1155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SMARTInkAnnotation417"/>
          <p:cNvSpPr/>
          <p:nvPr/>
        </p:nvSpPr>
        <p:spPr>
          <a:xfrm>
            <a:off x="1071595" y="1839516"/>
            <a:ext cx="196422" cy="53579"/>
          </a:xfrm>
          <a:custGeom>
            <a:avLst/>
            <a:gdLst/>
            <a:ahLst/>
            <a:cxnLst/>
            <a:rect l="0" t="0" r="0" b="0"/>
            <a:pathLst>
              <a:path w="196422" h="53579">
                <a:moveTo>
                  <a:pt x="8897" y="0"/>
                </a:moveTo>
                <a:lnTo>
                  <a:pt x="335" y="0"/>
                </a:lnTo>
                <a:lnTo>
                  <a:pt x="212" y="992"/>
                </a:lnTo>
                <a:lnTo>
                  <a:pt x="131" y="2646"/>
                </a:lnTo>
                <a:lnTo>
                  <a:pt x="0" y="7688"/>
                </a:lnTo>
                <a:lnTo>
                  <a:pt x="1973" y="9094"/>
                </a:lnTo>
                <a:lnTo>
                  <a:pt x="5273" y="11023"/>
                </a:lnTo>
                <a:lnTo>
                  <a:pt x="9458" y="13302"/>
                </a:lnTo>
                <a:lnTo>
                  <a:pt x="24828" y="21249"/>
                </a:lnTo>
                <a:lnTo>
                  <a:pt x="31424" y="24088"/>
                </a:lnTo>
                <a:lnTo>
                  <a:pt x="38798" y="26972"/>
                </a:lnTo>
                <a:lnTo>
                  <a:pt x="54928" y="32823"/>
                </a:lnTo>
                <a:lnTo>
                  <a:pt x="72019" y="38731"/>
                </a:lnTo>
                <a:lnTo>
                  <a:pt x="81736" y="41696"/>
                </a:lnTo>
                <a:lnTo>
                  <a:pt x="103117" y="47635"/>
                </a:lnTo>
                <a:lnTo>
                  <a:pt x="113382" y="49616"/>
                </a:lnTo>
                <a:lnTo>
                  <a:pt x="123202" y="50937"/>
                </a:lnTo>
                <a:lnTo>
                  <a:pt x="132726" y="51817"/>
                </a:lnTo>
                <a:lnTo>
                  <a:pt x="144035" y="52404"/>
                </a:lnTo>
                <a:lnTo>
                  <a:pt x="196421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SMARTInkAnnotation418"/>
          <p:cNvSpPr/>
          <p:nvPr/>
        </p:nvSpPr>
        <p:spPr>
          <a:xfrm>
            <a:off x="1089422" y="1768078"/>
            <a:ext cx="116087" cy="267892"/>
          </a:xfrm>
          <a:custGeom>
            <a:avLst/>
            <a:gdLst/>
            <a:ahLst/>
            <a:cxnLst/>
            <a:rect l="0" t="0" r="0" b="0"/>
            <a:pathLst>
              <a:path w="116087" h="267892">
                <a:moveTo>
                  <a:pt x="116086" y="0"/>
                </a:moveTo>
                <a:lnTo>
                  <a:pt x="111345" y="0"/>
                </a:lnTo>
                <a:lnTo>
                  <a:pt x="109949" y="992"/>
                </a:lnTo>
                <a:lnTo>
                  <a:pt x="109018" y="2646"/>
                </a:lnTo>
                <a:lnTo>
                  <a:pt x="108397" y="4741"/>
                </a:lnTo>
                <a:lnTo>
                  <a:pt x="105062" y="9714"/>
                </a:lnTo>
                <a:lnTo>
                  <a:pt x="102783" y="12429"/>
                </a:lnTo>
                <a:lnTo>
                  <a:pt x="101264" y="16224"/>
                </a:lnTo>
                <a:lnTo>
                  <a:pt x="100252" y="20737"/>
                </a:lnTo>
                <a:lnTo>
                  <a:pt x="99577" y="25731"/>
                </a:lnTo>
                <a:lnTo>
                  <a:pt x="97142" y="32037"/>
                </a:lnTo>
                <a:lnTo>
                  <a:pt x="93535" y="39217"/>
                </a:lnTo>
                <a:lnTo>
                  <a:pt x="89146" y="46981"/>
                </a:lnTo>
                <a:lnTo>
                  <a:pt x="85227" y="55133"/>
                </a:lnTo>
                <a:lnTo>
                  <a:pt x="81623" y="63545"/>
                </a:lnTo>
                <a:lnTo>
                  <a:pt x="78228" y="72129"/>
                </a:lnTo>
                <a:lnTo>
                  <a:pt x="73980" y="81820"/>
                </a:lnTo>
                <a:lnTo>
                  <a:pt x="63968" y="103172"/>
                </a:lnTo>
                <a:lnTo>
                  <a:pt x="47176" y="137505"/>
                </a:lnTo>
                <a:lnTo>
                  <a:pt x="42365" y="148225"/>
                </a:lnTo>
                <a:lnTo>
                  <a:pt x="38165" y="158348"/>
                </a:lnTo>
                <a:lnTo>
                  <a:pt x="34373" y="168073"/>
                </a:lnTo>
                <a:lnTo>
                  <a:pt x="29860" y="177533"/>
                </a:lnTo>
                <a:lnTo>
                  <a:pt x="24868" y="186816"/>
                </a:lnTo>
                <a:lnTo>
                  <a:pt x="19555" y="195982"/>
                </a:lnTo>
                <a:lnTo>
                  <a:pt x="16013" y="205069"/>
                </a:lnTo>
                <a:lnTo>
                  <a:pt x="13652" y="214103"/>
                </a:lnTo>
                <a:lnTo>
                  <a:pt x="12078" y="223103"/>
                </a:lnTo>
                <a:lnTo>
                  <a:pt x="10036" y="231087"/>
                </a:lnTo>
                <a:lnTo>
                  <a:pt x="7683" y="238394"/>
                </a:lnTo>
                <a:lnTo>
                  <a:pt x="5122" y="245249"/>
                </a:lnTo>
                <a:lnTo>
                  <a:pt x="3415" y="250812"/>
                </a:lnTo>
                <a:lnTo>
                  <a:pt x="2276" y="255513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SMARTInkAnnotation419"/>
          <p:cNvSpPr/>
          <p:nvPr/>
        </p:nvSpPr>
        <p:spPr>
          <a:xfrm>
            <a:off x="535784" y="3723834"/>
            <a:ext cx="392905" cy="186943"/>
          </a:xfrm>
          <a:custGeom>
            <a:avLst/>
            <a:gdLst/>
            <a:ahLst/>
            <a:cxnLst/>
            <a:rect l="0" t="0" r="0" b="0"/>
            <a:pathLst>
              <a:path w="392905" h="186943">
                <a:moveTo>
                  <a:pt x="17857" y="35564"/>
                </a:moveTo>
                <a:lnTo>
                  <a:pt x="17857" y="30824"/>
                </a:lnTo>
                <a:lnTo>
                  <a:pt x="16864" y="29427"/>
                </a:lnTo>
                <a:lnTo>
                  <a:pt x="15211" y="28496"/>
                </a:lnTo>
                <a:lnTo>
                  <a:pt x="10168" y="27002"/>
                </a:lnTo>
                <a:lnTo>
                  <a:pt x="4554" y="22003"/>
                </a:lnTo>
                <a:lnTo>
                  <a:pt x="32" y="17738"/>
                </a:lnTo>
                <a:lnTo>
                  <a:pt x="0" y="25396"/>
                </a:lnTo>
                <a:lnTo>
                  <a:pt x="991" y="27793"/>
                </a:lnTo>
                <a:lnTo>
                  <a:pt x="2644" y="31376"/>
                </a:lnTo>
                <a:lnTo>
                  <a:pt x="4738" y="35749"/>
                </a:lnTo>
                <a:lnTo>
                  <a:pt x="6134" y="39656"/>
                </a:lnTo>
                <a:lnTo>
                  <a:pt x="7065" y="43253"/>
                </a:lnTo>
                <a:lnTo>
                  <a:pt x="7686" y="46643"/>
                </a:lnTo>
                <a:lnTo>
                  <a:pt x="9092" y="50888"/>
                </a:lnTo>
                <a:lnTo>
                  <a:pt x="11021" y="55702"/>
                </a:lnTo>
                <a:lnTo>
                  <a:pt x="13300" y="60895"/>
                </a:lnTo>
                <a:lnTo>
                  <a:pt x="14819" y="66343"/>
                </a:lnTo>
                <a:lnTo>
                  <a:pt x="15831" y="71958"/>
                </a:lnTo>
                <a:lnTo>
                  <a:pt x="16506" y="77686"/>
                </a:lnTo>
                <a:lnTo>
                  <a:pt x="16956" y="83489"/>
                </a:lnTo>
                <a:lnTo>
                  <a:pt x="17256" y="89343"/>
                </a:lnTo>
                <a:lnTo>
                  <a:pt x="17456" y="95229"/>
                </a:lnTo>
                <a:lnTo>
                  <a:pt x="18582" y="100146"/>
                </a:lnTo>
                <a:lnTo>
                  <a:pt x="20325" y="104415"/>
                </a:lnTo>
                <a:lnTo>
                  <a:pt x="22479" y="108254"/>
                </a:lnTo>
                <a:lnTo>
                  <a:pt x="23914" y="112798"/>
                </a:lnTo>
                <a:lnTo>
                  <a:pt x="24872" y="117811"/>
                </a:lnTo>
                <a:lnTo>
                  <a:pt x="25510" y="123137"/>
                </a:lnTo>
                <a:lnTo>
                  <a:pt x="25935" y="128673"/>
                </a:lnTo>
                <a:lnTo>
                  <a:pt x="26219" y="134348"/>
                </a:lnTo>
                <a:lnTo>
                  <a:pt x="26534" y="145945"/>
                </a:lnTo>
                <a:lnTo>
                  <a:pt x="26783" y="182505"/>
                </a:lnTo>
                <a:lnTo>
                  <a:pt x="27777" y="184127"/>
                </a:lnTo>
                <a:lnTo>
                  <a:pt x="29431" y="185208"/>
                </a:lnTo>
                <a:lnTo>
                  <a:pt x="34474" y="186942"/>
                </a:lnTo>
                <a:lnTo>
                  <a:pt x="34888" y="186092"/>
                </a:lnTo>
                <a:lnTo>
                  <a:pt x="35348" y="182502"/>
                </a:lnTo>
                <a:lnTo>
                  <a:pt x="35552" y="177599"/>
                </a:lnTo>
                <a:lnTo>
                  <a:pt x="35607" y="174902"/>
                </a:lnTo>
                <a:lnTo>
                  <a:pt x="34651" y="171121"/>
                </a:lnTo>
                <a:lnTo>
                  <a:pt x="33022" y="166615"/>
                </a:lnTo>
                <a:lnTo>
                  <a:pt x="30943" y="161627"/>
                </a:lnTo>
                <a:lnTo>
                  <a:pt x="29557" y="156317"/>
                </a:lnTo>
                <a:lnTo>
                  <a:pt x="28634" y="150792"/>
                </a:lnTo>
                <a:lnTo>
                  <a:pt x="28018" y="145125"/>
                </a:lnTo>
                <a:lnTo>
                  <a:pt x="27607" y="139363"/>
                </a:lnTo>
                <a:lnTo>
                  <a:pt x="27334" y="133537"/>
                </a:lnTo>
                <a:lnTo>
                  <a:pt x="27151" y="127668"/>
                </a:lnTo>
                <a:lnTo>
                  <a:pt x="26037" y="121772"/>
                </a:lnTo>
                <a:lnTo>
                  <a:pt x="24303" y="115856"/>
                </a:lnTo>
                <a:lnTo>
                  <a:pt x="22154" y="109928"/>
                </a:lnTo>
                <a:lnTo>
                  <a:pt x="20721" y="104984"/>
                </a:lnTo>
                <a:lnTo>
                  <a:pt x="19766" y="100696"/>
                </a:lnTo>
                <a:lnTo>
                  <a:pt x="19130" y="96845"/>
                </a:lnTo>
                <a:lnTo>
                  <a:pt x="18705" y="93285"/>
                </a:lnTo>
                <a:lnTo>
                  <a:pt x="18422" y="89920"/>
                </a:lnTo>
                <a:lnTo>
                  <a:pt x="18234" y="86684"/>
                </a:lnTo>
                <a:lnTo>
                  <a:pt x="18024" y="80443"/>
                </a:lnTo>
                <a:lnTo>
                  <a:pt x="17968" y="77390"/>
                </a:lnTo>
                <a:lnTo>
                  <a:pt x="18923" y="74362"/>
                </a:lnTo>
                <a:lnTo>
                  <a:pt x="20552" y="71352"/>
                </a:lnTo>
                <a:lnTo>
                  <a:pt x="22630" y="68352"/>
                </a:lnTo>
                <a:lnTo>
                  <a:pt x="24015" y="65360"/>
                </a:lnTo>
                <a:lnTo>
                  <a:pt x="24939" y="62374"/>
                </a:lnTo>
                <a:lnTo>
                  <a:pt x="25555" y="59391"/>
                </a:lnTo>
                <a:lnTo>
                  <a:pt x="26958" y="57401"/>
                </a:lnTo>
                <a:lnTo>
                  <a:pt x="28885" y="56076"/>
                </a:lnTo>
                <a:lnTo>
                  <a:pt x="33672" y="54602"/>
                </a:lnTo>
                <a:lnTo>
                  <a:pt x="44830" y="53656"/>
                </a:lnTo>
                <a:lnTo>
                  <a:pt x="47745" y="53579"/>
                </a:lnTo>
                <a:lnTo>
                  <a:pt x="50681" y="54519"/>
                </a:lnTo>
                <a:lnTo>
                  <a:pt x="56588" y="58210"/>
                </a:lnTo>
                <a:lnTo>
                  <a:pt x="65167" y="63158"/>
                </a:lnTo>
                <a:lnTo>
                  <a:pt x="74602" y="68664"/>
                </a:lnTo>
                <a:lnTo>
                  <a:pt x="82103" y="74419"/>
                </a:lnTo>
                <a:lnTo>
                  <a:pt x="86484" y="77342"/>
                </a:lnTo>
                <a:lnTo>
                  <a:pt x="91390" y="80284"/>
                </a:lnTo>
                <a:lnTo>
                  <a:pt x="96644" y="83237"/>
                </a:lnTo>
                <a:lnTo>
                  <a:pt x="101139" y="87190"/>
                </a:lnTo>
                <a:lnTo>
                  <a:pt x="105128" y="91809"/>
                </a:lnTo>
                <a:lnTo>
                  <a:pt x="108780" y="96873"/>
                </a:lnTo>
                <a:lnTo>
                  <a:pt x="111214" y="101241"/>
                </a:lnTo>
                <a:lnTo>
                  <a:pt x="112837" y="105146"/>
                </a:lnTo>
                <a:lnTo>
                  <a:pt x="113919" y="108741"/>
                </a:lnTo>
                <a:lnTo>
                  <a:pt x="115633" y="112130"/>
                </a:lnTo>
                <a:lnTo>
                  <a:pt x="117767" y="115382"/>
                </a:lnTo>
                <a:lnTo>
                  <a:pt x="120183" y="118542"/>
                </a:lnTo>
                <a:lnTo>
                  <a:pt x="121793" y="121640"/>
                </a:lnTo>
                <a:lnTo>
                  <a:pt x="122866" y="124699"/>
                </a:lnTo>
                <a:lnTo>
                  <a:pt x="123582" y="127729"/>
                </a:lnTo>
                <a:lnTo>
                  <a:pt x="124059" y="130742"/>
                </a:lnTo>
                <a:lnTo>
                  <a:pt x="124377" y="133743"/>
                </a:lnTo>
                <a:lnTo>
                  <a:pt x="124976" y="142195"/>
                </a:lnTo>
                <a:lnTo>
                  <a:pt x="125002" y="137824"/>
                </a:lnTo>
                <a:lnTo>
                  <a:pt x="125998" y="135488"/>
                </a:lnTo>
                <a:lnTo>
                  <a:pt x="129750" y="130246"/>
                </a:lnTo>
                <a:lnTo>
                  <a:pt x="131147" y="127458"/>
                </a:lnTo>
                <a:lnTo>
                  <a:pt x="132700" y="121716"/>
                </a:lnTo>
                <a:lnTo>
                  <a:pt x="134107" y="117803"/>
                </a:lnTo>
                <a:lnTo>
                  <a:pt x="136036" y="113211"/>
                </a:lnTo>
                <a:lnTo>
                  <a:pt x="138315" y="108165"/>
                </a:lnTo>
                <a:lnTo>
                  <a:pt x="143493" y="97266"/>
                </a:lnTo>
                <a:lnTo>
                  <a:pt x="146262" y="91582"/>
                </a:lnTo>
                <a:lnTo>
                  <a:pt x="149101" y="86800"/>
                </a:lnTo>
                <a:lnTo>
                  <a:pt x="151986" y="82620"/>
                </a:lnTo>
                <a:lnTo>
                  <a:pt x="154901" y="78841"/>
                </a:lnTo>
                <a:lnTo>
                  <a:pt x="157837" y="75329"/>
                </a:lnTo>
                <a:lnTo>
                  <a:pt x="160786" y="71996"/>
                </a:lnTo>
                <a:lnTo>
                  <a:pt x="167908" y="64258"/>
                </a:lnTo>
                <a:lnTo>
                  <a:pt x="169485" y="63623"/>
                </a:lnTo>
                <a:lnTo>
                  <a:pt x="176444" y="62730"/>
                </a:lnTo>
                <a:lnTo>
                  <a:pt x="185866" y="62403"/>
                </a:lnTo>
                <a:lnTo>
                  <a:pt x="189431" y="65021"/>
                </a:lnTo>
                <a:lnTo>
                  <a:pt x="191771" y="67108"/>
                </a:lnTo>
                <a:lnTo>
                  <a:pt x="194323" y="70484"/>
                </a:lnTo>
                <a:lnTo>
                  <a:pt x="197016" y="74719"/>
                </a:lnTo>
                <a:lnTo>
                  <a:pt x="199804" y="79527"/>
                </a:lnTo>
                <a:lnTo>
                  <a:pt x="202655" y="83724"/>
                </a:lnTo>
                <a:lnTo>
                  <a:pt x="205548" y="87515"/>
                </a:lnTo>
                <a:lnTo>
                  <a:pt x="208468" y="91034"/>
                </a:lnTo>
                <a:lnTo>
                  <a:pt x="211408" y="95365"/>
                </a:lnTo>
                <a:lnTo>
                  <a:pt x="214359" y="100236"/>
                </a:lnTo>
                <a:lnTo>
                  <a:pt x="217319" y="105468"/>
                </a:lnTo>
                <a:lnTo>
                  <a:pt x="219293" y="110940"/>
                </a:lnTo>
                <a:lnTo>
                  <a:pt x="220608" y="116573"/>
                </a:lnTo>
                <a:lnTo>
                  <a:pt x="221485" y="122312"/>
                </a:lnTo>
                <a:lnTo>
                  <a:pt x="222070" y="127131"/>
                </a:lnTo>
                <a:lnTo>
                  <a:pt x="222460" y="131335"/>
                </a:lnTo>
                <a:lnTo>
                  <a:pt x="222720" y="135130"/>
                </a:lnTo>
                <a:lnTo>
                  <a:pt x="223885" y="138652"/>
                </a:lnTo>
                <a:lnTo>
                  <a:pt x="225654" y="141993"/>
                </a:lnTo>
                <a:lnTo>
                  <a:pt x="227826" y="145212"/>
                </a:lnTo>
                <a:lnTo>
                  <a:pt x="229274" y="148350"/>
                </a:lnTo>
                <a:lnTo>
                  <a:pt x="230239" y="151434"/>
                </a:lnTo>
                <a:lnTo>
                  <a:pt x="230882" y="154483"/>
                </a:lnTo>
                <a:lnTo>
                  <a:pt x="232303" y="156516"/>
                </a:lnTo>
                <a:lnTo>
                  <a:pt x="234243" y="157870"/>
                </a:lnTo>
                <a:lnTo>
                  <a:pt x="239044" y="159376"/>
                </a:lnTo>
                <a:lnTo>
                  <a:pt x="250211" y="160342"/>
                </a:lnTo>
                <a:lnTo>
                  <a:pt x="253126" y="160422"/>
                </a:lnTo>
                <a:lnTo>
                  <a:pt x="255070" y="159482"/>
                </a:lnTo>
                <a:lnTo>
                  <a:pt x="256366" y="157864"/>
                </a:lnTo>
                <a:lnTo>
                  <a:pt x="257230" y="155792"/>
                </a:lnTo>
                <a:lnTo>
                  <a:pt x="260836" y="150845"/>
                </a:lnTo>
                <a:lnTo>
                  <a:pt x="265746" y="145340"/>
                </a:lnTo>
                <a:lnTo>
                  <a:pt x="271235" y="139585"/>
                </a:lnTo>
                <a:lnTo>
                  <a:pt x="274088" y="135670"/>
                </a:lnTo>
                <a:lnTo>
                  <a:pt x="276982" y="131074"/>
                </a:lnTo>
                <a:lnTo>
                  <a:pt x="279904" y="126027"/>
                </a:lnTo>
                <a:lnTo>
                  <a:pt x="282844" y="121670"/>
                </a:lnTo>
                <a:lnTo>
                  <a:pt x="285796" y="117773"/>
                </a:lnTo>
                <a:lnTo>
                  <a:pt x="288756" y="114183"/>
                </a:lnTo>
                <a:lnTo>
                  <a:pt x="290730" y="110797"/>
                </a:lnTo>
                <a:lnTo>
                  <a:pt x="292046" y="107547"/>
                </a:lnTo>
                <a:lnTo>
                  <a:pt x="292923" y="104389"/>
                </a:lnTo>
                <a:lnTo>
                  <a:pt x="294500" y="101291"/>
                </a:lnTo>
                <a:lnTo>
                  <a:pt x="296543" y="98234"/>
                </a:lnTo>
                <a:lnTo>
                  <a:pt x="298898" y="95203"/>
                </a:lnTo>
                <a:lnTo>
                  <a:pt x="301459" y="92191"/>
                </a:lnTo>
                <a:lnTo>
                  <a:pt x="304159" y="89190"/>
                </a:lnTo>
                <a:lnTo>
                  <a:pt x="309805" y="83210"/>
                </a:lnTo>
                <a:lnTo>
                  <a:pt x="315622" y="77246"/>
                </a:lnTo>
                <a:lnTo>
                  <a:pt x="317570" y="74266"/>
                </a:lnTo>
                <a:lnTo>
                  <a:pt x="318869" y="71287"/>
                </a:lnTo>
                <a:lnTo>
                  <a:pt x="319734" y="68309"/>
                </a:lnTo>
                <a:lnTo>
                  <a:pt x="321304" y="65332"/>
                </a:lnTo>
                <a:lnTo>
                  <a:pt x="323342" y="62355"/>
                </a:lnTo>
                <a:lnTo>
                  <a:pt x="325693" y="59378"/>
                </a:lnTo>
                <a:lnTo>
                  <a:pt x="328253" y="57393"/>
                </a:lnTo>
                <a:lnTo>
                  <a:pt x="330952" y="56070"/>
                </a:lnTo>
                <a:lnTo>
                  <a:pt x="333743" y="55188"/>
                </a:lnTo>
                <a:lnTo>
                  <a:pt x="335604" y="53608"/>
                </a:lnTo>
                <a:lnTo>
                  <a:pt x="336844" y="51562"/>
                </a:lnTo>
                <a:lnTo>
                  <a:pt x="338223" y="46643"/>
                </a:lnTo>
                <a:lnTo>
                  <a:pt x="338835" y="41150"/>
                </a:lnTo>
                <a:lnTo>
                  <a:pt x="339991" y="38296"/>
                </a:lnTo>
                <a:lnTo>
                  <a:pt x="343921" y="32479"/>
                </a:lnTo>
                <a:lnTo>
                  <a:pt x="345365" y="29538"/>
                </a:lnTo>
                <a:lnTo>
                  <a:pt x="346329" y="26586"/>
                </a:lnTo>
                <a:lnTo>
                  <a:pt x="346971" y="23626"/>
                </a:lnTo>
                <a:lnTo>
                  <a:pt x="347399" y="20660"/>
                </a:lnTo>
                <a:lnTo>
                  <a:pt x="347684" y="17691"/>
                </a:lnTo>
                <a:lnTo>
                  <a:pt x="347875" y="14719"/>
                </a:lnTo>
                <a:lnTo>
                  <a:pt x="348001" y="11745"/>
                </a:lnTo>
                <a:lnTo>
                  <a:pt x="348142" y="5796"/>
                </a:lnTo>
                <a:lnTo>
                  <a:pt x="347188" y="3812"/>
                </a:lnTo>
                <a:lnTo>
                  <a:pt x="345559" y="2490"/>
                </a:lnTo>
                <a:lnTo>
                  <a:pt x="343481" y="1609"/>
                </a:lnTo>
                <a:lnTo>
                  <a:pt x="335816" y="368"/>
                </a:lnTo>
                <a:lnTo>
                  <a:pt x="327261" y="0"/>
                </a:lnTo>
                <a:lnTo>
                  <a:pt x="323345" y="1934"/>
                </a:lnTo>
                <a:lnTo>
                  <a:pt x="318750" y="5206"/>
                </a:lnTo>
                <a:lnTo>
                  <a:pt x="313702" y="9372"/>
                </a:lnTo>
                <a:lnTo>
                  <a:pt x="309345" y="13142"/>
                </a:lnTo>
                <a:lnTo>
                  <a:pt x="305448" y="16647"/>
                </a:lnTo>
                <a:lnTo>
                  <a:pt x="301857" y="19976"/>
                </a:lnTo>
                <a:lnTo>
                  <a:pt x="287323" y="34142"/>
                </a:lnTo>
                <a:lnTo>
                  <a:pt x="282829" y="39578"/>
                </a:lnTo>
                <a:lnTo>
                  <a:pt x="278841" y="45185"/>
                </a:lnTo>
                <a:lnTo>
                  <a:pt x="275190" y="50908"/>
                </a:lnTo>
                <a:lnTo>
                  <a:pt x="272756" y="56708"/>
                </a:lnTo>
                <a:lnTo>
                  <a:pt x="271133" y="62558"/>
                </a:lnTo>
                <a:lnTo>
                  <a:pt x="270051" y="68443"/>
                </a:lnTo>
                <a:lnTo>
                  <a:pt x="269330" y="74350"/>
                </a:lnTo>
                <a:lnTo>
                  <a:pt x="268850" y="80273"/>
                </a:lnTo>
                <a:lnTo>
                  <a:pt x="268315" y="91154"/>
                </a:lnTo>
                <a:lnTo>
                  <a:pt x="268078" y="99297"/>
                </a:lnTo>
                <a:lnTo>
                  <a:pt x="269999" y="103849"/>
                </a:lnTo>
                <a:lnTo>
                  <a:pt x="273264" y="108869"/>
                </a:lnTo>
                <a:lnTo>
                  <a:pt x="277425" y="114200"/>
                </a:lnTo>
                <a:lnTo>
                  <a:pt x="282183" y="118746"/>
                </a:lnTo>
                <a:lnTo>
                  <a:pt x="287340" y="122769"/>
                </a:lnTo>
                <a:lnTo>
                  <a:pt x="292762" y="126443"/>
                </a:lnTo>
                <a:lnTo>
                  <a:pt x="298361" y="129884"/>
                </a:lnTo>
                <a:lnTo>
                  <a:pt x="304078" y="133170"/>
                </a:lnTo>
                <a:lnTo>
                  <a:pt x="309874" y="136354"/>
                </a:lnTo>
                <a:lnTo>
                  <a:pt x="316715" y="138476"/>
                </a:lnTo>
                <a:lnTo>
                  <a:pt x="324252" y="139891"/>
                </a:lnTo>
                <a:lnTo>
                  <a:pt x="332253" y="140834"/>
                </a:lnTo>
                <a:lnTo>
                  <a:pt x="340563" y="141463"/>
                </a:lnTo>
                <a:lnTo>
                  <a:pt x="349080" y="141882"/>
                </a:lnTo>
                <a:lnTo>
                  <a:pt x="365489" y="142348"/>
                </a:lnTo>
                <a:lnTo>
                  <a:pt x="392904" y="1427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SMARTInkAnnotation420"/>
          <p:cNvSpPr/>
          <p:nvPr/>
        </p:nvSpPr>
        <p:spPr>
          <a:xfrm>
            <a:off x="937772" y="3608177"/>
            <a:ext cx="133792" cy="258175"/>
          </a:xfrm>
          <a:custGeom>
            <a:avLst/>
            <a:gdLst/>
            <a:ahLst/>
            <a:cxnLst/>
            <a:rect l="0" t="0" r="0" b="0"/>
            <a:pathLst>
              <a:path w="133792" h="258175">
                <a:moveTo>
                  <a:pt x="98072" y="115503"/>
                </a:moveTo>
                <a:lnTo>
                  <a:pt x="54622" y="115503"/>
                </a:lnTo>
                <a:lnTo>
                  <a:pt x="50254" y="116495"/>
                </a:lnTo>
                <a:lnTo>
                  <a:pt x="46350" y="118149"/>
                </a:lnTo>
                <a:lnTo>
                  <a:pt x="42754" y="120243"/>
                </a:lnTo>
                <a:lnTo>
                  <a:pt x="39365" y="123624"/>
                </a:lnTo>
                <a:lnTo>
                  <a:pt x="36114" y="127862"/>
                </a:lnTo>
                <a:lnTo>
                  <a:pt x="32954" y="132672"/>
                </a:lnTo>
                <a:lnTo>
                  <a:pt x="29855" y="136871"/>
                </a:lnTo>
                <a:lnTo>
                  <a:pt x="26797" y="140662"/>
                </a:lnTo>
                <a:lnTo>
                  <a:pt x="23766" y="144182"/>
                </a:lnTo>
                <a:lnTo>
                  <a:pt x="20754" y="148513"/>
                </a:lnTo>
                <a:lnTo>
                  <a:pt x="17753" y="153384"/>
                </a:lnTo>
                <a:lnTo>
                  <a:pt x="14760" y="158617"/>
                </a:lnTo>
                <a:lnTo>
                  <a:pt x="8789" y="169722"/>
                </a:lnTo>
                <a:lnTo>
                  <a:pt x="5808" y="175461"/>
                </a:lnTo>
                <a:lnTo>
                  <a:pt x="3820" y="182264"/>
                </a:lnTo>
                <a:lnTo>
                  <a:pt x="2495" y="189776"/>
                </a:lnTo>
                <a:lnTo>
                  <a:pt x="1612" y="197760"/>
                </a:lnTo>
                <a:lnTo>
                  <a:pt x="1023" y="205068"/>
                </a:lnTo>
                <a:lnTo>
                  <a:pt x="630" y="211924"/>
                </a:lnTo>
                <a:lnTo>
                  <a:pt x="194" y="224833"/>
                </a:lnTo>
                <a:lnTo>
                  <a:pt x="0" y="237185"/>
                </a:lnTo>
                <a:lnTo>
                  <a:pt x="941" y="242265"/>
                </a:lnTo>
                <a:lnTo>
                  <a:pt x="2560" y="246644"/>
                </a:lnTo>
                <a:lnTo>
                  <a:pt x="4632" y="250555"/>
                </a:lnTo>
                <a:lnTo>
                  <a:pt x="7005" y="253163"/>
                </a:lnTo>
                <a:lnTo>
                  <a:pt x="9579" y="254901"/>
                </a:lnTo>
                <a:lnTo>
                  <a:pt x="12288" y="256060"/>
                </a:lnTo>
                <a:lnTo>
                  <a:pt x="16078" y="256833"/>
                </a:lnTo>
                <a:lnTo>
                  <a:pt x="20589" y="257348"/>
                </a:lnTo>
                <a:lnTo>
                  <a:pt x="25580" y="257691"/>
                </a:lnTo>
                <a:lnTo>
                  <a:pt x="30893" y="257920"/>
                </a:lnTo>
                <a:lnTo>
                  <a:pt x="42087" y="258174"/>
                </a:lnTo>
                <a:lnTo>
                  <a:pt x="47850" y="257250"/>
                </a:lnTo>
                <a:lnTo>
                  <a:pt x="53677" y="255642"/>
                </a:lnTo>
                <a:lnTo>
                  <a:pt x="59545" y="253577"/>
                </a:lnTo>
                <a:lnTo>
                  <a:pt x="64450" y="250216"/>
                </a:lnTo>
                <a:lnTo>
                  <a:pt x="68712" y="245992"/>
                </a:lnTo>
                <a:lnTo>
                  <a:pt x="72545" y="241190"/>
                </a:lnTo>
                <a:lnTo>
                  <a:pt x="77086" y="235013"/>
                </a:lnTo>
                <a:lnTo>
                  <a:pt x="87422" y="220213"/>
                </a:lnTo>
                <a:lnTo>
                  <a:pt x="91964" y="213090"/>
                </a:lnTo>
                <a:lnTo>
                  <a:pt x="95984" y="206358"/>
                </a:lnTo>
                <a:lnTo>
                  <a:pt x="99657" y="199886"/>
                </a:lnTo>
                <a:lnTo>
                  <a:pt x="103097" y="191602"/>
                </a:lnTo>
                <a:lnTo>
                  <a:pt x="106383" y="182110"/>
                </a:lnTo>
                <a:lnTo>
                  <a:pt x="109566" y="171814"/>
                </a:lnTo>
                <a:lnTo>
                  <a:pt x="111687" y="161973"/>
                </a:lnTo>
                <a:lnTo>
                  <a:pt x="113102" y="152436"/>
                </a:lnTo>
                <a:lnTo>
                  <a:pt x="114045" y="143102"/>
                </a:lnTo>
                <a:lnTo>
                  <a:pt x="114674" y="132910"/>
                </a:lnTo>
                <a:lnTo>
                  <a:pt x="115372" y="111002"/>
                </a:lnTo>
                <a:lnTo>
                  <a:pt x="115857" y="62508"/>
                </a:lnTo>
                <a:lnTo>
                  <a:pt x="115916" y="31062"/>
                </a:lnTo>
                <a:lnTo>
                  <a:pt x="114929" y="25474"/>
                </a:lnTo>
                <a:lnTo>
                  <a:pt x="113279" y="20757"/>
                </a:lnTo>
                <a:lnTo>
                  <a:pt x="109791" y="12871"/>
                </a:lnTo>
                <a:lnTo>
                  <a:pt x="108241" y="6058"/>
                </a:lnTo>
                <a:lnTo>
                  <a:pt x="106836" y="3844"/>
                </a:lnTo>
                <a:lnTo>
                  <a:pt x="104907" y="2368"/>
                </a:lnTo>
                <a:lnTo>
                  <a:pt x="99422" y="0"/>
                </a:lnTo>
                <a:lnTo>
                  <a:pt x="101318" y="2322"/>
                </a:lnTo>
                <a:lnTo>
                  <a:pt x="103212" y="4330"/>
                </a:lnTo>
                <a:lnTo>
                  <a:pt x="104475" y="6661"/>
                </a:lnTo>
                <a:lnTo>
                  <a:pt x="105879" y="11897"/>
                </a:lnTo>
                <a:lnTo>
                  <a:pt x="106253" y="15674"/>
                </a:lnTo>
                <a:lnTo>
                  <a:pt x="106503" y="20177"/>
                </a:lnTo>
                <a:lnTo>
                  <a:pt x="106669" y="25163"/>
                </a:lnTo>
                <a:lnTo>
                  <a:pt x="106903" y="46402"/>
                </a:lnTo>
                <a:lnTo>
                  <a:pt x="107928" y="54553"/>
                </a:lnTo>
                <a:lnTo>
                  <a:pt x="109604" y="62963"/>
                </a:lnTo>
                <a:lnTo>
                  <a:pt x="111713" y="71547"/>
                </a:lnTo>
                <a:lnTo>
                  <a:pt x="113119" y="81238"/>
                </a:lnTo>
                <a:lnTo>
                  <a:pt x="114056" y="91667"/>
                </a:lnTo>
                <a:lnTo>
                  <a:pt x="114681" y="102589"/>
                </a:lnTo>
                <a:lnTo>
                  <a:pt x="116090" y="112847"/>
                </a:lnTo>
                <a:lnTo>
                  <a:pt x="118022" y="122662"/>
                </a:lnTo>
                <a:lnTo>
                  <a:pt x="120301" y="132182"/>
                </a:lnTo>
                <a:lnTo>
                  <a:pt x="121821" y="140512"/>
                </a:lnTo>
                <a:lnTo>
                  <a:pt x="122834" y="148051"/>
                </a:lnTo>
                <a:lnTo>
                  <a:pt x="123510" y="155061"/>
                </a:lnTo>
                <a:lnTo>
                  <a:pt x="123960" y="161719"/>
                </a:lnTo>
                <a:lnTo>
                  <a:pt x="124260" y="168142"/>
                </a:lnTo>
                <a:lnTo>
                  <a:pt x="124460" y="174408"/>
                </a:lnTo>
                <a:lnTo>
                  <a:pt x="125586" y="179577"/>
                </a:lnTo>
                <a:lnTo>
                  <a:pt x="127329" y="184016"/>
                </a:lnTo>
                <a:lnTo>
                  <a:pt x="133791" y="1958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SMARTInkAnnotation421"/>
          <p:cNvSpPr/>
          <p:nvPr/>
        </p:nvSpPr>
        <p:spPr>
          <a:xfrm>
            <a:off x="1107281" y="3705820"/>
            <a:ext cx="115673" cy="142343"/>
          </a:xfrm>
          <a:custGeom>
            <a:avLst/>
            <a:gdLst/>
            <a:ahLst/>
            <a:cxnLst/>
            <a:rect l="0" t="0" r="0" b="0"/>
            <a:pathLst>
              <a:path w="115673" h="142343">
                <a:moveTo>
                  <a:pt x="0" y="44649"/>
                </a:moveTo>
                <a:lnTo>
                  <a:pt x="4741" y="49389"/>
                </a:lnTo>
                <a:lnTo>
                  <a:pt x="6137" y="51778"/>
                </a:lnTo>
                <a:lnTo>
                  <a:pt x="7068" y="54362"/>
                </a:lnTo>
                <a:lnTo>
                  <a:pt x="7689" y="57077"/>
                </a:lnTo>
                <a:lnTo>
                  <a:pt x="8102" y="59880"/>
                </a:lnTo>
                <a:lnTo>
                  <a:pt x="8378" y="62740"/>
                </a:lnTo>
                <a:lnTo>
                  <a:pt x="8562" y="65639"/>
                </a:lnTo>
                <a:lnTo>
                  <a:pt x="9677" y="69557"/>
                </a:lnTo>
                <a:lnTo>
                  <a:pt x="11412" y="74153"/>
                </a:lnTo>
                <a:lnTo>
                  <a:pt x="13561" y="79201"/>
                </a:lnTo>
                <a:lnTo>
                  <a:pt x="14994" y="83558"/>
                </a:lnTo>
                <a:lnTo>
                  <a:pt x="15949" y="87456"/>
                </a:lnTo>
                <a:lnTo>
                  <a:pt x="16586" y="91046"/>
                </a:lnTo>
                <a:lnTo>
                  <a:pt x="18003" y="95424"/>
                </a:lnTo>
                <a:lnTo>
                  <a:pt x="19939" y="100327"/>
                </a:lnTo>
                <a:lnTo>
                  <a:pt x="22223" y="105580"/>
                </a:lnTo>
                <a:lnTo>
                  <a:pt x="24737" y="110074"/>
                </a:lnTo>
                <a:lnTo>
                  <a:pt x="27406" y="114062"/>
                </a:lnTo>
                <a:lnTo>
                  <a:pt x="30177" y="117714"/>
                </a:lnTo>
                <a:lnTo>
                  <a:pt x="33016" y="121140"/>
                </a:lnTo>
                <a:lnTo>
                  <a:pt x="35902" y="124416"/>
                </a:lnTo>
                <a:lnTo>
                  <a:pt x="41753" y="130703"/>
                </a:lnTo>
                <a:lnTo>
                  <a:pt x="47661" y="136804"/>
                </a:lnTo>
                <a:lnTo>
                  <a:pt x="50626" y="138827"/>
                </a:lnTo>
                <a:lnTo>
                  <a:pt x="53594" y="140177"/>
                </a:lnTo>
                <a:lnTo>
                  <a:pt x="56566" y="141076"/>
                </a:lnTo>
                <a:lnTo>
                  <a:pt x="60531" y="141676"/>
                </a:lnTo>
                <a:lnTo>
                  <a:pt x="65158" y="142076"/>
                </a:lnTo>
                <a:lnTo>
                  <a:pt x="70228" y="142342"/>
                </a:lnTo>
                <a:lnTo>
                  <a:pt x="74600" y="141527"/>
                </a:lnTo>
                <a:lnTo>
                  <a:pt x="78507" y="139992"/>
                </a:lnTo>
                <a:lnTo>
                  <a:pt x="82104" y="137977"/>
                </a:lnTo>
                <a:lnTo>
                  <a:pt x="85493" y="134649"/>
                </a:lnTo>
                <a:lnTo>
                  <a:pt x="88746" y="130445"/>
                </a:lnTo>
                <a:lnTo>
                  <a:pt x="91906" y="125659"/>
                </a:lnTo>
                <a:lnTo>
                  <a:pt x="95005" y="120484"/>
                </a:lnTo>
                <a:lnTo>
                  <a:pt x="98064" y="115049"/>
                </a:lnTo>
                <a:lnTo>
                  <a:pt x="101094" y="109442"/>
                </a:lnTo>
                <a:lnTo>
                  <a:pt x="103115" y="103719"/>
                </a:lnTo>
                <a:lnTo>
                  <a:pt x="104462" y="97920"/>
                </a:lnTo>
                <a:lnTo>
                  <a:pt x="105360" y="92069"/>
                </a:lnTo>
                <a:lnTo>
                  <a:pt x="106951" y="86184"/>
                </a:lnTo>
                <a:lnTo>
                  <a:pt x="109004" y="80276"/>
                </a:lnTo>
                <a:lnTo>
                  <a:pt x="111365" y="74354"/>
                </a:lnTo>
                <a:lnTo>
                  <a:pt x="112938" y="68421"/>
                </a:lnTo>
                <a:lnTo>
                  <a:pt x="113988" y="62481"/>
                </a:lnTo>
                <a:lnTo>
                  <a:pt x="114687" y="56537"/>
                </a:lnTo>
                <a:lnTo>
                  <a:pt x="115153" y="50589"/>
                </a:lnTo>
                <a:lnTo>
                  <a:pt x="115464" y="44641"/>
                </a:lnTo>
                <a:lnTo>
                  <a:pt x="115672" y="38690"/>
                </a:lnTo>
                <a:lnTo>
                  <a:pt x="114818" y="33731"/>
                </a:lnTo>
                <a:lnTo>
                  <a:pt x="113256" y="29433"/>
                </a:lnTo>
                <a:lnTo>
                  <a:pt x="111223" y="25575"/>
                </a:lnTo>
                <a:lnTo>
                  <a:pt x="108875" y="22011"/>
                </a:lnTo>
                <a:lnTo>
                  <a:pt x="106318" y="18643"/>
                </a:lnTo>
                <a:lnTo>
                  <a:pt x="103621" y="15405"/>
                </a:lnTo>
                <a:lnTo>
                  <a:pt x="100831" y="12255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SMARTInkAnnotation422"/>
          <p:cNvSpPr/>
          <p:nvPr/>
        </p:nvSpPr>
        <p:spPr>
          <a:xfrm>
            <a:off x="1268025" y="3643313"/>
            <a:ext cx="26781" cy="169665"/>
          </a:xfrm>
          <a:custGeom>
            <a:avLst/>
            <a:gdLst/>
            <a:ahLst/>
            <a:cxnLst/>
            <a:rect l="0" t="0" r="0" b="0"/>
            <a:pathLst>
              <a:path w="26781" h="169665">
                <a:moveTo>
                  <a:pt x="8920" y="0"/>
                </a:moveTo>
                <a:lnTo>
                  <a:pt x="4180" y="0"/>
                </a:lnTo>
                <a:lnTo>
                  <a:pt x="2783" y="992"/>
                </a:lnTo>
                <a:lnTo>
                  <a:pt x="1853" y="2645"/>
                </a:lnTo>
                <a:lnTo>
                  <a:pt x="1232" y="4740"/>
                </a:lnTo>
                <a:lnTo>
                  <a:pt x="542" y="9713"/>
                </a:lnTo>
                <a:lnTo>
                  <a:pt x="358" y="12428"/>
                </a:lnTo>
                <a:lnTo>
                  <a:pt x="236" y="15231"/>
                </a:lnTo>
                <a:lnTo>
                  <a:pt x="100" y="20990"/>
                </a:lnTo>
                <a:lnTo>
                  <a:pt x="0" y="58825"/>
                </a:lnTo>
                <a:lnTo>
                  <a:pt x="989" y="65014"/>
                </a:lnTo>
                <a:lnTo>
                  <a:pt x="2641" y="71123"/>
                </a:lnTo>
                <a:lnTo>
                  <a:pt x="4734" y="77181"/>
                </a:lnTo>
                <a:lnTo>
                  <a:pt x="6129" y="83204"/>
                </a:lnTo>
                <a:lnTo>
                  <a:pt x="7060" y="89204"/>
                </a:lnTo>
                <a:lnTo>
                  <a:pt x="7680" y="95187"/>
                </a:lnTo>
                <a:lnTo>
                  <a:pt x="8094" y="101161"/>
                </a:lnTo>
                <a:lnTo>
                  <a:pt x="8369" y="107129"/>
                </a:lnTo>
                <a:lnTo>
                  <a:pt x="8675" y="119050"/>
                </a:lnTo>
                <a:lnTo>
                  <a:pt x="8811" y="130963"/>
                </a:lnTo>
                <a:lnTo>
                  <a:pt x="9840" y="136918"/>
                </a:lnTo>
                <a:lnTo>
                  <a:pt x="11518" y="142872"/>
                </a:lnTo>
                <a:lnTo>
                  <a:pt x="16599" y="157205"/>
                </a:lnTo>
                <a:lnTo>
                  <a:pt x="17294" y="161812"/>
                </a:lnTo>
                <a:lnTo>
                  <a:pt x="17479" y="164429"/>
                </a:lnTo>
                <a:lnTo>
                  <a:pt x="18595" y="166173"/>
                </a:lnTo>
                <a:lnTo>
                  <a:pt x="20331" y="167337"/>
                </a:lnTo>
                <a:lnTo>
                  <a:pt x="2678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SMARTInkAnnotation423"/>
          <p:cNvSpPr/>
          <p:nvPr/>
        </p:nvSpPr>
        <p:spPr>
          <a:xfrm>
            <a:off x="1349624" y="3598664"/>
            <a:ext cx="34479" cy="214314"/>
          </a:xfrm>
          <a:custGeom>
            <a:avLst/>
            <a:gdLst/>
            <a:ahLst/>
            <a:cxnLst/>
            <a:rect l="0" t="0" r="0" b="0"/>
            <a:pathLst>
              <a:path w="34479" h="214314">
                <a:moveTo>
                  <a:pt x="7689" y="0"/>
                </a:moveTo>
                <a:lnTo>
                  <a:pt x="7689" y="34552"/>
                </a:lnTo>
                <a:lnTo>
                  <a:pt x="6696" y="40894"/>
                </a:lnTo>
                <a:lnTo>
                  <a:pt x="5043" y="48099"/>
                </a:lnTo>
                <a:lnTo>
                  <a:pt x="2948" y="55878"/>
                </a:lnTo>
                <a:lnTo>
                  <a:pt x="1552" y="63049"/>
                </a:lnTo>
                <a:lnTo>
                  <a:pt x="621" y="69814"/>
                </a:lnTo>
                <a:lnTo>
                  <a:pt x="0" y="76308"/>
                </a:lnTo>
                <a:lnTo>
                  <a:pt x="579" y="83614"/>
                </a:lnTo>
                <a:lnTo>
                  <a:pt x="1956" y="91462"/>
                </a:lnTo>
                <a:lnTo>
                  <a:pt x="3867" y="99670"/>
                </a:lnTo>
                <a:lnTo>
                  <a:pt x="6133" y="108119"/>
                </a:lnTo>
                <a:lnTo>
                  <a:pt x="11297" y="125443"/>
                </a:lnTo>
                <a:lnTo>
                  <a:pt x="13071" y="133238"/>
                </a:lnTo>
                <a:lnTo>
                  <a:pt x="14253" y="140419"/>
                </a:lnTo>
                <a:lnTo>
                  <a:pt x="15042" y="147191"/>
                </a:lnTo>
                <a:lnTo>
                  <a:pt x="15567" y="153690"/>
                </a:lnTo>
                <a:lnTo>
                  <a:pt x="15917" y="160007"/>
                </a:lnTo>
                <a:lnTo>
                  <a:pt x="16151" y="166203"/>
                </a:lnTo>
                <a:lnTo>
                  <a:pt x="17299" y="172317"/>
                </a:lnTo>
                <a:lnTo>
                  <a:pt x="19056" y="178378"/>
                </a:lnTo>
                <a:lnTo>
                  <a:pt x="21220" y="184403"/>
                </a:lnTo>
                <a:lnTo>
                  <a:pt x="22663" y="189412"/>
                </a:lnTo>
                <a:lnTo>
                  <a:pt x="23625" y="193743"/>
                </a:lnTo>
                <a:lnTo>
                  <a:pt x="24265" y="197623"/>
                </a:lnTo>
                <a:lnTo>
                  <a:pt x="25685" y="201202"/>
                </a:lnTo>
                <a:lnTo>
                  <a:pt x="27624" y="204580"/>
                </a:lnTo>
                <a:lnTo>
                  <a:pt x="34478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SMARTInkAnnotation424"/>
          <p:cNvSpPr/>
          <p:nvPr/>
        </p:nvSpPr>
        <p:spPr>
          <a:xfrm>
            <a:off x="1402116" y="3696932"/>
            <a:ext cx="178440" cy="214272"/>
          </a:xfrm>
          <a:custGeom>
            <a:avLst/>
            <a:gdLst/>
            <a:ahLst/>
            <a:cxnLst/>
            <a:rect l="0" t="0" r="0" b="0"/>
            <a:pathLst>
              <a:path w="178440" h="214272">
                <a:moveTo>
                  <a:pt x="89142" y="17818"/>
                </a:moveTo>
                <a:lnTo>
                  <a:pt x="72891" y="1568"/>
                </a:lnTo>
                <a:lnTo>
                  <a:pt x="71363" y="1031"/>
                </a:lnTo>
                <a:lnTo>
                  <a:pt x="67019" y="435"/>
                </a:lnTo>
                <a:lnTo>
                  <a:pt x="61781" y="171"/>
                </a:lnTo>
                <a:lnTo>
                  <a:pt x="56145" y="53"/>
                </a:lnTo>
                <a:lnTo>
                  <a:pt x="50333" y="0"/>
                </a:lnTo>
                <a:lnTo>
                  <a:pt x="47394" y="979"/>
                </a:lnTo>
                <a:lnTo>
                  <a:pt x="44443" y="2623"/>
                </a:lnTo>
                <a:lnTo>
                  <a:pt x="41483" y="4712"/>
                </a:lnTo>
                <a:lnTo>
                  <a:pt x="38518" y="7096"/>
                </a:lnTo>
                <a:lnTo>
                  <a:pt x="35549" y="9678"/>
                </a:lnTo>
                <a:lnTo>
                  <a:pt x="32577" y="12391"/>
                </a:lnTo>
                <a:lnTo>
                  <a:pt x="29604" y="16185"/>
                </a:lnTo>
                <a:lnTo>
                  <a:pt x="26630" y="20698"/>
                </a:lnTo>
                <a:lnTo>
                  <a:pt x="23654" y="25691"/>
                </a:lnTo>
                <a:lnTo>
                  <a:pt x="20679" y="31004"/>
                </a:lnTo>
                <a:lnTo>
                  <a:pt x="14727" y="42199"/>
                </a:lnTo>
                <a:lnTo>
                  <a:pt x="5798" y="59658"/>
                </a:lnTo>
                <a:lnTo>
                  <a:pt x="3813" y="65555"/>
                </a:lnTo>
                <a:lnTo>
                  <a:pt x="2490" y="71471"/>
                </a:lnTo>
                <a:lnTo>
                  <a:pt x="1609" y="77399"/>
                </a:lnTo>
                <a:lnTo>
                  <a:pt x="1021" y="83336"/>
                </a:lnTo>
                <a:lnTo>
                  <a:pt x="629" y="89278"/>
                </a:lnTo>
                <a:lnTo>
                  <a:pt x="193" y="100180"/>
                </a:lnTo>
                <a:lnTo>
                  <a:pt x="0" y="108332"/>
                </a:lnTo>
                <a:lnTo>
                  <a:pt x="940" y="111895"/>
                </a:lnTo>
                <a:lnTo>
                  <a:pt x="4631" y="118500"/>
                </a:lnTo>
                <a:lnTo>
                  <a:pt x="9579" y="124742"/>
                </a:lnTo>
                <a:lnTo>
                  <a:pt x="12287" y="127797"/>
                </a:lnTo>
                <a:lnTo>
                  <a:pt x="15085" y="129832"/>
                </a:lnTo>
                <a:lnTo>
                  <a:pt x="17943" y="131189"/>
                </a:lnTo>
                <a:lnTo>
                  <a:pt x="20840" y="132094"/>
                </a:lnTo>
                <a:lnTo>
                  <a:pt x="23763" y="132697"/>
                </a:lnTo>
                <a:lnTo>
                  <a:pt x="26704" y="133100"/>
                </a:lnTo>
                <a:lnTo>
                  <a:pt x="29657" y="133368"/>
                </a:lnTo>
                <a:lnTo>
                  <a:pt x="32618" y="132554"/>
                </a:lnTo>
                <a:lnTo>
                  <a:pt x="35585" y="131020"/>
                </a:lnTo>
                <a:lnTo>
                  <a:pt x="38554" y="129005"/>
                </a:lnTo>
                <a:lnTo>
                  <a:pt x="41526" y="125677"/>
                </a:lnTo>
                <a:lnTo>
                  <a:pt x="44499" y="121474"/>
                </a:lnTo>
                <a:lnTo>
                  <a:pt x="47474" y="116688"/>
                </a:lnTo>
                <a:lnTo>
                  <a:pt x="51441" y="111512"/>
                </a:lnTo>
                <a:lnTo>
                  <a:pt x="56070" y="106078"/>
                </a:lnTo>
                <a:lnTo>
                  <a:pt x="61141" y="100470"/>
                </a:lnTo>
                <a:lnTo>
                  <a:pt x="64522" y="94748"/>
                </a:lnTo>
                <a:lnTo>
                  <a:pt x="66775" y="88949"/>
                </a:lnTo>
                <a:lnTo>
                  <a:pt x="68277" y="83098"/>
                </a:lnTo>
                <a:lnTo>
                  <a:pt x="70271" y="77212"/>
                </a:lnTo>
                <a:lnTo>
                  <a:pt x="72593" y="71305"/>
                </a:lnTo>
                <a:lnTo>
                  <a:pt x="75132" y="65383"/>
                </a:lnTo>
                <a:lnTo>
                  <a:pt x="76826" y="59450"/>
                </a:lnTo>
                <a:lnTo>
                  <a:pt x="77954" y="53510"/>
                </a:lnTo>
                <a:lnTo>
                  <a:pt x="78707" y="47566"/>
                </a:lnTo>
                <a:lnTo>
                  <a:pt x="79209" y="42611"/>
                </a:lnTo>
                <a:lnTo>
                  <a:pt x="79543" y="38315"/>
                </a:lnTo>
                <a:lnTo>
                  <a:pt x="80080" y="29033"/>
                </a:lnTo>
                <a:lnTo>
                  <a:pt x="80173" y="22684"/>
                </a:lnTo>
                <a:lnTo>
                  <a:pt x="80209" y="18245"/>
                </a:lnTo>
                <a:lnTo>
                  <a:pt x="80212" y="35025"/>
                </a:lnTo>
                <a:lnTo>
                  <a:pt x="81204" y="40203"/>
                </a:lnTo>
                <a:lnTo>
                  <a:pt x="82858" y="45640"/>
                </a:lnTo>
                <a:lnTo>
                  <a:pt x="84952" y="51249"/>
                </a:lnTo>
                <a:lnTo>
                  <a:pt x="86349" y="56973"/>
                </a:lnTo>
                <a:lnTo>
                  <a:pt x="87280" y="62773"/>
                </a:lnTo>
                <a:lnTo>
                  <a:pt x="87900" y="68624"/>
                </a:lnTo>
                <a:lnTo>
                  <a:pt x="89306" y="75501"/>
                </a:lnTo>
                <a:lnTo>
                  <a:pt x="91236" y="83062"/>
                </a:lnTo>
                <a:lnTo>
                  <a:pt x="93514" y="91080"/>
                </a:lnTo>
                <a:lnTo>
                  <a:pt x="98692" y="107926"/>
                </a:lnTo>
                <a:lnTo>
                  <a:pt x="101462" y="116585"/>
                </a:lnTo>
                <a:lnTo>
                  <a:pt x="105292" y="125334"/>
                </a:lnTo>
                <a:lnTo>
                  <a:pt x="109831" y="134145"/>
                </a:lnTo>
                <a:lnTo>
                  <a:pt x="114841" y="142994"/>
                </a:lnTo>
                <a:lnTo>
                  <a:pt x="120165" y="150878"/>
                </a:lnTo>
                <a:lnTo>
                  <a:pt x="125699" y="158118"/>
                </a:lnTo>
                <a:lnTo>
                  <a:pt x="131373" y="164930"/>
                </a:lnTo>
                <a:lnTo>
                  <a:pt x="138132" y="171455"/>
                </a:lnTo>
                <a:lnTo>
                  <a:pt x="145614" y="177790"/>
                </a:lnTo>
                <a:lnTo>
                  <a:pt x="153579" y="183997"/>
                </a:lnTo>
                <a:lnTo>
                  <a:pt x="159881" y="190119"/>
                </a:lnTo>
                <a:lnTo>
                  <a:pt x="165075" y="196186"/>
                </a:lnTo>
                <a:lnTo>
                  <a:pt x="178439" y="2142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14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en-CA" dirty="0" smtClean="0"/>
              <a:t>THE NEPHRON</a:t>
            </a:r>
            <a:endParaRPr lang="en-CA" dirty="0"/>
          </a:p>
        </p:txBody>
      </p:sp>
      <p:pic>
        <p:nvPicPr>
          <p:cNvPr id="4" name="il_fi" descr="http://www.beltina.org/pics/nephro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/>
          <a:stretch/>
        </p:blipFill>
        <p:spPr bwMode="auto">
          <a:xfrm>
            <a:off x="4843973" y="559008"/>
            <a:ext cx="4120515" cy="6182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4008" y="5590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796408" y="7114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796136" y="7750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228184" y="9274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164288" y="703024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004048" y="4262256"/>
            <a:ext cx="1224136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227912" y="4519448"/>
            <a:ext cx="728464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>
            <a:off x="6552220" y="1268760"/>
            <a:ext cx="36004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13"/>
          <p:cNvSpPr txBox="1"/>
          <p:nvPr/>
        </p:nvSpPr>
        <p:spPr>
          <a:xfrm>
            <a:off x="5122406" y="620688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32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A</a:t>
            </a:r>
            <a:endParaRPr lang="en-CA" sz="1600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9" name="Text Box 13"/>
          <p:cNvSpPr txBox="1"/>
          <p:nvPr/>
        </p:nvSpPr>
        <p:spPr>
          <a:xfrm>
            <a:off x="6156176" y="1059081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C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xt Box 13"/>
          <p:cNvSpPr txBox="1"/>
          <p:nvPr/>
        </p:nvSpPr>
        <p:spPr>
          <a:xfrm>
            <a:off x="6418550" y="836712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D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1" name="Text Box 13"/>
          <p:cNvSpPr txBox="1"/>
          <p:nvPr/>
        </p:nvSpPr>
        <p:spPr>
          <a:xfrm>
            <a:off x="5868144" y="915065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B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Text Box 13"/>
          <p:cNvSpPr txBox="1"/>
          <p:nvPr/>
        </p:nvSpPr>
        <p:spPr>
          <a:xfrm>
            <a:off x="7308304" y="836712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E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 Box 13"/>
          <p:cNvSpPr txBox="1"/>
          <p:nvPr/>
        </p:nvSpPr>
        <p:spPr>
          <a:xfrm>
            <a:off x="6994614" y="2204864"/>
            <a:ext cx="169674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F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67872" y="2204864"/>
            <a:ext cx="148208" cy="180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13"/>
          <p:cNvSpPr txBox="1"/>
          <p:nvPr/>
        </p:nvSpPr>
        <p:spPr>
          <a:xfrm>
            <a:off x="7642686" y="4581128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G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 Box 13"/>
          <p:cNvSpPr txBox="1"/>
          <p:nvPr/>
        </p:nvSpPr>
        <p:spPr>
          <a:xfrm>
            <a:off x="5914494" y="4221088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H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1772816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FF0000"/>
                </a:solidFill>
              </a:rPr>
              <a:t>A</a:t>
            </a:r>
            <a:r>
              <a:rPr lang="en-CA" sz="3200" b="1" dirty="0" smtClean="0">
                <a:solidFill>
                  <a:srgbClr val="FF0000"/>
                </a:solidFill>
              </a:rPr>
              <a:t> = Proximal Tubule </a:t>
            </a:r>
          </a:p>
          <a:p>
            <a:endParaRPr lang="en-CA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en-CA" sz="2400" b="1" dirty="0" smtClean="0">
                <a:sym typeface="Wingdings" pitchFamily="2" charset="2"/>
              </a:rPr>
              <a:t>Section of the Nephron that connects Bowman’s Capsule  to The Loop of </a:t>
            </a:r>
            <a:r>
              <a:rPr lang="en-CA" sz="2400" b="1" dirty="0" err="1" smtClean="0">
                <a:sym typeface="Wingdings" pitchFamily="2" charset="2"/>
              </a:rPr>
              <a:t>Henle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52320" y="55172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4" name="Group 33"/>
          <p:cNvGrpSpPr/>
          <p:nvPr/>
        </p:nvGrpSpPr>
        <p:grpSpPr>
          <a:xfrm>
            <a:off x="2045053" y="1214971"/>
            <a:ext cx="1330370" cy="606686"/>
            <a:chOff x="2045053" y="1214971"/>
            <a:chExt cx="1330370" cy="606686"/>
          </a:xfrm>
        </p:grpSpPr>
        <p:sp>
          <p:nvSpPr>
            <p:cNvPr id="3" name="SMARTInkAnnotation372"/>
            <p:cNvSpPr/>
            <p:nvPr/>
          </p:nvSpPr>
          <p:spPr>
            <a:xfrm>
              <a:off x="2518172" y="1652161"/>
              <a:ext cx="133946" cy="169496"/>
            </a:xfrm>
            <a:custGeom>
              <a:avLst/>
              <a:gdLst/>
              <a:ahLst/>
              <a:cxnLst/>
              <a:rect l="0" t="0" r="0" b="0"/>
              <a:pathLst>
                <a:path w="133946" h="169496">
                  <a:moveTo>
                    <a:pt x="35719" y="44480"/>
                  </a:moveTo>
                  <a:lnTo>
                    <a:pt x="35719" y="49220"/>
                  </a:lnTo>
                  <a:lnTo>
                    <a:pt x="34726" y="50616"/>
                  </a:lnTo>
                  <a:lnTo>
                    <a:pt x="33073" y="51547"/>
                  </a:lnTo>
                  <a:lnTo>
                    <a:pt x="30978" y="52168"/>
                  </a:lnTo>
                  <a:lnTo>
                    <a:pt x="29582" y="53574"/>
                  </a:lnTo>
                  <a:lnTo>
                    <a:pt x="28650" y="55503"/>
                  </a:lnTo>
                  <a:lnTo>
                    <a:pt x="27156" y="60989"/>
                  </a:lnTo>
                  <a:lnTo>
                    <a:pt x="27034" y="63423"/>
                  </a:lnTo>
                  <a:lnTo>
                    <a:pt x="26898" y="71420"/>
                  </a:lnTo>
                  <a:lnTo>
                    <a:pt x="25869" y="75338"/>
                  </a:lnTo>
                  <a:lnTo>
                    <a:pt x="24191" y="78943"/>
                  </a:lnTo>
                  <a:lnTo>
                    <a:pt x="22081" y="82338"/>
                  </a:lnTo>
                  <a:lnTo>
                    <a:pt x="20673" y="85593"/>
                  </a:lnTo>
                  <a:lnTo>
                    <a:pt x="19735" y="88756"/>
                  </a:lnTo>
                  <a:lnTo>
                    <a:pt x="19110" y="91857"/>
                  </a:lnTo>
                  <a:lnTo>
                    <a:pt x="17701" y="95908"/>
                  </a:lnTo>
                  <a:lnTo>
                    <a:pt x="15769" y="100593"/>
                  </a:lnTo>
                  <a:lnTo>
                    <a:pt x="13489" y="105701"/>
                  </a:lnTo>
                  <a:lnTo>
                    <a:pt x="11969" y="110099"/>
                  </a:lnTo>
                  <a:lnTo>
                    <a:pt x="10956" y="114022"/>
                  </a:lnTo>
                  <a:lnTo>
                    <a:pt x="10281" y="117631"/>
                  </a:lnTo>
                  <a:lnTo>
                    <a:pt x="8838" y="121028"/>
                  </a:lnTo>
                  <a:lnTo>
                    <a:pt x="6884" y="124285"/>
                  </a:lnTo>
                  <a:lnTo>
                    <a:pt x="4589" y="127449"/>
                  </a:lnTo>
                  <a:lnTo>
                    <a:pt x="3060" y="131543"/>
                  </a:lnTo>
                  <a:lnTo>
                    <a:pt x="2039" y="136256"/>
                  </a:lnTo>
                  <a:lnTo>
                    <a:pt x="403" y="148598"/>
                  </a:lnTo>
                  <a:lnTo>
                    <a:pt x="179" y="152931"/>
                  </a:lnTo>
                  <a:lnTo>
                    <a:pt x="1" y="160526"/>
                  </a:lnTo>
                  <a:lnTo>
                    <a:pt x="0" y="126013"/>
                  </a:lnTo>
                  <a:lnTo>
                    <a:pt x="992" y="119671"/>
                  </a:lnTo>
                  <a:lnTo>
                    <a:pt x="2646" y="112467"/>
                  </a:lnTo>
                  <a:lnTo>
                    <a:pt x="4740" y="104687"/>
                  </a:lnTo>
                  <a:lnTo>
                    <a:pt x="6137" y="97517"/>
                  </a:lnTo>
                  <a:lnTo>
                    <a:pt x="7068" y="90752"/>
                  </a:lnTo>
                  <a:lnTo>
                    <a:pt x="7688" y="84257"/>
                  </a:lnTo>
                  <a:lnTo>
                    <a:pt x="9094" y="77943"/>
                  </a:lnTo>
                  <a:lnTo>
                    <a:pt x="11024" y="71750"/>
                  </a:lnTo>
                  <a:lnTo>
                    <a:pt x="13302" y="65636"/>
                  </a:lnTo>
                  <a:lnTo>
                    <a:pt x="14821" y="59576"/>
                  </a:lnTo>
                  <a:lnTo>
                    <a:pt x="15834" y="53552"/>
                  </a:lnTo>
                  <a:lnTo>
                    <a:pt x="16509" y="47551"/>
                  </a:lnTo>
                  <a:lnTo>
                    <a:pt x="17951" y="41566"/>
                  </a:lnTo>
                  <a:lnTo>
                    <a:pt x="19905" y="35592"/>
                  </a:lnTo>
                  <a:lnTo>
                    <a:pt x="22199" y="29625"/>
                  </a:lnTo>
                  <a:lnTo>
                    <a:pt x="24722" y="24655"/>
                  </a:lnTo>
                  <a:lnTo>
                    <a:pt x="27395" y="20349"/>
                  </a:lnTo>
                  <a:lnTo>
                    <a:pt x="30169" y="16486"/>
                  </a:lnTo>
                  <a:lnTo>
                    <a:pt x="32019" y="12919"/>
                  </a:lnTo>
                  <a:lnTo>
                    <a:pt x="33252" y="9548"/>
                  </a:lnTo>
                  <a:lnTo>
                    <a:pt x="35231" y="1750"/>
                  </a:lnTo>
                  <a:lnTo>
                    <a:pt x="36386" y="1111"/>
                  </a:lnTo>
                  <a:lnTo>
                    <a:pt x="40315" y="400"/>
                  </a:lnTo>
                  <a:lnTo>
                    <a:pt x="43364" y="0"/>
                  </a:lnTo>
                  <a:lnTo>
                    <a:pt x="43793" y="936"/>
                  </a:lnTo>
                  <a:lnTo>
                    <a:pt x="44268" y="4622"/>
                  </a:lnTo>
                  <a:lnTo>
                    <a:pt x="45387" y="6994"/>
                  </a:lnTo>
                  <a:lnTo>
                    <a:pt x="49276" y="12275"/>
                  </a:lnTo>
                  <a:lnTo>
                    <a:pt x="51702" y="16064"/>
                  </a:lnTo>
                  <a:lnTo>
                    <a:pt x="54312" y="20575"/>
                  </a:lnTo>
                  <a:lnTo>
                    <a:pt x="59857" y="30879"/>
                  </a:lnTo>
                  <a:lnTo>
                    <a:pt x="74457" y="59531"/>
                  </a:lnTo>
                  <a:lnTo>
                    <a:pt x="78411" y="66420"/>
                  </a:lnTo>
                  <a:lnTo>
                    <a:pt x="83032" y="73989"/>
                  </a:lnTo>
                  <a:lnTo>
                    <a:pt x="88096" y="82012"/>
                  </a:lnTo>
                  <a:lnTo>
                    <a:pt x="92466" y="89345"/>
                  </a:lnTo>
                  <a:lnTo>
                    <a:pt x="96370" y="96218"/>
                  </a:lnTo>
                  <a:lnTo>
                    <a:pt x="103355" y="109146"/>
                  </a:lnTo>
                  <a:lnTo>
                    <a:pt x="109766" y="121507"/>
                  </a:lnTo>
                  <a:lnTo>
                    <a:pt x="112865" y="126589"/>
                  </a:lnTo>
                  <a:lnTo>
                    <a:pt x="115923" y="130969"/>
                  </a:lnTo>
                  <a:lnTo>
                    <a:pt x="118954" y="134881"/>
                  </a:lnTo>
                  <a:lnTo>
                    <a:pt x="120974" y="139474"/>
                  </a:lnTo>
                  <a:lnTo>
                    <a:pt x="122321" y="144520"/>
                  </a:lnTo>
                  <a:lnTo>
                    <a:pt x="123219" y="149869"/>
                  </a:lnTo>
                  <a:lnTo>
                    <a:pt x="124810" y="153434"/>
                  </a:lnTo>
                  <a:lnTo>
                    <a:pt x="126863" y="155811"/>
                  </a:lnTo>
                  <a:lnTo>
                    <a:pt x="129224" y="157396"/>
                  </a:lnTo>
                  <a:lnTo>
                    <a:pt x="130798" y="159445"/>
                  </a:lnTo>
                  <a:lnTo>
                    <a:pt x="131847" y="161803"/>
                  </a:lnTo>
                  <a:lnTo>
                    <a:pt x="133945" y="1694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Annotation373"/>
            <p:cNvSpPr/>
            <p:nvPr/>
          </p:nvSpPr>
          <p:spPr>
            <a:xfrm>
              <a:off x="2045053" y="1446987"/>
              <a:ext cx="187370" cy="222178"/>
            </a:xfrm>
            <a:custGeom>
              <a:avLst/>
              <a:gdLst/>
              <a:ahLst/>
              <a:cxnLst/>
              <a:rect l="0" t="0" r="0" b="0"/>
              <a:pathLst>
                <a:path w="187370" h="222178">
                  <a:moveTo>
                    <a:pt x="62353" y="17482"/>
                  </a:moveTo>
                  <a:lnTo>
                    <a:pt x="62353" y="8920"/>
                  </a:lnTo>
                  <a:lnTo>
                    <a:pt x="57613" y="3921"/>
                  </a:lnTo>
                  <a:lnTo>
                    <a:pt x="53791" y="0"/>
                  </a:lnTo>
                  <a:lnTo>
                    <a:pt x="48792" y="4475"/>
                  </a:lnTo>
                  <a:lnTo>
                    <a:pt x="32442" y="20623"/>
                  </a:lnTo>
                  <a:lnTo>
                    <a:pt x="29514" y="24537"/>
                  </a:lnTo>
                  <a:lnTo>
                    <a:pt x="26570" y="29130"/>
                  </a:lnTo>
                  <a:lnTo>
                    <a:pt x="23615" y="34177"/>
                  </a:lnTo>
                  <a:lnTo>
                    <a:pt x="20653" y="39526"/>
                  </a:lnTo>
                  <a:lnTo>
                    <a:pt x="14715" y="50761"/>
                  </a:lnTo>
                  <a:lnTo>
                    <a:pt x="11743" y="57527"/>
                  </a:lnTo>
                  <a:lnTo>
                    <a:pt x="8770" y="65015"/>
                  </a:lnTo>
                  <a:lnTo>
                    <a:pt x="5795" y="72983"/>
                  </a:lnTo>
                  <a:lnTo>
                    <a:pt x="3812" y="80279"/>
                  </a:lnTo>
                  <a:lnTo>
                    <a:pt x="2490" y="87128"/>
                  </a:lnTo>
                  <a:lnTo>
                    <a:pt x="1608" y="93678"/>
                  </a:lnTo>
                  <a:lnTo>
                    <a:pt x="1021" y="101022"/>
                  </a:lnTo>
                  <a:lnTo>
                    <a:pt x="629" y="108894"/>
                  </a:lnTo>
                  <a:lnTo>
                    <a:pt x="193" y="124586"/>
                  </a:lnTo>
                  <a:lnTo>
                    <a:pt x="0" y="138175"/>
                  </a:lnTo>
                  <a:lnTo>
                    <a:pt x="941" y="145569"/>
                  </a:lnTo>
                  <a:lnTo>
                    <a:pt x="2560" y="153475"/>
                  </a:lnTo>
                  <a:lnTo>
                    <a:pt x="4632" y="161722"/>
                  </a:lnTo>
                  <a:lnTo>
                    <a:pt x="7005" y="169204"/>
                  </a:lnTo>
                  <a:lnTo>
                    <a:pt x="9580" y="176177"/>
                  </a:lnTo>
                  <a:lnTo>
                    <a:pt x="12288" y="182810"/>
                  </a:lnTo>
                  <a:lnTo>
                    <a:pt x="16078" y="189216"/>
                  </a:lnTo>
                  <a:lnTo>
                    <a:pt x="20589" y="195471"/>
                  </a:lnTo>
                  <a:lnTo>
                    <a:pt x="25581" y="201626"/>
                  </a:lnTo>
                  <a:lnTo>
                    <a:pt x="30893" y="206721"/>
                  </a:lnTo>
                  <a:lnTo>
                    <a:pt x="36419" y="211110"/>
                  </a:lnTo>
                  <a:lnTo>
                    <a:pt x="42087" y="215028"/>
                  </a:lnTo>
                  <a:lnTo>
                    <a:pt x="47850" y="217640"/>
                  </a:lnTo>
                  <a:lnTo>
                    <a:pt x="53677" y="219382"/>
                  </a:lnTo>
                  <a:lnTo>
                    <a:pt x="59545" y="220543"/>
                  </a:lnTo>
                  <a:lnTo>
                    <a:pt x="66435" y="221317"/>
                  </a:lnTo>
                  <a:lnTo>
                    <a:pt x="74004" y="221833"/>
                  </a:lnTo>
                  <a:lnTo>
                    <a:pt x="82026" y="222177"/>
                  </a:lnTo>
                  <a:lnTo>
                    <a:pt x="90352" y="221414"/>
                  </a:lnTo>
                  <a:lnTo>
                    <a:pt x="98878" y="219913"/>
                  </a:lnTo>
                  <a:lnTo>
                    <a:pt x="107539" y="217920"/>
                  </a:lnTo>
                  <a:lnTo>
                    <a:pt x="116290" y="214608"/>
                  </a:lnTo>
                  <a:lnTo>
                    <a:pt x="125100" y="210415"/>
                  </a:lnTo>
                  <a:lnTo>
                    <a:pt x="133950" y="205635"/>
                  </a:lnTo>
                  <a:lnTo>
                    <a:pt x="142826" y="201456"/>
                  </a:lnTo>
                  <a:lnTo>
                    <a:pt x="151721" y="197678"/>
                  </a:lnTo>
                  <a:lnTo>
                    <a:pt x="160627" y="194167"/>
                  </a:lnTo>
                  <a:lnTo>
                    <a:pt x="167557" y="190835"/>
                  </a:lnTo>
                  <a:lnTo>
                    <a:pt x="173168" y="187621"/>
                  </a:lnTo>
                  <a:lnTo>
                    <a:pt x="187369" y="1782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Annotation374"/>
            <p:cNvSpPr/>
            <p:nvPr/>
          </p:nvSpPr>
          <p:spPr>
            <a:xfrm>
              <a:off x="2241361" y="1500353"/>
              <a:ext cx="115404" cy="124207"/>
            </a:xfrm>
            <a:custGeom>
              <a:avLst/>
              <a:gdLst/>
              <a:ahLst/>
              <a:cxnLst/>
              <a:rect l="0" t="0" r="0" b="0"/>
              <a:pathLst>
                <a:path w="115404" h="124207">
                  <a:moveTo>
                    <a:pt x="8920" y="17694"/>
                  </a:moveTo>
                  <a:lnTo>
                    <a:pt x="1232" y="25382"/>
                  </a:lnTo>
                  <a:lnTo>
                    <a:pt x="542" y="28718"/>
                  </a:lnTo>
                  <a:lnTo>
                    <a:pt x="358" y="30996"/>
                  </a:lnTo>
                  <a:lnTo>
                    <a:pt x="236" y="33507"/>
                  </a:lnTo>
                  <a:lnTo>
                    <a:pt x="100" y="38943"/>
                  </a:lnTo>
                  <a:lnTo>
                    <a:pt x="0" y="61166"/>
                  </a:lnTo>
                  <a:lnTo>
                    <a:pt x="989" y="66519"/>
                  </a:lnTo>
                  <a:lnTo>
                    <a:pt x="2640" y="72072"/>
                  </a:lnTo>
                  <a:lnTo>
                    <a:pt x="4734" y="77758"/>
                  </a:lnTo>
                  <a:lnTo>
                    <a:pt x="6129" y="82541"/>
                  </a:lnTo>
                  <a:lnTo>
                    <a:pt x="7060" y="86723"/>
                  </a:lnTo>
                  <a:lnTo>
                    <a:pt x="7680" y="90502"/>
                  </a:lnTo>
                  <a:lnTo>
                    <a:pt x="9086" y="95006"/>
                  </a:lnTo>
                  <a:lnTo>
                    <a:pt x="11015" y="99993"/>
                  </a:lnTo>
                  <a:lnTo>
                    <a:pt x="13293" y="105302"/>
                  </a:lnTo>
                  <a:lnTo>
                    <a:pt x="15804" y="109834"/>
                  </a:lnTo>
                  <a:lnTo>
                    <a:pt x="18471" y="113847"/>
                  </a:lnTo>
                  <a:lnTo>
                    <a:pt x="21240" y="117515"/>
                  </a:lnTo>
                  <a:lnTo>
                    <a:pt x="25071" y="119960"/>
                  </a:lnTo>
                  <a:lnTo>
                    <a:pt x="29609" y="121590"/>
                  </a:lnTo>
                  <a:lnTo>
                    <a:pt x="34619" y="122677"/>
                  </a:lnTo>
                  <a:lnTo>
                    <a:pt x="38951" y="123401"/>
                  </a:lnTo>
                  <a:lnTo>
                    <a:pt x="42832" y="123884"/>
                  </a:lnTo>
                  <a:lnTo>
                    <a:pt x="46411" y="124206"/>
                  </a:lnTo>
                  <a:lnTo>
                    <a:pt x="50781" y="123428"/>
                  </a:lnTo>
                  <a:lnTo>
                    <a:pt x="55679" y="121918"/>
                  </a:lnTo>
                  <a:lnTo>
                    <a:pt x="60929" y="119919"/>
                  </a:lnTo>
                  <a:lnTo>
                    <a:pt x="66413" y="116602"/>
                  </a:lnTo>
                  <a:lnTo>
                    <a:pt x="72053" y="112406"/>
                  </a:lnTo>
                  <a:lnTo>
                    <a:pt x="77798" y="107624"/>
                  </a:lnTo>
                  <a:lnTo>
                    <a:pt x="83612" y="102452"/>
                  </a:lnTo>
                  <a:lnTo>
                    <a:pt x="95364" y="91414"/>
                  </a:lnTo>
                  <a:lnTo>
                    <a:pt x="100284" y="85692"/>
                  </a:lnTo>
                  <a:lnTo>
                    <a:pt x="104556" y="79893"/>
                  </a:lnTo>
                  <a:lnTo>
                    <a:pt x="108396" y="74043"/>
                  </a:lnTo>
                  <a:lnTo>
                    <a:pt x="110956" y="68158"/>
                  </a:lnTo>
                  <a:lnTo>
                    <a:pt x="112663" y="62251"/>
                  </a:lnTo>
                  <a:lnTo>
                    <a:pt x="113801" y="56328"/>
                  </a:lnTo>
                  <a:lnTo>
                    <a:pt x="114559" y="51388"/>
                  </a:lnTo>
                  <a:lnTo>
                    <a:pt x="115066" y="47102"/>
                  </a:lnTo>
                  <a:lnTo>
                    <a:pt x="115403" y="43252"/>
                  </a:lnTo>
                  <a:lnTo>
                    <a:pt x="114635" y="38702"/>
                  </a:lnTo>
                  <a:lnTo>
                    <a:pt x="113131" y="33683"/>
                  </a:lnTo>
                  <a:lnTo>
                    <a:pt x="111136" y="28353"/>
                  </a:lnTo>
                  <a:lnTo>
                    <a:pt x="108814" y="23808"/>
                  </a:lnTo>
                  <a:lnTo>
                    <a:pt x="106274" y="19786"/>
                  </a:lnTo>
                  <a:lnTo>
                    <a:pt x="103589" y="16112"/>
                  </a:lnTo>
                  <a:lnTo>
                    <a:pt x="100806" y="12670"/>
                  </a:lnTo>
                  <a:lnTo>
                    <a:pt x="97959" y="9384"/>
                  </a:lnTo>
                  <a:lnTo>
                    <a:pt x="95068" y="6201"/>
                  </a:lnTo>
                  <a:lnTo>
                    <a:pt x="91157" y="4079"/>
                  </a:lnTo>
                  <a:lnTo>
                    <a:pt x="86565" y="2664"/>
                  </a:lnTo>
                  <a:lnTo>
                    <a:pt x="81520" y="1721"/>
                  </a:lnTo>
                  <a:lnTo>
                    <a:pt x="76171" y="1092"/>
                  </a:lnTo>
                  <a:lnTo>
                    <a:pt x="70622" y="673"/>
                  </a:lnTo>
                  <a:lnTo>
                    <a:pt x="64937" y="393"/>
                  </a:lnTo>
                  <a:lnTo>
                    <a:pt x="53330" y="83"/>
                  </a:lnTo>
                  <a:lnTo>
                    <a:pt x="47456" y="0"/>
                  </a:lnTo>
                  <a:lnTo>
                    <a:pt x="42548" y="937"/>
                  </a:lnTo>
                  <a:lnTo>
                    <a:pt x="38284" y="2554"/>
                  </a:lnTo>
                  <a:lnTo>
                    <a:pt x="26780" y="87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Annotation375"/>
            <p:cNvSpPr/>
            <p:nvPr/>
          </p:nvSpPr>
          <p:spPr>
            <a:xfrm>
              <a:off x="2357438" y="1446810"/>
              <a:ext cx="151805" cy="124770"/>
            </a:xfrm>
            <a:custGeom>
              <a:avLst/>
              <a:gdLst/>
              <a:ahLst/>
              <a:cxnLst/>
              <a:rect l="0" t="0" r="0" b="0"/>
              <a:pathLst>
                <a:path w="151805" h="124770">
                  <a:moveTo>
                    <a:pt x="0" y="17659"/>
                  </a:moveTo>
                  <a:lnTo>
                    <a:pt x="4740" y="22399"/>
                  </a:lnTo>
                  <a:lnTo>
                    <a:pt x="6137" y="24788"/>
                  </a:lnTo>
                  <a:lnTo>
                    <a:pt x="7067" y="27372"/>
                  </a:lnTo>
                  <a:lnTo>
                    <a:pt x="7688" y="30088"/>
                  </a:lnTo>
                  <a:lnTo>
                    <a:pt x="8102" y="32890"/>
                  </a:lnTo>
                  <a:lnTo>
                    <a:pt x="8377" y="35750"/>
                  </a:lnTo>
                  <a:lnTo>
                    <a:pt x="8562" y="38650"/>
                  </a:lnTo>
                  <a:lnTo>
                    <a:pt x="9676" y="42567"/>
                  </a:lnTo>
                  <a:lnTo>
                    <a:pt x="11411" y="47162"/>
                  </a:lnTo>
                  <a:lnTo>
                    <a:pt x="13560" y="52211"/>
                  </a:lnTo>
                  <a:lnTo>
                    <a:pt x="14994" y="56568"/>
                  </a:lnTo>
                  <a:lnTo>
                    <a:pt x="15949" y="60466"/>
                  </a:lnTo>
                  <a:lnTo>
                    <a:pt x="16585" y="64056"/>
                  </a:lnTo>
                  <a:lnTo>
                    <a:pt x="18002" y="68434"/>
                  </a:lnTo>
                  <a:lnTo>
                    <a:pt x="19939" y="73337"/>
                  </a:lnTo>
                  <a:lnTo>
                    <a:pt x="22222" y="78590"/>
                  </a:lnTo>
                  <a:lnTo>
                    <a:pt x="23744" y="83084"/>
                  </a:lnTo>
                  <a:lnTo>
                    <a:pt x="24759" y="87073"/>
                  </a:lnTo>
                  <a:lnTo>
                    <a:pt x="25436" y="90724"/>
                  </a:lnTo>
                  <a:lnTo>
                    <a:pt x="25887" y="94150"/>
                  </a:lnTo>
                  <a:lnTo>
                    <a:pt x="26187" y="97426"/>
                  </a:lnTo>
                  <a:lnTo>
                    <a:pt x="26388" y="100603"/>
                  </a:lnTo>
                  <a:lnTo>
                    <a:pt x="27513" y="103713"/>
                  </a:lnTo>
                  <a:lnTo>
                    <a:pt x="29256" y="106778"/>
                  </a:lnTo>
                  <a:lnTo>
                    <a:pt x="31410" y="109814"/>
                  </a:lnTo>
                  <a:lnTo>
                    <a:pt x="32846" y="112830"/>
                  </a:lnTo>
                  <a:lnTo>
                    <a:pt x="33804" y="115833"/>
                  </a:lnTo>
                  <a:lnTo>
                    <a:pt x="35709" y="124769"/>
                  </a:lnTo>
                  <a:lnTo>
                    <a:pt x="35718" y="56294"/>
                  </a:lnTo>
                  <a:lnTo>
                    <a:pt x="36710" y="50361"/>
                  </a:lnTo>
                  <a:lnTo>
                    <a:pt x="38364" y="44421"/>
                  </a:lnTo>
                  <a:lnTo>
                    <a:pt x="40459" y="38477"/>
                  </a:lnTo>
                  <a:lnTo>
                    <a:pt x="42848" y="32530"/>
                  </a:lnTo>
                  <a:lnTo>
                    <a:pt x="45432" y="26580"/>
                  </a:lnTo>
                  <a:lnTo>
                    <a:pt x="48147" y="20630"/>
                  </a:lnTo>
                  <a:lnTo>
                    <a:pt x="50949" y="15671"/>
                  </a:lnTo>
                  <a:lnTo>
                    <a:pt x="53810" y="11372"/>
                  </a:lnTo>
                  <a:lnTo>
                    <a:pt x="56709" y="7515"/>
                  </a:lnTo>
                  <a:lnTo>
                    <a:pt x="59634" y="4943"/>
                  </a:lnTo>
                  <a:lnTo>
                    <a:pt x="62576" y="3228"/>
                  </a:lnTo>
                  <a:lnTo>
                    <a:pt x="65529" y="2085"/>
                  </a:lnTo>
                  <a:lnTo>
                    <a:pt x="68491" y="1323"/>
                  </a:lnTo>
                  <a:lnTo>
                    <a:pt x="71457" y="815"/>
                  </a:lnTo>
                  <a:lnTo>
                    <a:pt x="74427" y="477"/>
                  </a:lnTo>
                  <a:lnTo>
                    <a:pt x="77399" y="251"/>
                  </a:lnTo>
                  <a:lnTo>
                    <a:pt x="80373" y="100"/>
                  </a:lnTo>
                  <a:lnTo>
                    <a:pt x="83347" y="0"/>
                  </a:lnTo>
                  <a:lnTo>
                    <a:pt x="86322" y="925"/>
                  </a:lnTo>
                  <a:lnTo>
                    <a:pt x="89298" y="2534"/>
                  </a:lnTo>
                  <a:lnTo>
                    <a:pt x="92274" y="4599"/>
                  </a:lnTo>
                  <a:lnTo>
                    <a:pt x="95250" y="6968"/>
                  </a:lnTo>
                  <a:lnTo>
                    <a:pt x="98226" y="9539"/>
                  </a:lnTo>
                  <a:lnTo>
                    <a:pt x="101203" y="12246"/>
                  </a:lnTo>
                  <a:lnTo>
                    <a:pt x="107156" y="17899"/>
                  </a:lnTo>
                  <a:lnTo>
                    <a:pt x="110132" y="20795"/>
                  </a:lnTo>
                  <a:lnTo>
                    <a:pt x="113109" y="24711"/>
                  </a:lnTo>
                  <a:lnTo>
                    <a:pt x="116085" y="29305"/>
                  </a:lnTo>
                  <a:lnTo>
                    <a:pt x="119062" y="34353"/>
                  </a:lnTo>
                  <a:lnTo>
                    <a:pt x="122039" y="39702"/>
                  </a:lnTo>
                  <a:lnTo>
                    <a:pt x="127992" y="50938"/>
                  </a:lnTo>
                  <a:lnTo>
                    <a:pt x="136921" y="68419"/>
                  </a:lnTo>
                  <a:lnTo>
                    <a:pt x="139898" y="75312"/>
                  </a:lnTo>
                  <a:lnTo>
                    <a:pt x="142875" y="82883"/>
                  </a:lnTo>
                  <a:lnTo>
                    <a:pt x="151804" y="1069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Annotation376"/>
            <p:cNvSpPr/>
            <p:nvPr/>
          </p:nvSpPr>
          <p:spPr>
            <a:xfrm>
              <a:off x="2544993" y="1410891"/>
              <a:ext cx="124829" cy="142685"/>
            </a:xfrm>
            <a:custGeom>
              <a:avLst/>
              <a:gdLst/>
              <a:ahLst/>
              <a:cxnLst/>
              <a:rect l="0" t="0" r="0" b="0"/>
              <a:pathLst>
                <a:path w="124829" h="142685">
                  <a:moveTo>
                    <a:pt x="17827" y="53578"/>
                  </a:moveTo>
                  <a:lnTo>
                    <a:pt x="10138" y="53578"/>
                  </a:lnTo>
                  <a:lnTo>
                    <a:pt x="9725" y="52585"/>
                  </a:lnTo>
                  <a:lnTo>
                    <a:pt x="9265" y="48837"/>
                  </a:lnTo>
                  <a:lnTo>
                    <a:pt x="9006" y="45889"/>
                  </a:lnTo>
                  <a:lnTo>
                    <a:pt x="7978" y="45475"/>
                  </a:lnTo>
                  <a:lnTo>
                    <a:pt x="4189" y="45016"/>
                  </a:lnTo>
                  <a:lnTo>
                    <a:pt x="338" y="44680"/>
                  </a:lnTo>
                  <a:lnTo>
                    <a:pt x="132" y="47308"/>
                  </a:lnTo>
                  <a:lnTo>
                    <a:pt x="0" y="52339"/>
                  </a:lnTo>
                  <a:lnTo>
                    <a:pt x="2628" y="55673"/>
                  </a:lnTo>
                  <a:lnTo>
                    <a:pt x="4718" y="57951"/>
                  </a:lnTo>
                  <a:lnTo>
                    <a:pt x="7103" y="61454"/>
                  </a:lnTo>
                  <a:lnTo>
                    <a:pt x="9685" y="65774"/>
                  </a:lnTo>
                  <a:lnTo>
                    <a:pt x="12399" y="70638"/>
                  </a:lnTo>
                  <a:lnTo>
                    <a:pt x="14209" y="74873"/>
                  </a:lnTo>
                  <a:lnTo>
                    <a:pt x="15415" y="78689"/>
                  </a:lnTo>
                  <a:lnTo>
                    <a:pt x="16218" y="82225"/>
                  </a:lnTo>
                  <a:lnTo>
                    <a:pt x="18739" y="86566"/>
                  </a:lnTo>
                  <a:lnTo>
                    <a:pt x="22404" y="91445"/>
                  </a:lnTo>
                  <a:lnTo>
                    <a:pt x="26831" y="96682"/>
                  </a:lnTo>
                  <a:lnTo>
                    <a:pt x="30775" y="101165"/>
                  </a:lnTo>
                  <a:lnTo>
                    <a:pt x="37803" y="108793"/>
                  </a:lnTo>
                  <a:lnTo>
                    <a:pt x="56537" y="127911"/>
                  </a:lnTo>
                  <a:lnTo>
                    <a:pt x="64136" y="135563"/>
                  </a:lnTo>
                  <a:lnTo>
                    <a:pt x="68543" y="138000"/>
                  </a:lnTo>
                  <a:lnTo>
                    <a:pt x="73466" y="139625"/>
                  </a:lnTo>
                  <a:lnTo>
                    <a:pt x="78732" y="140708"/>
                  </a:lnTo>
                  <a:lnTo>
                    <a:pt x="83236" y="141430"/>
                  </a:lnTo>
                  <a:lnTo>
                    <a:pt x="87229" y="141912"/>
                  </a:lnTo>
                  <a:lnTo>
                    <a:pt x="90884" y="142233"/>
                  </a:lnTo>
                  <a:lnTo>
                    <a:pt x="94313" y="142446"/>
                  </a:lnTo>
                  <a:lnTo>
                    <a:pt x="100769" y="142684"/>
                  </a:lnTo>
                  <a:lnTo>
                    <a:pt x="103879" y="141755"/>
                  </a:lnTo>
                  <a:lnTo>
                    <a:pt x="106946" y="140144"/>
                  </a:lnTo>
                  <a:lnTo>
                    <a:pt x="109981" y="138078"/>
                  </a:lnTo>
                  <a:lnTo>
                    <a:pt x="112998" y="135708"/>
                  </a:lnTo>
                  <a:lnTo>
                    <a:pt x="116001" y="133136"/>
                  </a:lnTo>
                  <a:lnTo>
                    <a:pt x="118995" y="130429"/>
                  </a:lnTo>
                  <a:lnTo>
                    <a:pt x="120991" y="125648"/>
                  </a:lnTo>
                  <a:lnTo>
                    <a:pt x="122322" y="119484"/>
                  </a:lnTo>
                  <a:lnTo>
                    <a:pt x="123209" y="112398"/>
                  </a:lnTo>
                  <a:lnTo>
                    <a:pt x="123800" y="105690"/>
                  </a:lnTo>
                  <a:lnTo>
                    <a:pt x="124195" y="99233"/>
                  </a:lnTo>
                  <a:lnTo>
                    <a:pt x="124458" y="92944"/>
                  </a:lnTo>
                  <a:lnTo>
                    <a:pt x="124750" y="78019"/>
                  </a:lnTo>
                  <a:lnTo>
                    <a:pt x="124828" y="69872"/>
                  </a:lnTo>
                  <a:lnTo>
                    <a:pt x="123888" y="62456"/>
                  </a:lnTo>
                  <a:lnTo>
                    <a:pt x="122269" y="55528"/>
                  </a:lnTo>
                  <a:lnTo>
                    <a:pt x="120197" y="48925"/>
                  </a:lnTo>
                  <a:lnTo>
                    <a:pt x="118816" y="42538"/>
                  </a:lnTo>
                  <a:lnTo>
                    <a:pt x="117895" y="36296"/>
                  </a:lnTo>
                  <a:lnTo>
                    <a:pt x="117282" y="30150"/>
                  </a:lnTo>
                  <a:lnTo>
                    <a:pt x="115880" y="25061"/>
                  </a:lnTo>
                  <a:lnTo>
                    <a:pt x="113954" y="20676"/>
                  </a:lnTo>
                  <a:lnTo>
                    <a:pt x="111677" y="16761"/>
                  </a:lnTo>
                  <a:lnTo>
                    <a:pt x="110159" y="13158"/>
                  </a:lnTo>
                  <a:lnTo>
                    <a:pt x="109148" y="9764"/>
                  </a:lnTo>
                  <a:lnTo>
                    <a:pt x="107524" y="1928"/>
                  </a:lnTo>
                  <a:lnTo>
                    <a:pt x="106399" y="1285"/>
                  </a:lnTo>
                  <a:lnTo>
                    <a:pt x="102502" y="571"/>
                  </a:lnTo>
                  <a:lnTo>
                    <a:pt x="102058" y="381"/>
                  </a:lnTo>
                  <a:lnTo>
                    <a:pt x="102754" y="254"/>
                  </a:lnTo>
                  <a:lnTo>
                    <a:pt x="10712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SMARTInkAnnotation377"/>
            <p:cNvSpPr/>
            <p:nvPr/>
          </p:nvSpPr>
          <p:spPr>
            <a:xfrm>
              <a:off x="2679425" y="1386020"/>
              <a:ext cx="123818" cy="131469"/>
            </a:xfrm>
            <a:custGeom>
              <a:avLst/>
              <a:gdLst/>
              <a:ahLst/>
              <a:cxnLst/>
              <a:rect l="0" t="0" r="0" b="0"/>
              <a:pathLst>
                <a:path w="123818" h="131469">
                  <a:moveTo>
                    <a:pt x="44130" y="15941"/>
                  </a:moveTo>
                  <a:lnTo>
                    <a:pt x="36441" y="15941"/>
                  </a:lnTo>
                  <a:lnTo>
                    <a:pt x="36027" y="16933"/>
                  </a:lnTo>
                  <a:lnTo>
                    <a:pt x="35567" y="20681"/>
                  </a:lnTo>
                  <a:lnTo>
                    <a:pt x="35445" y="23070"/>
                  </a:lnTo>
                  <a:lnTo>
                    <a:pt x="35309" y="28370"/>
                  </a:lnTo>
                  <a:lnTo>
                    <a:pt x="34280" y="32164"/>
                  </a:lnTo>
                  <a:lnTo>
                    <a:pt x="32602" y="36678"/>
                  </a:lnTo>
                  <a:lnTo>
                    <a:pt x="30492" y="41672"/>
                  </a:lnTo>
                  <a:lnTo>
                    <a:pt x="28092" y="46986"/>
                  </a:lnTo>
                  <a:lnTo>
                    <a:pt x="22780" y="58181"/>
                  </a:lnTo>
                  <a:lnTo>
                    <a:pt x="14212" y="75641"/>
                  </a:lnTo>
                  <a:lnTo>
                    <a:pt x="11286" y="80545"/>
                  </a:lnTo>
                  <a:lnTo>
                    <a:pt x="8343" y="84808"/>
                  </a:lnTo>
                  <a:lnTo>
                    <a:pt x="5389" y="88641"/>
                  </a:lnTo>
                  <a:lnTo>
                    <a:pt x="3420" y="93181"/>
                  </a:lnTo>
                  <a:lnTo>
                    <a:pt x="2107" y="98192"/>
                  </a:lnTo>
                  <a:lnTo>
                    <a:pt x="1232" y="103517"/>
                  </a:lnTo>
                  <a:lnTo>
                    <a:pt x="648" y="108059"/>
                  </a:lnTo>
                  <a:lnTo>
                    <a:pt x="259" y="112080"/>
                  </a:lnTo>
                  <a:lnTo>
                    <a:pt x="0" y="115752"/>
                  </a:lnTo>
                  <a:lnTo>
                    <a:pt x="819" y="119193"/>
                  </a:lnTo>
                  <a:lnTo>
                    <a:pt x="2357" y="122479"/>
                  </a:lnTo>
                  <a:lnTo>
                    <a:pt x="4375" y="125661"/>
                  </a:lnTo>
                  <a:lnTo>
                    <a:pt x="6712" y="127783"/>
                  </a:lnTo>
                  <a:lnTo>
                    <a:pt x="9263" y="129198"/>
                  </a:lnTo>
                  <a:lnTo>
                    <a:pt x="11955" y="130141"/>
                  </a:lnTo>
                  <a:lnTo>
                    <a:pt x="15735" y="130769"/>
                  </a:lnTo>
                  <a:lnTo>
                    <a:pt x="20239" y="131189"/>
                  </a:lnTo>
                  <a:lnTo>
                    <a:pt x="25226" y="131468"/>
                  </a:lnTo>
                  <a:lnTo>
                    <a:pt x="31527" y="130662"/>
                  </a:lnTo>
                  <a:lnTo>
                    <a:pt x="38704" y="129133"/>
                  </a:lnTo>
                  <a:lnTo>
                    <a:pt x="46466" y="127121"/>
                  </a:lnTo>
                  <a:lnTo>
                    <a:pt x="53625" y="124787"/>
                  </a:lnTo>
                  <a:lnTo>
                    <a:pt x="60381" y="122240"/>
                  </a:lnTo>
                  <a:lnTo>
                    <a:pt x="66870" y="119549"/>
                  </a:lnTo>
                  <a:lnTo>
                    <a:pt x="73181" y="116763"/>
                  </a:lnTo>
                  <a:lnTo>
                    <a:pt x="85484" y="111021"/>
                  </a:lnTo>
                  <a:lnTo>
                    <a:pt x="91543" y="107109"/>
                  </a:lnTo>
                  <a:lnTo>
                    <a:pt x="97567" y="102517"/>
                  </a:lnTo>
                  <a:lnTo>
                    <a:pt x="103567" y="97471"/>
                  </a:lnTo>
                  <a:lnTo>
                    <a:pt x="108559" y="92122"/>
                  </a:lnTo>
                  <a:lnTo>
                    <a:pt x="112880" y="86572"/>
                  </a:lnTo>
                  <a:lnTo>
                    <a:pt x="116752" y="80888"/>
                  </a:lnTo>
                  <a:lnTo>
                    <a:pt x="119333" y="75114"/>
                  </a:lnTo>
                  <a:lnTo>
                    <a:pt x="121055" y="69280"/>
                  </a:lnTo>
                  <a:lnTo>
                    <a:pt x="122202" y="63407"/>
                  </a:lnTo>
                  <a:lnTo>
                    <a:pt x="122967" y="57507"/>
                  </a:lnTo>
                  <a:lnTo>
                    <a:pt x="123477" y="51589"/>
                  </a:lnTo>
                  <a:lnTo>
                    <a:pt x="123817" y="45659"/>
                  </a:lnTo>
                  <a:lnTo>
                    <a:pt x="123052" y="39722"/>
                  </a:lnTo>
                  <a:lnTo>
                    <a:pt x="121549" y="33779"/>
                  </a:lnTo>
                  <a:lnTo>
                    <a:pt x="119555" y="27833"/>
                  </a:lnTo>
                  <a:lnTo>
                    <a:pt x="116242" y="22877"/>
                  </a:lnTo>
                  <a:lnTo>
                    <a:pt x="112048" y="18580"/>
                  </a:lnTo>
                  <a:lnTo>
                    <a:pt x="107268" y="14724"/>
                  </a:lnTo>
                  <a:lnTo>
                    <a:pt x="103089" y="11161"/>
                  </a:lnTo>
                  <a:lnTo>
                    <a:pt x="99311" y="7793"/>
                  </a:lnTo>
                  <a:lnTo>
                    <a:pt x="95800" y="4556"/>
                  </a:lnTo>
                  <a:lnTo>
                    <a:pt x="91475" y="2398"/>
                  </a:lnTo>
                  <a:lnTo>
                    <a:pt x="86607" y="959"/>
                  </a:lnTo>
                  <a:lnTo>
                    <a:pt x="81378" y="0"/>
                  </a:lnTo>
                  <a:lnTo>
                    <a:pt x="75907" y="353"/>
                  </a:lnTo>
                  <a:lnTo>
                    <a:pt x="70276" y="1580"/>
                  </a:lnTo>
                  <a:lnTo>
                    <a:pt x="64537" y="3390"/>
                  </a:lnTo>
                  <a:lnTo>
                    <a:pt x="59718" y="4597"/>
                  </a:lnTo>
                  <a:lnTo>
                    <a:pt x="55515" y="5402"/>
                  </a:lnTo>
                  <a:lnTo>
                    <a:pt x="51720" y="5938"/>
                  </a:lnTo>
                  <a:lnTo>
                    <a:pt x="48197" y="7288"/>
                  </a:lnTo>
                  <a:lnTo>
                    <a:pt x="44857" y="9180"/>
                  </a:lnTo>
                  <a:lnTo>
                    <a:pt x="41638" y="11434"/>
                  </a:lnTo>
                  <a:lnTo>
                    <a:pt x="38500" y="12936"/>
                  </a:lnTo>
                  <a:lnTo>
                    <a:pt x="35415" y="13938"/>
                  </a:lnTo>
                  <a:lnTo>
                    <a:pt x="26270" y="159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SMARTInkAnnotation378"/>
            <p:cNvSpPr/>
            <p:nvPr/>
          </p:nvSpPr>
          <p:spPr>
            <a:xfrm>
              <a:off x="2794992" y="1285875"/>
              <a:ext cx="62509" cy="223243"/>
            </a:xfrm>
            <a:custGeom>
              <a:avLst/>
              <a:gdLst/>
              <a:ahLst/>
              <a:cxnLst/>
              <a:rect l="0" t="0" r="0" b="0"/>
              <a:pathLst>
                <a:path w="62509" h="223243">
                  <a:moveTo>
                    <a:pt x="0" y="0"/>
                  </a:moveTo>
                  <a:lnTo>
                    <a:pt x="0" y="9481"/>
                  </a:lnTo>
                  <a:lnTo>
                    <a:pt x="992" y="12274"/>
                  </a:lnTo>
                  <a:lnTo>
                    <a:pt x="2646" y="14136"/>
                  </a:lnTo>
                  <a:lnTo>
                    <a:pt x="4741" y="15377"/>
                  </a:lnTo>
                  <a:lnTo>
                    <a:pt x="6137" y="18189"/>
                  </a:lnTo>
                  <a:lnTo>
                    <a:pt x="7068" y="22048"/>
                  </a:lnTo>
                  <a:lnTo>
                    <a:pt x="7688" y="26605"/>
                  </a:lnTo>
                  <a:lnTo>
                    <a:pt x="9094" y="32619"/>
                  </a:lnTo>
                  <a:lnTo>
                    <a:pt x="11024" y="39606"/>
                  </a:lnTo>
                  <a:lnTo>
                    <a:pt x="13302" y="47240"/>
                  </a:lnTo>
                  <a:lnTo>
                    <a:pt x="14822" y="55306"/>
                  </a:lnTo>
                  <a:lnTo>
                    <a:pt x="15834" y="63659"/>
                  </a:lnTo>
                  <a:lnTo>
                    <a:pt x="16509" y="72205"/>
                  </a:lnTo>
                  <a:lnTo>
                    <a:pt x="17952" y="80879"/>
                  </a:lnTo>
                  <a:lnTo>
                    <a:pt x="19905" y="89638"/>
                  </a:lnTo>
                  <a:lnTo>
                    <a:pt x="22200" y="98454"/>
                  </a:lnTo>
                  <a:lnTo>
                    <a:pt x="23730" y="107308"/>
                  </a:lnTo>
                  <a:lnTo>
                    <a:pt x="24750" y="116187"/>
                  </a:lnTo>
                  <a:lnTo>
                    <a:pt x="25429" y="125083"/>
                  </a:lnTo>
                  <a:lnTo>
                    <a:pt x="25883" y="133990"/>
                  </a:lnTo>
                  <a:lnTo>
                    <a:pt x="26386" y="151825"/>
                  </a:lnTo>
                  <a:lnTo>
                    <a:pt x="27513" y="159755"/>
                  </a:lnTo>
                  <a:lnTo>
                    <a:pt x="29256" y="167027"/>
                  </a:lnTo>
                  <a:lnTo>
                    <a:pt x="31410" y="173859"/>
                  </a:lnTo>
                  <a:lnTo>
                    <a:pt x="32846" y="179406"/>
                  </a:lnTo>
                  <a:lnTo>
                    <a:pt x="33804" y="184096"/>
                  </a:lnTo>
                  <a:lnTo>
                    <a:pt x="34442" y="188215"/>
                  </a:lnTo>
                  <a:lnTo>
                    <a:pt x="35860" y="192946"/>
                  </a:lnTo>
                  <a:lnTo>
                    <a:pt x="37797" y="198083"/>
                  </a:lnTo>
                  <a:lnTo>
                    <a:pt x="40081" y="203493"/>
                  </a:lnTo>
                  <a:lnTo>
                    <a:pt x="42596" y="207100"/>
                  </a:lnTo>
                  <a:lnTo>
                    <a:pt x="45265" y="209504"/>
                  </a:lnTo>
                  <a:lnTo>
                    <a:pt x="48036" y="211107"/>
                  </a:lnTo>
                  <a:lnTo>
                    <a:pt x="49883" y="213168"/>
                  </a:lnTo>
                  <a:lnTo>
                    <a:pt x="51115" y="215534"/>
                  </a:lnTo>
                  <a:lnTo>
                    <a:pt x="51936" y="218103"/>
                  </a:lnTo>
                  <a:lnTo>
                    <a:pt x="53476" y="219816"/>
                  </a:lnTo>
                  <a:lnTo>
                    <a:pt x="55494" y="220958"/>
                  </a:lnTo>
                  <a:lnTo>
                    <a:pt x="62508" y="2232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SMARTInkAnnotation379"/>
            <p:cNvSpPr/>
            <p:nvPr/>
          </p:nvSpPr>
          <p:spPr>
            <a:xfrm>
              <a:off x="2884657" y="1366242"/>
              <a:ext cx="105016" cy="141477"/>
            </a:xfrm>
            <a:custGeom>
              <a:avLst/>
              <a:gdLst/>
              <a:ahLst/>
              <a:cxnLst/>
              <a:rect l="0" t="0" r="0" b="0"/>
              <a:pathLst>
                <a:path w="105016" h="141477">
                  <a:moveTo>
                    <a:pt x="8562" y="53578"/>
                  </a:moveTo>
                  <a:lnTo>
                    <a:pt x="3821" y="53578"/>
                  </a:lnTo>
                  <a:lnTo>
                    <a:pt x="2425" y="54571"/>
                  </a:lnTo>
                  <a:lnTo>
                    <a:pt x="1494" y="56224"/>
                  </a:lnTo>
                  <a:lnTo>
                    <a:pt x="873" y="58319"/>
                  </a:lnTo>
                  <a:lnTo>
                    <a:pt x="459" y="60707"/>
                  </a:lnTo>
                  <a:lnTo>
                    <a:pt x="184" y="63292"/>
                  </a:lnTo>
                  <a:lnTo>
                    <a:pt x="0" y="66007"/>
                  </a:lnTo>
                  <a:lnTo>
                    <a:pt x="870" y="68810"/>
                  </a:lnTo>
                  <a:lnTo>
                    <a:pt x="2441" y="71670"/>
                  </a:lnTo>
                  <a:lnTo>
                    <a:pt x="4482" y="74569"/>
                  </a:lnTo>
                  <a:lnTo>
                    <a:pt x="5842" y="77494"/>
                  </a:lnTo>
                  <a:lnTo>
                    <a:pt x="6748" y="80436"/>
                  </a:lnTo>
                  <a:lnTo>
                    <a:pt x="7353" y="83390"/>
                  </a:lnTo>
                  <a:lnTo>
                    <a:pt x="7756" y="87343"/>
                  </a:lnTo>
                  <a:lnTo>
                    <a:pt x="8025" y="91963"/>
                  </a:lnTo>
                  <a:lnTo>
                    <a:pt x="8204" y="97028"/>
                  </a:lnTo>
                  <a:lnTo>
                    <a:pt x="9316" y="101396"/>
                  </a:lnTo>
                  <a:lnTo>
                    <a:pt x="11048" y="105301"/>
                  </a:lnTo>
                  <a:lnTo>
                    <a:pt x="13196" y="108896"/>
                  </a:lnTo>
                  <a:lnTo>
                    <a:pt x="14628" y="112285"/>
                  </a:lnTo>
                  <a:lnTo>
                    <a:pt x="15583" y="115536"/>
                  </a:lnTo>
                  <a:lnTo>
                    <a:pt x="16219" y="118696"/>
                  </a:lnTo>
                  <a:lnTo>
                    <a:pt x="17635" y="121795"/>
                  </a:lnTo>
                  <a:lnTo>
                    <a:pt x="19572" y="124853"/>
                  </a:lnTo>
                  <a:lnTo>
                    <a:pt x="21855" y="127884"/>
                  </a:lnTo>
                  <a:lnTo>
                    <a:pt x="24369" y="129904"/>
                  </a:lnTo>
                  <a:lnTo>
                    <a:pt x="27038" y="131251"/>
                  </a:lnTo>
                  <a:lnTo>
                    <a:pt x="29809" y="132149"/>
                  </a:lnTo>
                  <a:lnTo>
                    <a:pt x="32649" y="133740"/>
                  </a:lnTo>
                  <a:lnTo>
                    <a:pt x="35533" y="135793"/>
                  </a:lnTo>
                  <a:lnTo>
                    <a:pt x="38449" y="138154"/>
                  </a:lnTo>
                  <a:lnTo>
                    <a:pt x="41385" y="139728"/>
                  </a:lnTo>
                  <a:lnTo>
                    <a:pt x="44335" y="140777"/>
                  </a:lnTo>
                  <a:lnTo>
                    <a:pt x="47293" y="141476"/>
                  </a:lnTo>
                  <a:lnTo>
                    <a:pt x="51250" y="140950"/>
                  </a:lnTo>
                  <a:lnTo>
                    <a:pt x="55872" y="139608"/>
                  </a:lnTo>
                  <a:lnTo>
                    <a:pt x="60938" y="137720"/>
                  </a:lnTo>
                  <a:lnTo>
                    <a:pt x="65308" y="136462"/>
                  </a:lnTo>
                  <a:lnTo>
                    <a:pt x="69213" y="135623"/>
                  </a:lnTo>
                  <a:lnTo>
                    <a:pt x="72808" y="135064"/>
                  </a:lnTo>
                  <a:lnTo>
                    <a:pt x="76197" y="132707"/>
                  </a:lnTo>
                  <a:lnTo>
                    <a:pt x="79449" y="129151"/>
                  </a:lnTo>
                  <a:lnTo>
                    <a:pt x="82609" y="124796"/>
                  </a:lnTo>
                  <a:lnTo>
                    <a:pt x="85708" y="119908"/>
                  </a:lnTo>
                  <a:lnTo>
                    <a:pt x="88766" y="114666"/>
                  </a:lnTo>
                  <a:lnTo>
                    <a:pt x="91797" y="109186"/>
                  </a:lnTo>
                  <a:lnTo>
                    <a:pt x="97811" y="97806"/>
                  </a:lnTo>
                  <a:lnTo>
                    <a:pt x="100803" y="91993"/>
                  </a:lnTo>
                  <a:lnTo>
                    <a:pt x="102798" y="86133"/>
                  </a:lnTo>
                  <a:lnTo>
                    <a:pt x="104128" y="80243"/>
                  </a:lnTo>
                  <a:lnTo>
                    <a:pt x="105015" y="74331"/>
                  </a:lnTo>
                  <a:lnTo>
                    <a:pt x="104614" y="68406"/>
                  </a:lnTo>
                  <a:lnTo>
                    <a:pt x="103354" y="62471"/>
                  </a:lnTo>
                  <a:lnTo>
                    <a:pt x="101523" y="56530"/>
                  </a:lnTo>
                  <a:lnTo>
                    <a:pt x="100301" y="51578"/>
                  </a:lnTo>
                  <a:lnTo>
                    <a:pt x="99487" y="47284"/>
                  </a:lnTo>
                  <a:lnTo>
                    <a:pt x="98944" y="43429"/>
                  </a:lnTo>
                  <a:lnTo>
                    <a:pt x="97590" y="39867"/>
                  </a:lnTo>
                  <a:lnTo>
                    <a:pt x="95695" y="36500"/>
                  </a:lnTo>
                  <a:lnTo>
                    <a:pt x="93440" y="33263"/>
                  </a:lnTo>
                  <a:lnTo>
                    <a:pt x="91936" y="30113"/>
                  </a:lnTo>
                  <a:lnTo>
                    <a:pt x="90934" y="27021"/>
                  </a:lnTo>
                  <a:lnTo>
                    <a:pt x="90265" y="23967"/>
                  </a:lnTo>
                  <a:lnTo>
                    <a:pt x="88828" y="20939"/>
                  </a:lnTo>
                  <a:lnTo>
                    <a:pt x="86877" y="17928"/>
                  </a:lnTo>
                  <a:lnTo>
                    <a:pt x="81358" y="10707"/>
                  </a:lnTo>
                  <a:lnTo>
                    <a:pt x="80603" y="7074"/>
                  </a:lnTo>
                  <a:lnTo>
                    <a:pt x="80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SMARTInkAnnotation380"/>
            <p:cNvSpPr/>
            <p:nvPr/>
          </p:nvSpPr>
          <p:spPr>
            <a:xfrm>
              <a:off x="3018234" y="1285875"/>
              <a:ext cx="80369" cy="214314"/>
            </a:xfrm>
            <a:custGeom>
              <a:avLst/>
              <a:gdLst/>
              <a:ahLst/>
              <a:cxnLst/>
              <a:rect l="0" t="0" r="0" b="0"/>
              <a:pathLst>
                <a:path w="80369" h="214314">
                  <a:moveTo>
                    <a:pt x="0" y="0"/>
                  </a:moveTo>
                  <a:lnTo>
                    <a:pt x="4741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8103" y="7129"/>
                  </a:lnTo>
                  <a:lnTo>
                    <a:pt x="8563" y="12429"/>
                  </a:lnTo>
                  <a:lnTo>
                    <a:pt x="8766" y="20737"/>
                  </a:lnTo>
                  <a:lnTo>
                    <a:pt x="8821" y="25731"/>
                  </a:lnTo>
                  <a:lnTo>
                    <a:pt x="9850" y="31045"/>
                  </a:lnTo>
                  <a:lnTo>
                    <a:pt x="11528" y="36572"/>
                  </a:lnTo>
                  <a:lnTo>
                    <a:pt x="13638" y="42240"/>
                  </a:lnTo>
                  <a:lnTo>
                    <a:pt x="21349" y="64440"/>
                  </a:lnTo>
                  <a:lnTo>
                    <a:pt x="23163" y="71734"/>
                  </a:lnTo>
                  <a:lnTo>
                    <a:pt x="24372" y="78580"/>
                  </a:lnTo>
                  <a:lnTo>
                    <a:pt x="25178" y="85129"/>
                  </a:lnTo>
                  <a:lnTo>
                    <a:pt x="26707" y="92471"/>
                  </a:lnTo>
                  <a:lnTo>
                    <a:pt x="28719" y="100343"/>
                  </a:lnTo>
                  <a:lnTo>
                    <a:pt x="31052" y="108567"/>
                  </a:lnTo>
                  <a:lnTo>
                    <a:pt x="36291" y="125643"/>
                  </a:lnTo>
                  <a:lnTo>
                    <a:pt x="39076" y="134363"/>
                  </a:lnTo>
                  <a:lnTo>
                    <a:pt x="41926" y="142161"/>
                  </a:lnTo>
                  <a:lnTo>
                    <a:pt x="44818" y="149345"/>
                  </a:lnTo>
                  <a:lnTo>
                    <a:pt x="47738" y="156118"/>
                  </a:lnTo>
                  <a:lnTo>
                    <a:pt x="49685" y="162617"/>
                  </a:lnTo>
                  <a:lnTo>
                    <a:pt x="50983" y="168935"/>
                  </a:lnTo>
                  <a:lnTo>
                    <a:pt x="51848" y="175131"/>
                  </a:lnTo>
                  <a:lnTo>
                    <a:pt x="53417" y="181246"/>
                  </a:lnTo>
                  <a:lnTo>
                    <a:pt x="55455" y="187307"/>
                  </a:lnTo>
                  <a:lnTo>
                    <a:pt x="57806" y="193333"/>
                  </a:lnTo>
                  <a:lnTo>
                    <a:pt x="60366" y="198341"/>
                  </a:lnTo>
                  <a:lnTo>
                    <a:pt x="63064" y="202673"/>
                  </a:lnTo>
                  <a:lnTo>
                    <a:pt x="69784" y="212013"/>
                  </a:lnTo>
                  <a:lnTo>
                    <a:pt x="71327" y="212780"/>
                  </a:lnTo>
                  <a:lnTo>
                    <a:pt x="73348" y="213291"/>
                  </a:lnTo>
                  <a:lnTo>
                    <a:pt x="80368" y="2143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SMARTInkAnnotation381"/>
            <p:cNvSpPr/>
            <p:nvPr/>
          </p:nvSpPr>
          <p:spPr>
            <a:xfrm>
              <a:off x="2991478" y="1295330"/>
              <a:ext cx="187492" cy="160210"/>
            </a:xfrm>
            <a:custGeom>
              <a:avLst/>
              <a:gdLst/>
              <a:ahLst/>
              <a:cxnLst/>
              <a:rect l="0" t="0" r="0" b="0"/>
              <a:pathLst>
                <a:path w="187492" h="160210">
                  <a:moveTo>
                    <a:pt x="8897" y="151279"/>
                  </a:moveTo>
                  <a:lnTo>
                    <a:pt x="0" y="151279"/>
                  </a:lnTo>
                  <a:lnTo>
                    <a:pt x="12399" y="151279"/>
                  </a:lnTo>
                  <a:lnTo>
                    <a:pt x="16193" y="150287"/>
                  </a:lnTo>
                  <a:lnTo>
                    <a:pt x="20706" y="148634"/>
                  </a:lnTo>
                  <a:lnTo>
                    <a:pt x="25699" y="146539"/>
                  </a:lnTo>
                  <a:lnTo>
                    <a:pt x="31013" y="144150"/>
                  </a:lnTo>
                  <a:lnTo>
                    <a:pt x="42208" y="138850"/>
                  </a:lnTo>
                  <a:lnTo>
                    <a:pt x="48964" y="136048"/>
                  </a:lnTo>
                  <a:lnTo>
                    <a:pt x="56444" y="133188"/>
                  </a:lnTo>
                  <a:lnTo>
                    <a:pt x="72693" y="127364"/>
                  </a:lnTo>
                  <a:lnTo>
                    <a:pt x="89837" y="121468"/>
                  </a:lnTo>
                  <a:lnTo>
                    <a:pt x="97583" y="118507"/>
                  </a:lnTo>
                  <a:lnTo>
                    <a:pt x="104732" y="115540"/>
                  </a:lnTo>
                  <a:lnTo>
                    <a:pt x="111482" y="112570"/>
                  </a:lnTo>
                  <a:lnTo>
                    <a:pt x="124274" y="106625"/>
                  </a:lnTo>
                  <a:lnTo>
                    <a:pt x="130464" y="103650"/>
                  </a:lnTo>
                  <a:lnTo>
                    <a:pt x="135582" y="99683"/>
                  </a:lnTo>
                  <a:lnTo>
                    <a:pt x="139987" y="95054"/>
                  </a:lnTo>
                  <a:lnTo>
                    <a:pt x="143915" y="89983"/>
                  </a:lnTo>
                  <a:lnTo>
                    <a:pt x="147526" y="85610"/>
                  </a:lnTo>
                  <a:lnTo>
                    <a:pt x="150926" y="81703"/>
                  </a:lnTo>
                  <a:lnTo>
                    <a:pt x="154184" y="78106"/>
                  </a:lnTo>
                  <a:lnTo>
                    <a:pt x="160451" y="71464"/>
                  </a:lnTo>
                  <a:lnTo>
                    <a:pt x="172558" y="59115"/>
                  </a:lnTo>
                  <a:lnTo>
                    <a:pt x="174559" y="55110"/>
                  </a:lnTo>
                  <a:lnTo>
                    <a:pt x="175893" y="50455"/>
                  </a:lnTo>
                  <a:lnTo>
                    <a:pt x="176782" y="45368"/>
                  </a:lnTo>
                  <a:lnTo>
                    <a:pt x="178367" y="40984"/>
                  </a:lnTo>
                  <a:lnTo>
                    <a:pt x="180416" y="37070"/>
                  </a:lnTo>
                  <a:lnTo>
                    <a:pt x="182774" y="33468"/>
                  </a:lnTo>
                  <a:lnTo>
                    <a:pt x="184346" y="30074"/>
                  </a:lnTo>
                  <a:lnTo>
                    <a:pt x="185394" y="26820"/>
                  </a:lnTo>
                  <a:lnTo>
                    <a:pt x="186093" y="23658"/>
                  </a:lnTo>
                  <a:lnTo>
                    <a:pt x="185567" y="20558"/>
                  </a:lnTo>
                  <a:lnTo>
                    <a:pt x="184224" y="17499"/>
                  </a:lnTo>
                  <a:lnTo>
                    <a:pt x="182336" y="14467"/>
                  </a:lnTo>
                  <a:lnTo>
                    <a:pt x="181078" y="11454"/>
                  </a:lnTo>
                  <a:lnTo>
                    <a:pt x="180239" y="8453"/>
                  </a:lnTo>
                  <a:lnTo>
                    <a:pt x="179680" y="5460"/>
                  </a:lnTo>
                  <a:lnTo>
                    <a:pt x="178315" y="3465"/>
                  </a:lnTo>
                  <a:lnTo>
                    <a:pt x="176413" y="2135"/>
                  </a:lnTo>
                  <a:lnTo>
                    <a:pt x="171653" y="657"/>
                  </a:lnTo>
                  <a:lnTo>
                    <a:pt x="166230" y="0"/>
                  </a:lnTo>
                  <a:lnTo>
                    <a:pt x="163395" y="817"/>
                  </a:lnTo>
                  <a:lnTo>
                    <a:pt x="157600" y="4371"/>
                  </a:lnTo>
                  <a:lnTo>
                    <a:pt x="154665" y="6707"/>
                  </a:lnTo>
                  <a:lnTo>
                    <a:pt x="151716" y="9257"/>
                  </a:lnTo>
                  <a:lnTo>
                    <a:pt x="148758" y="11950"/>
                  </a:lnTo>
                  <a:lnTo>
                    <a:pt x="145794" y="15729"/>
                  </a:lnTo>
                  <a:lnTo>
                    <a:pt x="142826" y="20233"/>
                  </a:lnTo>
                  <a:lnTo>
                    <a:pt x="139855" y="25220"/>
                  </a:lnTo>
                  <a:lnTo>
                    <a:pt x="136882" y="30529"/>
                  </a:lnTo>
                  <a:lnTo>
                    <a:pt x="130933" y="41719"/>
                  </a:lnTo>
                  <a:lnTo>
                    <a:pt x="122005" y="59176"/>
                  </a:lnTo>
                  <a:lnTo>
                    <a:pt x="120021" y="65072"/>
                  </a:lnTo>
                  <a:lnTo>
                    <a:pt x="118699" y="70988"/>
                  </a:lnTo>
                  <a:lnTo>
                    <a:pt x="117817" y="76916"/>
                  </a:lnTo>
                  <a:lnTo>
                    <a:pt x="117229" y="82852"/>
                  </a:lnTo>
                  <a:lnTo>
                    <a:pt x="116837" y="88794"/>
                  </a:lnTo>
                  <a:lnTo>
                    <a:pt x="116576" y="94740"/>
                  </a:lnTo>
                  <a:lnTo>
                    <a:pt x="117394" y="100688"/>
                  </a:lnTo>
                  <a:lnTo>
                    <a:pt x="118931" y="106638"/>
                  </a:lnTo>
                  <a:lnTo>
                    <a:pt x="120948" y="112589"/>
                  </a:lnTo>
                  <a:lnTo>
                    <a:pt x="123285" y="118540"/>
                  </a:lnTo>
                  <a:lnTo>
                    <a:pt x="125836" y="124492"/>
                  </a:lnTo>
                  <a:lnTo>
                    <a:pt x="128528" y="130445"/>
                  </a:lnTo>
                  <a:lnTo>
                    <a:pt x="132307" y="135405"/>
                  </a:lnTo>
                  <a:lnTo>
                    <a:pt x="136811" y="139704"/>
                  </a:lnTo>
                  <a:lnTo>
                    <a:pt x="141798" y="143563"/>
                  </a:lnTo>
                  <a:lnTo>
                    <a:pt x="147107" y="147127"/>
                  </a:lnTo>
                  <a:lnTo>
                    <a:pt x="152631" y="150496"/>
                  </a:lnTo>
                  <a:lnTo>
                    <a:pt x="158298" y="153733"/>
                  </a:lnTo>
                  <a:lnTo>
                    <a:pt x="164060" y="155892"/>
                  </a:lnTo>
                  <a:lnTo>
                    <a:pt x="169885" y="157331"/>
                  </a:lnTo>
                  <a:lnTo>
                    <a:pt x="187491" y="1602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SMARTInkAnnotation382"/>
            <p:cNvSpPr/>
            <p:nvPr/>
          </p:nvSpPr>
          <p:spPr>
            <a:xfrm>
              <a:off x="3209552" y="1214971"/>
              <a:ext cx="165871" cy="266791"/>
            </a:xfrm>
            <a:custGeom>
              <a:avLst/>
              <a:gdLst/>
              <a:ahLst/>
              <a:cxnLst/>
              <a:rect l="0" t="0" r="0" b="0"/>
              <a:pathLst>
                <a:path w="165871" h="266791">
                  <a:moveTo>
                    <a:pt x="85503" y="142342"/>
                  </a:moveTo>
                  <a:lnTo>
                    <a:pt x="90243" y="147082"/>
                  </a:lnTo>
                  <a:lnTo>
                    <a:pt x="92632" y="148478"/>
                  </a:lnTo>
                  <a:lnTo>
                    <a:pt x="95216" y="149409"/>
                  </a:lnTo>
                  <a:lnTo>
                    <a:pt x="101753" y="150903"/>
                  </a:lnTo>
                  <a:lnTo>
                    <a:pt x="102289" y="152018"/>
                  </a:lnTo>
                  <a:lnTo>
                    <a:pt x="102885" y="155903"/>
                  </a:lnTo>
                  <a:lnTo>
                    <a:pt x="104036" y="157335"/>
                  </a:lnTo>
                  <a:lnTo>
                    <a:pt x="105796" y="158291"/>
                  </a:lnTo>
                  <a:lnTo>
                    <a:pt x="111009" y="159824"/>
                  </a:lnTo>
                  <a:lnTo>
                    <a:pt x="110444" y="159949"/>
                  </a:lnTo>
                  <a:lnTo>
                    <a:pt x="105901" y="160126"/>
                  </a:lnTo>
                  <a:lnTo>
                    <a:pt x="101218" y="160186"/>
                  </a:lnTo>
                  <a:lnTo>
                    <a:pt x="98956" y="160191"/>
                  </a:lnTo>
                  <a:lnTo>
                    <a:pt x="97448" y="159202"/>
                  </a:lnTo>
                  <a:lnTo>
                    <a:pt x="96443" y="157551"/>
                  </a:lnTo>
                  <a:lnTo>
                    <a:pt x="95773" y="155458"/>
                  </a:lnTo>
                  <a:lnTo>
                    <a:pt x="94334" y="154062"/>
                  </a:lnTo>
                  <a:lnTo>
                    <a:pt x="92382" y="153132"/>
                  </a:lnTo>
                  <a:lnTo>
                    <a:pt x="87568" y="152098"/>
                  </a:lnTo>
                  <a:lnTo>
                    <a:pt x="84895" y="151823"/>
                  </a:lnTo>
                  <a:lnTo>
                    <a:pt x="82121" y="151639"/>
                  </a:lnTo>
                  <a:lnTo>
                    <a:pt x="79279" y="151516"/>
                  </a:lnTo>
                  <a:lnTo>
                    <a:pt x="73476" y="151380"/>
                  </a:lnTo>
                  <a:lnTo>
                    <a:pt x="20050" y="151271"/>
                  </a:lnTo>
                  <a:lnTo>
                    <a:pt x="17063" y="152264"/>
                  </a:lnTo>
                  <a:lnTo>
                    <a:pt x="14079" y="153917"/>
                  </a:lnTo>
                  <a:lnTo>
                    <a:pt x="6902" y="158960"/>
                  </a:lnTo>
                  <a:lnTo>
                    <a:pt x="6313" y="160366"/>
                  </a:lnTo>
                  <a:lnTo>
                    <a:pt x="5659" y="164574"/>
                  </a:lnTo>
                  <a:lnTo>
                    <a:pt x="5368" y="172397"/>
                  </a:lnTo>
                  <a:lnTo>
                    <a:pt x="5181" y="188848"/>
                  </a:lnTo>
                  <a:lnTo>
                    <a:pt x="4174" y="193190"/>
                  </a:lnTo>
                  <a:lnTo>
                    <a:pt x="2510" y="198068"/>
                  </a:lnTo>
                  <a:lnTo>
                    <a:pt x="408" y="203305"/>
                  </a:lnTo>
                  <a:lnTo>
                    <a:pt x="0" y="208781"/>
                  </a:lnTo>
                  <a:lnTo>
                    <a:pt x="720" y="214416"/>
                  </a:lnTo>
                  <a:lnTo>
                    <a:pt x="2191" y="220157"/>
                  </a:lnTo>
                  <a:lnTo>
                    <a:pt x="3173" y="225968"/>
                  </a:lnTo>
                  <a:lnTo>
                    <a:pt x="3827" y="231827"/>
                  </a:lnTo>
                  <a:lnTo>
                    <a:pt x="4263" y="237717"/>
                  </a:lnTo>
                  <a:lnTo>
                    <a:pt x="4748" y="246908"/>
                  </a:lnTo>
                  <a:lnTo>
                    <a:pt x="4877" y="250748"/>
                  </a:lnTo>
                  <a:lnTo>
                    <a:pt x="5955" y="254300"/>
                  </a:lnTo>
                  <a:lnTo>
                    <a:pt x="9799" y="260893"/>
                  </a:lnTo>
                  <a:lnTo>
                    <a:pt x="12213" y="263047"/>
                  </a:lnTo>
                  <a:lnTo>
                    <a:pt x="14815" y="264484"/>
                  </a:lnTo>
                  <a:lnTo>
                    <a:pt x="17542" y="265442"/>
                  </a:lnTo>
                  <a:lnTo>
                    <a:pt x="20351" y="266080"/>
                  </a:lnTo>
                  <a:lnTo>
                    <a:pt x="23217" y="266506"/>
                  </a:lnTo>
                  <a:lnTo>
                    <a:pt x="26119" y="266790"/>
                  </a:lnTo>
                  <a:lnTo>
                    <a:pt x="30039" y="265987"/>
                  </a:lnTo>
                  <a:lnTo>
                    <a:pt x="34636" y="264459"/>
                  </a:lnTo>
                  <a:lnTo>
                    <a:pt x="39685" y="262449"/>
                  </a:lnTo>
                  <a:lnTo>
                    <a:pt x="45036" y="259124"/>
                  </a:lnTo>
                  <a:lnTo>
                    <a:pt x="50587" y="254923"/>
                  </a:lnTo>
                  <a:lnTo>
                    <a:pt x="56273" y="250138"/>
                  </a:lnTo>
                  <a:lnTo>
                    <a:pt x="62047" y="244964"/>
                  </a:lnTo>
                  <a:lnTo>
                    <a:pt x="73755" y="233923"/>
                  </a:lnTo>
                  <a:lnTo>
                    <a:pt x="91503" y="216550"/>
                  </a:lnTo>
                  <a:lnTo>
                    <a:pt x="97440" y="209674"/>
                  </a:lnTo>
                  <a:lnTo>
                    <a:pt x="103383" y="202112"/>
                  </a:lnTo>
                  <a:lnTo>
                    <a:pt x="109329" y="194095"/>
                  </a:lnTo>
                  <a:lnTo>
                    <a:pt x="114285" y="186766"/>
                  </a:lnTo>
                  <a:lnTo>
                    <a:pt x="118582" y="179895"/>
                  </a:lnTo>
                  <a:lnTo>
                    <a:pt x="122438" y="173330"/>
                  </a:lnTo>
                  <a:lnTo>
                    <a:pt x="126001" y="165977"/>
                  </a:lnTo>
                  <a:lnTo>
                    <a:pt x="129369" y="158099"/>
                  </a:lnTo>
                  <a:lnTo>
                    <a:pt x="132606" y="149870"/>
                  </a:lnTo>
                  <a:lnTo>
                    <a:pt x="134764" y="142399"/>
                  </a:lnTo>
                  <a:lnTo>
                    <a:pt x="136203" y="135435"/>
                  </a:lnTo>
                  <a:lnTo>
                    <a:pt x="137162" y="128807"/>
                  </a:lnTo>
                  <a:lnTo>
                    <a:pt x="137802" y="122405"/>
                  </a:lnTo>
                  <a:lnTo>
                    <a:pt x="138228" y="116152"/>
                  </a:lnTo>
                  <a:lnTo>
                    <a:pt x="138512" y="109999"/>
                  </a:lnTo>
                  <a:lnTo>
                    <a:pt x="137710" y="102920"/>
                  </a:lnTo>
                  <a:lnTo>
                    <a:pt x="136183" y="95225"/>
                  </a:lnTo>
                  <a:lnTo>
                    <a:pt x="134171" y="87118"/>
                  </a:lnTo>
                  <a:lnTo>
                    <a:pt x="131839" y="79729"/>
                  </a:lnTo>
                  <a:lnTo>
                    <a:pt x="129292" y="72819"/>
                  </a:lnTo>
                  <a:lnTo>
                    <a:pt x="126602" y="66227"/>
                  </a:lnTo>
                  <a:lnTo>
                    <a:pt x="123816" y="60841"/>
                  </a:lnTo>
                  <a:lnTo>
                    <a:pt x="120967" y="56258"/>
                  </a:lnTo>
                  <a:lnTo>
                    <a:pt x="118075" y="52210"/>
                  </a:lnTo>
                  <a:lnTo>
                    <a:pt x="116147" y="47527"/>
                  </a:lnTo>
                  <a:lnTo>
                    <a:pt x="114863" y="42421"/>
                  </a:lnTo>
                  <a:lnTo>
                    <a:pt x="114005" y="37033"/>
                  </a:lnTo>
                  <a:lnTo>
                    <a:pt x="112442" y="32448"/>
                  </a:lnTo>
                  <a:lnTo>
                    <a:pt x="108059" y="24708"/>
                  </a:lnTo>
                  <a:lnTo>
                    <a:pt x="105450" y="17961"/>
                  </a:lnTo>
                  <a:lnTo>
                    <a:pt x="104754" y="14773"/>
                  </a:lnTo>
                  <a:lnTo>
                    <a:pt x="101335" y="8584"/>
                  </a:lnTo>
                  <a:lnTo>
                    <a:pt x="94837" y="0"/>
                  </a:lnTo>
                  <a:lnTo>
                    <a:pt x="94512" y="6701"/>
                  </a:lnTo>
                  <a:lnTo>
                    <a:pt x="94468" y="11942"/>
                  </a:lnTo>
                  <a:lnTo>
                    <a:pt x="95448" y="16713"/>
                  </a:lnTo>
                  <a:lnTo>
                    <a:pt x="97094" y="22870"/>
                  </a:lnTo>
                  <a:lnTo>
                    <a:pt x="99183" y="29952"/>
                  </a:lnTo>
                  <a:lnTo>
                    <a:pt x="100576" y="38642"/>
                  </a:lnTo>
                  <a:lnTo>
                    <a:pt x="101504" y="48404"/>
                  </a:lnTo>
                  <a:lnTo>
                    <a:pt x="102124" y="58880"/>
                  </a:lnTo>
                  <a:lnTo>
                    <a:pt x="102811" y="81104"/>
                  </a:lnTo>
                  <a:lnTo>
                    <a:pt x="102995" y="92587"/>
                  </a:lnTo>
                  <a:lnTo>
                    <a:pt x="105102" y="104211"/>
                  </a:lnTo>
                  <a:lnTo>
                    <a:pt x="108491" y="115929"/>
                  </a:lnTo>
                  <a:lnTo>
                    <a:pt x="117548" y="140525"/>
                  </a:lnTo>
                  <a:lnTo>
                    <a:pt x="132811" y="180278"/>
                  </a:lnTo>
                  <a:lnTo>
                    <a:pt x="140594" y="201866"/>
                  </a:lnTo>
                  <a:lnTo>
                    <a:pt x="145050" y="210798"/>
                  </a:lnTo>
                  <a:lnTo>
                    <a:pt x="150006" y="218737"/>
                  </a:lnTo>
                  <a:lnTo>
                    <a:pt x="165870" y="2405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4561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en-CA" dirty="0" smtClean="0"/>
              <a:t>THE NEPHRON</a:t>
            </a:r>
            <a:endParaRPr lang="en-CA" dirty="0"/>
          </a:p>
        </p:txBody>
      </p:sp>
      <p:pic>
        <p:nvPicPr>
          <p:cNvPr id="4" name="il_fi" descr="http://www.beltina.org/pics/nephro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/>
          <a:stretch/>
        </p:blipFill>
        <p:spPr bwMode="auto">
          <a:xfrm>
            <a:off x="4843973" y="559008"/>
            <a:ext cx="4120515" cy="6182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4008" y="5590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796408" y="7114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796136" y="7750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228184" y="9274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164288" y="703024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004048" y="4262256"/>
            <a:ext cx="1224136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227912" y="4519448"/>
            <a:ext cx="728464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>
            <a:off x="6552220" y="1268760"/>
            <a:ext cx="36004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13"/>
          <p:cNvSpPr txBox="1"/>
          <p:nvPr/>
        </p:nvSpPr>
        <p:spPr>
          <a:xfrm>
            <a:off x="5148064" y="764704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>
                <a:effectLst/>
                <a:ea typeface="Calibri"/>
                <a:cs typeface="Times New Roman"/>
              </a:rPr>
              <a:t>A</a:t>
            </a:r>
            <a:endParaRPr lang="en-CA" sz="1100">
              <a:effectLst/>
              <a:ea typeface="Calibri"/>
              <a:cs typeface="Times New Roman"/>
            </a:endParaRPr>
          </a:p>
        </p:txBody>
      </p:sp>
      <p:sp>
        <p:nvSpPr>
          <p:cNvPr id="19" name="Text Box 13"/>
          <p:cNvSpPr txBox="1"/>
          <p:nvPr/>
        </p:nvSpPr>
        <p:spPr>
          <a:xfrm>
            <a:off x="6156176" y="1059081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C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xt Box 13"/>
          <p:cNvSpPr txBox="1"/>
          <p:nvPr/>
        </p:nvSpPr>
        <p:spPr>
          <a:xfrm>
            <a:off x="6418550" y="836712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D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1" name="Text Box 13"/>
          <p:cNvSpPr txBox="1"/>
          <p:nvPr/>
        </p:nvSpPr>
        <p:spPr>
          <a:xfrm>
            <a:off x="5796136" y="764704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3200" b="1" dirty="0">
                <a:solidFill>
                  <a:srgbClr val="FF0000"/>
                </a:solidFill>
                <a:ea typeface="Calibri"/>
                <a:cs typeface="Times New Roman"/>
              </a:rPr>
              <a:t>B</a:t>
            </a:r>
            <a:endParaRPr lang="en-CA" sz="1600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2" name="Text Box 13"/>
          <p:cNvSpPr txBox="1"/>
          <p:nvPr/>
        </p:nvSpPr>
        <p:spPr>
          <a:xfrm>
            <a:off x="7308304" y="836712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E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 Box 13"/>
          <p:cNvSpPr txBox="1"/>
          <p:nvPr/>
        </p:nvSpPr>
        <p:spPr>
          <a:xfrm>
            <a:off x="6994614" y="2204864"/>
            <a:ext cx="169674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F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67872" y="2204864"/>
            <a:ext cx="148208" cy="180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13"/>
          <p:cNvSpPr txBox="1"/>
          <p:nvPr/>
        </p:nvSpPr>
        <p:spPr>
          <a:xfrm>
            <a:off x="7642686" y="4581128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G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 Box 13"/>
          <p:cNvSpPr txBox="1"/>
          <p:nvPr/>
        </p:nvSpPr>
        <p:spPr>
          <a:xfrm>
            <a:off x="5914494" y="4221088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H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1772816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</a:rPr>
              <a:t>B = Bowman’s Capsule</a:t>
            </a:r>
          </a:p>
          <a:p>
            <a:endParaRPr lang="en-CA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en-CA" sz="2400" b="1" dirty="0" smtClean="0">
                <a:sym typeface="Wingdings" pitchFamily="2" charset="2"/>
              </a:rPr>
              <a:t>A cuplike structure that surrounds the Glomerulus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52320" y="55172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61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B050"/>
                </a:solidFill>
              </a:rPr>
              <a:t>The Excretory System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/>
          <a:lstStyle/>
          <a:p>
            <a:pPr marL="0" indent="0" algn="ctr">
              <a:buNone/>
            </a:pPr>
            <a:endParaRPr lang="en-CA" sz="2800" dirty="0" smtClean="0">
              <a:hlinkClick r:id="rId2"/>
            </a:endParaRPr>
          </a:p>
          <a:p>
            <a:pPr marL="0" indent="0" algn="ctr">
              <a:buNone/>
            </a:pPr>
            <a:r>
              <a:rPr lang="en-CA" sz="2800" dirty="0" smtClean="0">
                <a:hlinkClick r:id="rId2"/>
              </a:rPr>
              <a:t>http://www.youtube.com/watch?v=aQZaNXNroVY</a:t>
            </a:r>
            <a:endParaRPr lang="en-CA" sz="2800" dirty="0" smtClean="0"/>
          </a:p>
          <a:p>
            <a:pPr marL="0" indent="0" algn="ctr">
              <a:buNone/>
            </a:pPr>
            <a:endParaRPr lang="en-CA" sz="2800" dirty="0"/>
          </a:p>
          <a:p>
            <a:pPr marL="0" indent="0" algn="ctr">
              <a:buNone/>
            </a:pPr>
            <a:r>
              <a:rPr lang="en-CA" sz="2800" dirty="0" smtClean="0"/>
              <a:t>Don’t worry about the details!... Just try to follow the general workings of the system</a:t>
            </a:r>
          </a:p>
          <a:p>
            <a:pPr marL="0" indent="0">
              <a:buNone/>
            </a:pPr>
            <a:endParaRPr lang="en-CA" b="1" u="sng" dirty="0" smtClean="0"/>
          </a:p>
          <a:p>
            <a:pPr marL="0" indent="0" algn="ctr">
              <a:buNone/>
            </a:pPr>
            <a:r>
              <a:rPr lang="en-CA" b="1" u="sng" dirty="0" smtClean="0"/>
              <a:t>After the Video </a:t>
            </a:r>
            <a:endParaRPr lang="en-CA" dirty="0" smtClean="0"/>
          </a:p>
          <a:p>
            <a:pPr marL="0" indent="0" algn="ctr">
              <a:buNone/>
            </a:pPr>
            <a:r>
              <a:rPr lang="en-CA" dirty="0"/>
              <a:t>The Excretory </a:t>
            </a:r>
            <a:r>
              <a:rPr lang="en-CA" dirty="0" smtClean="0"/>
              <a:t>System</a:t>
            </a:r>
          </a:p>
          <a:p>
            <a:pPr marL="0" indent="0" algn="ctr">
              <a:buNone/>
            </a:pPr>
            <a:r>
              <a:rPr lang="en-CA" b="1" dirty="0">
                <a:solidFill>
                  <a:srgbClr val="00B050"/>
                </a:solidFill>
              </a:rPr>
              <a:t>READ pages 376 - 380</a:t>
            </a:r>
          </a:p>
          <a:p>
            <a:pPr marL="0" indent="0" algn="ctr">
              <a:buNone/>
            </a:pPr>
            <a:endParaRPr lang="en-CA" b="1" u="sng" dirty="0"/>
          </a:p>
        </p:txBody>
      </p:sp>
    </p:spTree>
    <p:extLst>
      <p:ext uri="{BB962C8B-B14F-4D97-AF65-F5344CB8AC3E}">
        <p14:creationId xmlns:p14="http://schemas.microsoft.com/office/powerpoint/2010/main" val="13546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en-CA" dirty="0" smtClean="0"/>
              <a:t>THE NEPHRON</a:t>
            </a:r>
            <a:endParaRPr lang="en-CA" dirty="0"/>
          </a:p>
        </p:txBody>
      </p:sp>
      <p:pic>
        <p:nvPicPr>
          <p:cNvPr id="4" name="il_fi" descr="http://www.beltina.org/pics/nephro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/>
          <a:stretch/>
        </p:blipFill>
        <p:spPr bwMode="auto">
          <a:xfrm>
            <a:off x="4843973" y="559008"/>
            <a:ext cx="4120515" cy="6182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4008" y="5590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796408" y="7114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796136" y="7750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228184" y="9274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164288" y="703024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004048" y="4262256"/>
            <a:ext cx="1224136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227912" y="4519448"/>
            <a:ext cx="728464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>
            <a:off x="6552220" y="1268760"/>
            <a:ext cx="36004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13"/>
          <p:cNvSpPr txBox="1"/>
          <p:nvPr/>
        </p:nvSpPr>
        <p:spPr>
          <a:xfrm>
            <a:off x="5148064" y="764704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>
                <a:effectLst/>
                <a:ea typeface="Calibri"/>
                <a:cs typeface="Times New Roman"/>
              </a:rPr>
              <a:t>A</a:t>
            </a:r>
            <a:endParaRPr lang="en-CA" sz="1100">
              <a:effectLst/>
              <a:ea typeface="Calibri"/>
              <a:cs typeface="Times New Roman"/>
            </a:endParaRPr>
          </a:p>
        </p:txBody>
      </p:sp>
      <p:sp>
        <p:nvSpPr>
          <p:cNvPr id="19" name="Text Box 13"/>
          <p:cNvSpPr txBox="1"/>
          <p:nvPr/>
        </p:nvSpPr>
        <p:spPr>
          <a:xfrm>
            <a:off x="6084168" y="908720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3200" b="1" dirty="0">
                <a:solidFill>
                  <a:srgbClr val="FF0000"/>
                </a:solidFill>
                <a:ea typeface="Calibri"/>
                <a:cs typeface="Times New Roman"/>
              </a:rPr>
              <a:t>C</a:t>
            </a:r>
            <a:endParaRPr lang="en-CA" sz="1600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0" name="Text Box 13"/>
          <p:cNvSpPr txBox="1"/>
          <p:nvPr/>
        </p:nvSpPr>
        <p:spPr>
          <a:xfrm>
            <a:off x="6418550" y="836712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D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1" name="Text Box 13"/>
          <p:cNvSpPr txBox="1"/>
          <p:nvPr/>
        </p:nvSpPr>
        <p:spPr>
          <a:xfrm>
            <a:off x="5868144" y="915065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B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Text Box 13"/>
          <p:cNvSpPr txBox="1"/>
          <p:nvPr/>
        </p:nvSpPr>
        <p:spPr>
          <a:xfrm>
            <a:off x="7308304" y="836712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E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 Box 13"/>
          <p:cNvSpPr txBox="1"/>
          <p:nvPr/>
        </p:nvSpPr>
        <p:spPr>
          <a:xfrm>
            <a:off x="6994614" y="2204864"/>
            <a:ext cx="169674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F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67872" y="2204864"/>
            <a:ext cx="148208" cy="180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13"/>
          <p:cNvSpPr txBox="1"/>
          <p:nvPr/>
        </p:nvSpPr>
        <p:spPr>
          <a:xfrm>
            <a:off x="7642686" y="4581128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G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 Box 13"/>
          <p:cNvSpPr txBox="1"/>
          <p:nvPr/>
        </p:nvSpPr>
        <p:spPr>
          <a:xfrm>
            <a:off x="5914494" y="4221088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H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1772816"/>
            <a:ext cx="39604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</a:rPr>
              <a:t>C = Glomerulus</a:t>
            </a:r>
          </a:p>
          <a:p>
            <a:endParaRPr lang="en-CA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en-CA" sz="2400" b="1" dirty="0" smtClean="0">
                <a:sym typeface="Wingdings" pitchFamily="2" charset="2"/>
              </a:rPr>
              <a:t>A high pressure capillary bed that is the site of FILTRATION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52320" y="55172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61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en-CA" dirty="0" smtClean="0"/>
              <a:t>THE NEPHRON</a:t>
            </a:r>
            <a:endParaRPr lang="en-CA" dirty="0"/>
          </a:p>
        </p:txBody>
      </p:sp>
      <p:pic>
        <p:nvPicPr>
          <p:cNvPr id="4" name="il_fi" descr="http://www.beltina.org/pics/nephro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/>
          <a:stretch/>
        </p:blipFill>
        <p:spPr bwMode="auto">
          <a:xfrm>
            <a:off x="4843973" y="559008"/>
            <a:ext cx="4120515" cy="6182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4008" y="5590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796408" y="7114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796136" y="7750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228184" y="9274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164288" y="703024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004048" y="4262256"/>
            <a:ext cx="1224136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227912" y="4519448"/>
            <a:ext cx="728464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>
            <a:off x="6552220" y="1268760"/>
            <a:ext cx="36004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13"/>
          <p:cNvSpPr txBox="1"/>
          <p:nvPr/>
        </p:nvSpPr>
        <p:spPr>
          <a:xfrm>
            <a:off x="5148064" y="764704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ffectLst/>
                <a:ea typeface="Calibri"/>
                <a:cs typeface="Times New Roman"/>
              </a:rPr>
              <a:t>A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19" name="Text Box 13"/>
          <p:cNvSpPr txBox="1"/>
          <p:nvPr/>
        </p:nvSpPr>
        <p:spPr>
          <a:xfrm>
            <a:off x="6156176" y="1059081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C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xt Box 13"/>
          <p:cNvSpPr txBox="1"/>
          <p:nvPr/>
        </p:nvSpPr>
        <p:spPr>
          <a:xfrm>
            <a:off x="6346542" y="692696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3200" b="1" dirty="0">
                <a:solidFill>
                  <a:srgbClr val="FF0000"/>
                </a:solidFill>
                <a:ea typeface="Calibri"/>
                <a:cs typeface="Times New Roman"/>
              </a:rPr>
              <a:t>D</a:t>
            </a:r>
            <a:endParaRPr lang="en-CA" sz="1600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1" name="Text Box 13"/>
          <p:cNvSpPr txBox="1"/>
          <p:nvPr/>
        </p:nvSpPr>
        <p:spPr>
          <a:xfrm>
            <a:off x="5868144" y="915065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B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Text Box 13"/>
          <p:cNvSpPr txBox="1"/>
          <p:nvPr/>
        </p:nvSpPr>
        <p:spPr>
          <a:xfrm>
            <a:off x="7308304" y="836712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E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 Box 13"/>
          <p:cNvSpPr txBox="1"/>
          <p:nvPr/>
        </p:nvSpPr>
        <p:spPr>
          <a:xfrm>
            <a:off x="6994614" y="2204864"/>
            <a:ext cx="169674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F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67872" y="2204864"/>
            <a:ext cx="148208" cy="180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13"/>
          <p:cNvSpPr txBox="1"/>
          <p:nvPr/>
        </p:nvSpPr>
        <p:spPr>
          <a:xfrm>
            <a:off x="7642686" y="4581128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G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 Box 13"/>
          <p:cNvSpPr txBox="1"/>
          <p:nvPr/>
        </p:nvSpPr>
        <p:spPr>
          <a:xfrm>
            <a:off x="5914494" y="4221088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H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1772816"/>
            <a:ext cx="39604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</a:rPr>
              <a:t>D = Afferent Arteriole</a:t>
            </a:r>
          </a:p>
          <a:p>
            <a:endParaRPr lang="en-CA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en-CA" sz="2400" b="1" dirty="0" smtClean="0">
                <a:sym typeface="Wingdings" pitchFamily="2" charset="2"/>
              </a:rPr>
              <a:t>A branch of the renal artery that carries blood to the Glomerulus </a:t>
            </a:r>
            <a:r>
              <a:rPr lang="en-CA" sz="2400" b="1" dirty="0" smtClean="0">
                <a:solidFill>
                  <a:srgbClr val="FF0000"/>
                </a:solidFill>
              </a:rPr>
              <a:t> 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52320" y="55172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47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en-CA" dirty="0" smtClean="0"/>
              <a:t>THE NEPHRON</a:t>
            </a:r>
            <a:endParaRPr lang="en-CA" dirty="0"/>
          </a:p>
        </p:txBody>
      </p:sp>
      <p:pic>
        <p:nvPicPr>
          <p:cNvPr id="4" name="il_fi" descr="http://www.beltina.org/pics/nephro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/>
          <a:stretch/>
        </p:blipFill>
        <p:spPr bwMode="auto">
          <a:xfrm>
            <a:off x="4843973" y="559008"/>
            <a:ext cx="4120515" cy="6182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4008" y="5590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796408" y="7114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796136" y="7750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228184" y="9274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164288" y="703024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004048" y="4262256"/>
            <a:ext cx="1224136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227912" y="4519448"/>
            <a:ext cx="728464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>
            <a:off x="6552220" y="1268760"/>
            <a:ext cx="36004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13"/>
          <p:cNvSpPr txBox="1"/>
          <p:nvPr/>
        </p:nvSpPr>
        <p:spPr>
          <a:xfrm>
            <a:off x="5148064" y="764704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>
                <a:effectLst/>
                <a:ea typeface="Calibri"/>
                <a:cs typeface="Times New Roman"/>
              </a:rPr>
              <a:t>A</a:t>
            </a:r>
            <a:endParaRPr lang="en-CA" sz="1100">
              <a:effectLst/>
              <a:ea typeface="Calibri"/>
              <a:cs typeface="Times New Roman"/>
            </a:endParaRPr>
          </a:p>
        </p:txBody>
      </p:sp>
      <p:sp>
        <p:nvSpPr>
          <p:cNvPr id="19" name="Text Box 13"/>
          <p:cNvSpPr txBox="1"/>
          <p:nvPr/>
        </p:nvSpPr>
        <p:spPr>
          <a:xfrm>
            <a:off x="6156176" y="1059081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C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xt Box 13"/>
          <p:cNvSpPr txBox="1"/>
          <p:nvPr/>
        </p:nvSpPr>
        <p:spPr>
          <a:xfrm>
            <a:off x="6418550" y="836712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D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1" name="Text Box 13"/>
          <p:cNvSpPr txBox="1"/>
          <p:nvPr/>
        </p:nvSpPr>
        <p:spPr>
          <a:xfrm>
            <a:off x="5868144" y="915065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B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Text Box 13"/>
          <p:cNvSpPr txBox="1"/>
          <p:nvPr/>
        </p:nvSpPr>
        <p:spPr>
          <a:xfrm>
            <a:off x="7308304" y="699041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3200" b="1" dirty="0">
                <a:solidFill>
                  <a:srgbClr val="FF0000"/>
                </a:solidFill>
                <a:ea typeface="Calibri"/>
                <a:cs typeface="Times New Roman"/>
              </a:rPr>
              <a:t>E</a:t>
            </a:r>
            <a:endParaRPr lang="en-CA" sz="1600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3" name="Text Box 13"/>
          <p:cNvSpPr txBox="1"/>
          <p:nvPr/>
        </p:nvSpPr>
        <p:spPr>
          <a:xfrm>
            <a:off x="6994614" y="2204864"/>
            <a:ext cx="169674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F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67872" y="2204864"/>
            <a:ext cx="148208" cy="180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13"/>
          <p:cNvSpPr txBox="1"/>
          <p:nvPr/>
        </p:nvSpPr>
        <p:spPr>
          <a:xfrm>
            <a:off x="7642686" y="4581128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G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 Box 13"/>
          <p:cNvSpPr txBox="1"/>
          <p:nvPr/>
        </p:nvSpPr>
        <p:spPr>
          <a:xfrm>
            <a:off x="5914494" y="4221088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H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1772816"/>
            <a:ext cx="39604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</a:rPr>
              <a:t>E = Distal Tubule </a:t>
            </a:r>
          </a:p>
          <a:p>
            <a:endParaRPr lang="en-CA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en-CA" sz="2400" b="1" dirty="0" smtClean="0">
                <a:sym typeface="Wingdings" pitchFamily="2" charset="2"/>
              </a:rPr>
              <a:t>Conducts urine from the Loop of </a:t>
            </a:r>
            <a:r>
              <a:rPr lang="en-CA" sz="2400" b="1" dirty="0" err="1" smtClean="0">
                <a:sym typeface="Wingdings" pitchFamily="2" charset="2"/>
              </a:rPr>
              <a:t>Henle</a:t>
            </a:r>
            <a:r>
              <a:rPr lang="en-CA" sz="2400" b="1" dirty="0" smtClean="0">
                <a:sym typeface="Wingdings" pitchFamily="2" charset="2"/>
              </a:rPr>
              <a:t> to the Collecting Duct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52320" y="55172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7604720" y="56696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5" name="Group 34"/>
          <p:cNvGrpSpPr/>
          <p:nvPr/>
        </p:nvGrpSpPr>
        <p:grpSpPr>
          <a:xfrm>
            <a:off x="1732481" y="1232457"/>
            <a:ext cx="1437559" cy="685992"/>
            <a:chOff x="1732481" y="1232457"/>
            <a:chExt cx="1437559" cy="685992"/>
          </a:xfrm>
        </p:grpSpPr>
        <p:sp>
          <p:nvSpPr>
            <p:cNvPr id="3" name="SMARTInkAnnotation361"/>
            <p:cNvSpPr/>
            <p:nvPr/>
          </p:nvSpPr>
          <p:spPr>
            <a:xfrm>
              <a:off x="2009183" y="1723599"/>
              <a:ext cx="151802" cy="194850"/>
            </a:xfrm>
            <a:custGeom>
              <a:avLst/>
              <a:gdLst/>
              <a:ahLst/>
              <a:cxnLst/>
              <a:rect l="0" t="0" r="0" b="0"/>
              <a:pathLst>
                <a:path w="151802" h="194850">
                  <a:moveTo>
                    <a:pt x="35715" y="35549"/>
                  </a:moveTo>
                  <a:lnTo>
                    <a:pt x="28027" y="35549"/>
                  </a:lnTo>
                  <a:lnTo>
                    <a:pt x="28605" y="36542"/>
                  </a:lnTo>
                  <a:lnTo>
                    <a:pt x="33168" y="41686"/>
                  </a:lnTo>
                  <a:lnTo>
                    <a:pt x="34583" y="43238"/>
                  </a:lnTo>
                  <a:lnTo>
                    <a:pt x="35212" y="46573"/>
                  </a:lnTo>
                  <a:lnTo>
                    <a:pt x="35492" y="52355"/>
                  </a:lnTo>
                  <a:lnTo>
                    <a:pt x="35671" y="72236"/>
                  </a:lnTo>
                  <a:lnTo>
                    <a:pt x="35686" y="77866"/>
                  </a:lnTo>
                  <a:lnTo>
                    <a:pt x="34704" y="83605"/>
                  </a:lnTo>
                  <a:lnTo>
                    <a:pt x="33056" y="89414"/>
                  </a:lnTo>
                  <a:lnTo>
                    <a:pt x="30966" y="95272"/>
                  </a:lnTo>
                  <a:lnTo>
                    <a:pt x="29573" y="101161"/>
                  </a:lnTo>
                  <a:lnTo>
                    <a:pt x="28644" y="107072"/>
                  </a:lnTo>
                  <a:lnTo>
                    <a:pt x="28024" y="112997"/>
                  </a:lnTo>
                  <a:lnTo>
                    <a:pt x="26619" y="119923"/>
                  </a:lnTo>
                  <a:lnTo>
                    <a:pt x="24691" y="127517"/>
                  </a:lnTo>
                  <a:lnTo>
                    <a:pt x="22412" y="135557"/>
                  </a:lnTo>
                  <a:lnTo>
                    <a:pt x="19901" y="141908"/>
                  </a:lnTo>
                  <a:lnTo>
                    <a:pt x="17235" y="147135"/>
                  </a:lnTo>
                  <a:lnTo>
                    <a:pt x="14466" y="151612"/>
                  </a:lnTo>
                  <a:lnTo>
                    <a:pt x="12619" y="156581"/>
                  </a:lnTo>
                  <a:lnTo>
                    <a:pt x="11388" y="161877"/>
                  </a:lnTo>
                  <a:lnTo>
                    <a:pt x="10568" y="167393"/>
                  </a:lnTo>
                  <a:lnTo>
                    <a:pt x="9029" y="172062"/>
                  </a:lnTo>
                  <a:lnTo>
                    <a:pt x="7010" y="176167"/>
                  </a:lnTo>
                  <a:lnTo>
                    <a:pt x="1382" y="185145"/>
                  </a:lnTo>
                  <a:lnTo>
                    <a:pt x="613" y="189018"/>
                  </a:lnTo>
                  <a:lnTo>
                    <a:pt x="118" y="194849"/>
                  </a:lnTo>
                  <a:lnTo>
                    <a:pt x="21" y="188871"/>
                  </a:lnTo>
                  <a:lnTo>
                    <a:pt x="0" y="175256"/>
                  </a:lnTo>
                  <a:lnTo>
                    <a:pt x="991" y="171351"/>
                  </a:lnTo>
                  <a:lnTo>
                    <a:pt x="2644" y="166763"/>
                  </a:lnTo>
                  <a:lnTo>
                    <a:pt x="4738" y="161721"/>
                  </a:lnTo>
                  <a:lnTo>
                    <a:pt x="6134" y="155382"/>
                  </a:lnTo>
                  <a:lnTo>
                    <a:pt x="7065" y="148180"/>
                  </a:lnTo>
                  <a:lnTo>
                    <a:pt x="7685" y="140402"/>
                  </a:lnTo>
                  <a:lnTo>
                    <a:pt x="9091" y="133233"/>
                  </a:lnTo>
                  <a:lnTo>
                    <a:pt x="11021" y="126468"/>
                  </a:lnTo>
                  <a:lnTo>
                    <a:pt x="13299" y="119975"/>
                  </a:lnTo>
                  <a:lnTo>
                    <a:pt x="14818" y="112669"/>
                  </a:lnTo>
                  <a:lnTo>
                    <a:pt x="15831" y="104822"/>
                  </a:lnTo>
                  <a:lnTo>
                    <a:pt x="16506" y="96614"/>
                  </a:lnTo>
                  <a:lnTo>
                    <a:pt x="17948" y="88165"/>
                  </a:lnTo>
                  <a:lnTo>
                    <a:pt x="19902" y="79556"/>
                  </a:lnTo>
                  <a:lnTo>
                    <a:pt x="22196" y="70841"/>
                  </a:lnTo>
                  <a:lnTo>
                    <a:pt x="23726" y="63046"/>
                  </a:lnTo>
                  <a:lnTo>
                    <a:pt x="24746" y="55864"/>
                  </a:lnTo>
                  <a:lnTo>
                    <a:pt x="25426" y="49093"/>
                  </a:lnTo>
                  <a:lnTo>
                    <a:pt x="26872" y="42594"/>
                  </a:lnTo>
                  <a:lnTo>
                    <a:pt x="28827" y="36277"/>
                  </a:lnTo>
                  <a:lnTo>
                    <a:pt x="31123" y="30081"/>
                  </a:lnTo>
                  <a:lnTo>
                    <a:pt x="33646" y="24959"/>
                  </a:lnTo>
                  <a:lnTo>
                    <a:pt x="36320" y="20551"/>
                  </a:lnTo>
                  <a:lnTo>
                    <a:pt x="39095" y="16621"/>
                  </a:lnTo>
                  <a:lnTo>
                    <a:pt x="40945" y="13009"/>
                  </a:lnTo>
                  <a:lnTo>
                    <a:pt x="42178" y="9608"/>
                  </a:lnTo>
                  <a:lnTo>
                    <a:pt x="43001" y="6349"/>
                  </a:lnTo>
                  <a:lnTo>
                    <a:pt x="44541" y="4176"/>
                  </a:lnTo>
                  <a:lnTo>
                    <a:pt x="46560" y="2728"/>
                  </a:lnTo>
                  <a:lnTo>
                    <a:pt x="52189" y="403"/>
                  </a:lnTo>
                  <a:lnTo>
                    <a:pt x="55605" y="85"/>
                  </a:lnTo>
                  <a:lnTo>
                    <a:pt x="57905" y="0"/>
                  </a:lnTo>
                  <a:lnTo>
                    <a:pt x="59438" y="936"/>
                  </a:lnTo>
                  <a:lnTo>
                    <a:pt x="60460" y="2552"/>
                  </a:lnTo>
                  <a:lnTo>
                    <a:pt x="61142" y="4621"/>
                  </a:lnTo>
                  <a:lnTo>
                    <a:pt x="64544" y="9567"/>
                  </a:lnTo>
                  <a:lnTo>
                    <a:pt x="66841" y="12275"/>
                  </a:lnTo>
                  <a:lnTo>
                    <a:pt x="69364" y="16064"/>
                  </a:lnTo>
                  <a:lnTo>
                    <a:pt x="72039" y="20575"/>
                  </a:lnTo>
                  <a:lnTo>
                    <a:pt x="74814" y="25566"/>
                  </a:lnTo>
                  <a:lnTo>
                    <a:pt x="76664" y="30878"/>
                  </a:lnTo>
                  <a:lnTo>
                    <a:pt x="77897" y="36404"/>
                  </a:lnTo>
                  <a:lnTo>
                    <a:pt x="78719" y="42072"/>
                  </a:lnTo>
                  <a:lnTo>
                    <a:pt x="81252" y="47836"/>
                  </a:lnTo>
                  <a:lnTo>
                    <a:pt x="84925" y="53662"/>
                  </a:lnTo>
                  <a:lnTo>
                    <a:pt x="89357" y="59531"/>
                  </a:lnTo>
                  <a:lnTo>
                    <a:pt x="93305" y="65427"/>
                  </a:lnTo>
                  <a:lnTo>
                    <a:pt x="96929" y="71343"/>
                  </a:lnTo>
                  <a:lnTo>
                    <a:pt x="100337" y="77271"/>
                  </a:lnTo>
                  <a:lnTo>
                    <a:pt x="106769" y="89150"/>
                  </a:lnTo>
                  <a:lnTo>
                    <a:pt x="121985" y="118896"/>
                  </a:lnTo>
                  <a:lnTo>
                    <a:pt x="127966" y="130801"/>
                  </a:lnTo>
                  <a:lnTo>
                    <a:pt x="130950" y="135761"/>
                  </a:lnTo>
                  <a:lnTo>
                    <a:pt x="133932" y="140060"/>
                  </a:lnTo>
                  <a:lnTo>
                    <a:pt x="136912" y="143919"/>
                  </a:lnTo>
                  <a:lnTo>
                    <a:pt x="139891" y="146491"/>
                  </a:lnTo>
                  <a:lnTo>
                    <a:pt x="142869" y="148206"/>
                  </a:lnTo>
                  <a:lnTo>
                    <a:pt x="151801" y="1516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Annotation362"/>
            <p:cNvSpPr/>
            <p:nvPr/>
          </p:nvSpPr>
          <p:spPr>
            <a:xfrm>
              <a:off x="1732481" y="1518047"/>
              <a:ext cx="124895" cy="196454"/>
            </a:xfrm>
            <a:custGeom>
              <a:avLst/>
              <a:gdLst/>
              <a:ahLst/>
              <a:cxnLst/>
              <a:rect l="0" t="0" r="0" b="0"/>
              <a:pathLst>
                <a:path w="124895" h="196454">
                  <a:moveTo>
                    <a:pt x="71316" y="0"/>
                  </a:moveTo>
                  <a:lnTo>
                    <a:pt x="53933" y="0"/>
                  </a:lnTo>
                  <a:lnTo>
                    <a:pt x="51023" y="2646"/>
                  </a:lnTo>
                  <a:lnTo>
                    <a:pt x="48857" y="4740"/>
                  </a:lnTo>
                  <a:lnTo>
                    <a:pt x="46422" y="6137"/>
                  </a:lnTo>
                  <a:lnTo>
                    <a:pt x="43806" y="7068"/>
                  </a:lnTo>
                  <a:lnTo>
                    <a:pt x="37219" y="8562"/>
                  </a:lnTo>
                  <a:lnTo>
                    <a:pt x="36678" y="9677"/>
                  </a:lnTo>
                  <a:lnTo>
                    <a:pt x="36078" y="13561"/>
                  </a:lnTo>
                  <a:lnTo>
                    <a:pt x="34925" y="15986"/>
                  </a:lnTo>
                  <a:lnTo>
                    <a:pt x="33165" y="18595"/>
                  </a:lnTo>
                  <a:lnTo>
                    <a:pt x="30999" y="21326"/>
                  </a:lnTo>
                  <a:lnTo>
                    <a:pt x="28563" y="24139"/>
                  </a:lnTo>
                  <a:lnTo>
                    <a:pt x="25947" y="27007"/>
                  </a:lnTo>
                  <a:lnTo>
                    <a:pt x="20394" y="32839"/>
                  </a:lnTo>
                  <a:lnTo>
                    <a:pt x="14619" y="38738"/>
                  </a:lnTo>
                  <a:lnTo>
                    <a:pt x="12682" y="42693"/>
                  </a:lnTo>
                  <a:lnTo>
                    <a:pt x="11390" y="47313"/>
                  </a:lnTo>
                  <a:lnTo>
                    <a:pt x="10530" y="52378"/>
                  </a:lnTo>
                  <a:lnTo>
                    <a:pt x="8964" y="57739"/>
                  </a:lnTo>
                  <a:lnTo>
                    <a:pt x="6927" y="63297"/>
                  </a:lnTo>
                  <a:lnTo>
                    <a:pt x="4578" y="68987"/>
                  </a:lnTo>
                  <a:lnTo>
                    <a:pt x="3011" y="73773"/>
                  </a:lnTo>
                  <a:lnTo>
                    <a:pt x="1967" y="77955"/>
                  </a:lnTo>
                  <a:lnTo>
                    <a:pt x="1271" y="81736"/>
                  </a:lnTo>
                  <a:lnTo>
                    <a:pt x="807" y="86240"/>
                  </a:lnTo>
                  <a:lnTo>
                    <a:pt x="497" y="91228"/>
                  </a:lnTo>
                  <a:lnTo>
                    <a:pt x="153" y="102061"/>
                  </a:lnTo>
                  <a:lnTo>
                    <a:pt x="0" y="113491"/>
                  </a:lnTo>
                  <a:lnTo>
                    <a:pt x="952" y="119317"/>
                  </a:lnTo>
                  <a:lnTo>
                    <a:pt x="2579" y="125185"/>
                  </a:lnTo>
                  <a:lnTo>
                    <a:pt x="4655" y="131081"/>
                  </a:lnTo>
                  <a:lnTo>
                    <a:pt x="7031" y="136997"/>
                  </a:lnTo>
                  <a:lnTo>
                    <a:pt x="9608" y="142925"/>
                  </a:lnTo>
                  <a:lnTo>
                    <a:pt x="15117" y="154803"/>
                  </a:lnTo>
                  <a:lnTo>
                    <a:pt x="20872" y="166697"/>
                  </a:lnTo>
                  <a:lnTo>
                    <a:pt x="24788" y="171655"/>
                  </a:lnTo>
                  <a:lnTo>
                    <a:pt x="29383" y="175952"/>
                  </a:lnTo>
                  <a:lnTo>
                    <a:pt x="34431" y="179809"/>
                  </a:lnTo>
                  <a:lnTo>
                    <a:pt x="39781" y="183373"/>
                  </a:lnTo>
                  <a:lnTo>
                    <a:pt x="45332" y="186741"/>
                  </a:lnTo>
                  <a:lnTo>
                    <a:pt x="51017" y="189978"/>
                  </a:lnTo>
                  <a:lnTo>
                    <a:pt x="57783" y="192136"/>
                  </a:lnTo>
                  <a:lnTo>
                    <a:pt x="65270" y="193575"/>
                  </a:lnTo>
                  <a:lnTo>
                    <a:pt x="73239" y="194535"/>
                  </a:lnTo>
                  <a:lnTo>
                    <a:pt x="80535" y="195174"/>
                  </a:lnTo>
                  <a:lnTo>
                    <a:pt x="87384" y="195600"/>
                  </a:lnTo>
                  <a:lnTo>
                    <a:pt x="100285" y="196074"/>
                  </a:lnTo>
                  <a:lnTo>
                    <a:pt x="124894" y="1964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Annotation363"/>
            <p:cNvSpPr/>
            <p:nvPr/>
          </p:nvSpPr>
          <p:spPr>
            <a:xfrm>
              <a:off x="1937742" y="1557551"/>
              <a:ext cx="80368" cy="125170"/>
            </a:xfrm>
            <a:custGeom>
              <a:avLst/>
              <a:gdLst/>
              <a:ahLst/>
              <a:cxnLst/>
              <a:rect l="0" t="0" r="0" b="0"/>
              <a:pathLst>
                <a:path w="80368" h="125170">
                  <a:moveTo>
                    <a:pt x="80367" y="5144"/>
                  </a:moveTo>
                  <a:lnTo>
                    <a:pt x="75627" y="404"/>
                  </a:lnTo>
                  <a:lnTo>
                    <a:pt x="74231" y="0"/>
                  </a:lnTo>
                  <a:lnTo>
                    <a:pt x="73300" y="722"/>
                  </a:lnTo>
                  <a:lnTo>
                    <a:pt x="72679" y="2196"/>
                  </a:lnTo>
                  <a:lnTo>
                    <a:pt x="70281" y="3179"/>
                  </a:lnTo>
                  <a:lnTo>
                    <a:pt x="66697" y="3834"/>
                  </a:lnTo>
                  <a:lnTo>
                    <a:pt x="62324" y="4271"/>
                  </a:lnTo>
                  <a:lnTo>
                    <a:pt x="58417" y="4562"/>
                  </a:lnTo>
                  <a:lnTo>
                    <a:pt x="54820" y="4756"/>
                  </a:lnTo>
                  <a:lnTo>
                    <a:pt x="51429" y="4886"/>
                  </a:lnTo>
                  <a:lnTo>
                    <a:pt x="37177" y="5068"/>
                  </a:lnTo>
                  <a:lnTo>
                    <a:pt x="32722" y="6085"/>
                  </a:lnTo>
                  <a:lnTo>
                    <a:pt x="28760" y="7756"/>
                  </a:lnTo>
                  <a:lnTo>
                    <a:pt x="25127" y="9862"/>
                  </a:lnTo>
                  <a:lnTo>
                    <a:pt x="21712" y="11266"/>
                  </a:lnTo>
                  <a:lnTo>
                    <a:pt x="18443" y="12202"/>
                  </a:lnTo>
                  <a:lnTo>
                    <a:pt x="15272" y="12826"/>
                  </a:lnTo>
                  <a:lnTo>
                    <a:pt x="12166" y="14234"/>
                  </a:lnTo>
                  <a:lnTo>
                    <a:pt x="9103" y="16165"/>
                  </a:lnTo>
                  <a:lnTo>
                    <a:pt x="6068" y="18445"/>
                  </a:lnTo>
                  <a:lnTo>
                    <a:pt x="4046" y="21949"/>
                  </a:lnTo>
                  <a:lnTo>
                    <a:pt x="2697" y="26269"/>
                  </a:lnTo>
                  <a:lnTo>
                    <a:pt x="1798" y="31134"/>
                  </a:lnTo>
                  <a:lnTo>
                    <a:pt x="1199" y="36361"/>
                  </a:lnTo>
                  <a:lnTo>
                    <a:pt x="799" y="41830"/>
                  </a:lnTo>
                  <a:lnTo>
                    <a:pt x="533" y="47461"/>
                  </a:lnTo>
                  <a:lnTo>
                    <a:pt x="237" y="59009"/>
                  </a:lnTo>
                  <a:lnTo>
                    <a:pt x="4" y="105830"/>
                  </a:lnTo>
                  <a:lnTo>
                    <a:pt x="995" y="108979"/>
                  </a:lnTo>
                  <a:lnTo>
                    <a:pt x="2648" y="112070"/>
                  </a:lnTo>
                  <a:lnTo>
                    <a:pt x="4742" y="115124"/>
                  </a:lnTo>
                  <a:lnTo>
                    <a:pt x="7130" y="118151"/>
                  </a:lnTo>
                  <a:lnTo>
                    <a:pt x="9714" y="121162"/>
                  </a:lnTo>
                  <a:lnTo>
                    <a:pt x="12429" y="124161"/>
                  </a:lnTo>
                  <a:lnTo>
                    <a:pt x="15232" y="125169"/>
                  </a:lnTo>
                  <a:lnTo>
                    <a:pt x="18092" y="124848"/>
                  </a:lnTo>
                  <a:lnTo>
                    <a:pt x="20991" y="123642"/>
                  </a:lnTo>
                  <a:lnTo>
                    <a:pt x="24908" y="121846"/>
                  </a:lnTo>
                  <a:lnTo>
                    <a:pt x="34552" y="117204"/>
                  </a:lnTo>
                  <a:lnTo>
                    <a:pt x="38910" y="114578"/>
                  </a:lnTo>
                  <a:lnTo>
                    <a:pt x="42807" y="111834"/>
                  </a:lnTo>
                  <a:lnTo>
                    <a:pt x="46398" y="109013"/>
                  </a:lnTo>
                  <a:lnTo>
                    <a:pt x="50776" y="106140"/>
                  </a:lnTo>
                  <a:lnTo>
                    <a:pt x="55678" y="103233"/>
                  </a:lnTo>
                  <a:lnTo>
                    <a:pt x="60932" y="100302"/>
                  </a:lnTo>
                  <a:lnTo>
                    <a:pt x="64433" y="96364"/>
                  </a:lnTo>
                  <a:lnTo>
                    <a:pt x="66768" y="91754"/>
                  </a:lnTo>
                  <a:lnTo>
                    <a:pt x="68325" y="86697"/>
                  </a:lnTo>
                  <a:lnTo>
                    <a:pt x="69362" y="81341"/>
                  </a:lnTo>
                  <a:lnTo>
                    <a:pt x="70054" y="75786"/>
                  </a:lnTo>
                  <a:lnTo>
                    <a:pt x="70515" y="70098"/>
                  </a:lnTo>
                  <a:lnTo>
                    <a:pt x="70823" y="65314"/>
                  </a:lnTo>
                  <a:lnTo>
                    <a:pt x="71164" y="57352"/>
                  </a:lnTo>
                  <a:lnTo>
                    <a:pt x="69271" y="52848"/>
                  </a:lnTo>
                  <a:lnTo>
                    <a:pt x="66024" y="47861"/>
                  </a:lnTo>
                  <a:lnTo>
                    <a:pt x="61876" y="42552"/>
                  </a:lnTo>
                  <a:lnTo>
                    <a:pt x="57126" y="38020"/>
                  </a:lnTo>
                  <a:lnTo>
                    <a:pt x="51974" y="34007"/>
                  </a:lnTo>
                  <a:lnTo>
                    <a:pt x="46556" y="30339"/>
                  </a:lnTo>
                  <a:lnTo>
                    <a:pt x="41952" y="27894"/>
                  </a:lnTo>
                  <a:lnTo>
                    <a:pt x="37889" y="26264"/>
                  </a:lnTo>
                  <a:lnTo>
                    <a:pt x="34189" y="25177"/>
                  </a:lnTo>
                  <a:lnTo>
                    <a:pt x="29738" y="23460"/>
                  </a:lnTo>
                  <a:lnTo>
                    <a:pt x="24787" y="21324"/>
                  </a:lnTo>
                  <a:lnTo>
                    <a:pt x="19501" y="18907"/>
                  </a:lnTo>
                  <a:lnTo>
                    <a:pt x="14985" y="17296"/>
                  </a:lnTo>
                  <a:lnTo>
                    <a:pt x="10982" y="16222"/>
                  </a:lnTo>
                  <a:lnTo>
                    <a:pt x="7322" y="15506"/>
                  </a:lnTo>
                  <a:lnTo>
                    <a:pt x="4881" y="16021"/>
                  </a:lnTo>
                  <a:lnTo>
                    <a:pt x="3254" y="17356"/>
                  </a:lnTo>
                  <a:lnTo>
                    <a:pt x="0" y="230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Annotation364"/>
            <p:cNvSpPr/>
            <p:nvPr/>
          </p:nvSpPr>
          <p:spPr>
            <a:xfrm>
              <a:off x="2018109" y="1510560"/>
              <a:ext cx="196455" cy="150197"/>
            </a:xfrm>
            <a:custGeom>
              <a:avLst/>
              <a:gdLst/>
              <a:ahLst/>
              <a:cxnLst/>
              <a:rect l="0" t="0" r="0" b="0"/>
              <a:pathLst>
                <a:path w="196455" h="150197">
                  <a:moveTo>
                    <a:pt x="0" y="34276"/>
                  </a:moveTo>
                  <a:lnTo>
                    <a:pt x="0" y="41964"/>
                  </a:lnTo>
                  <a:lnTo>
                    <a:pt x="992" y="44362"/>
                  </a:lnTo>
                  <a:lnTo>
                    <a:pt x="2646" y="47946"/>
                  </a:lnTo>
                  <a:lnTo>
                    <a:pt x="4741" y="52319"/>
                  </a:lnTo>
                  <a:lnTo>
                    <a:pt x="7130" y="56226"/>
                  </a:lnTo>
                  <a:lnTo>
                    <a:pt x="9714" y="59824"/>
                  </a:lnTo>
                  <a:lnTo>
                    <a:pt x="12429" y="63214"/>
                  </a:lnTo>
                  <a:lnTo>
                    <a:pt x="14239" y="67458"/>
                  </a:lnTo>
                  <a:lnTo>
                    <a:pt x="15446" y="72273"/>
                  </a:lnTo>
                  <a:lnTo>
                    <a:pt x="16251" y="77467"/>
                  </a:lnTo>
                  <a:lnTo>
                    <a:pt x="17779" y="82913"/>
                  </a:lnTo>
                  <a:lnTo>
                    <a:pt x="19790" y="88529"/>
                  </a:lnTo>
                  <a:lnTo>
                    <a:pt x="22123" y="94257"/>
                  </a:lnTo>
                  <a:lnTo>
                    <a:pt x="23679" y="99068"/>
                  </a:lnTo>
                  <a:lnTo>
                    <a:pt x="24716" y="103268"/>
                  </a:lnTo>
                  <a:lnTo>
                    <a:pt x="25407" y="107059"/>
                  </a:lnTo>
                  <a:lnTo>
                    <a:pt x="25868" y="111572"/>
                  </a:lnTo>
                  <a:lnTo>
                    <a:pt x="26175" y="116564"/>
                  </a:lnTo>
                  <a:lnTo>
                    <a:pt x="26380" y="121877"/>
                  </a:lnTo>
                  <a:lnTo>
                    <a:pt x="27508" y="126411"/>
                  </a:lnTo>
                  <a:lnTo>
                    <a:pt x="29253" y="130426"/>
                  </a:lnTo>
                  <a:lnTo>
                    <a:pt x="31409" y="134094"/>
                  </a:lnTo>
                  <a:lnTo>
                    <a:pt x="32845" y="137533"/>
                  </a:lnTo>
                  <a:lnTo>
                    <a:pt x="33803" y="140817"/>
                  </a:lnTo>
                  <a:lnTo>
                    <a:pt x="35686" y="150196"/>
                  </a:lnTo>
                  <a:lnTo>
                    <a:pt x="35719" y="85921"/>
                  </a:lnTo>
                  <a:lnTo>
                    <a:pt x="36711" y="78628"/>
                  </a:lnTo>
                  <a:lnTo>
                    <a:pt x="38365" y="71781"/>
                  </a:lnTo>
                  <a:lnTo>
                    <a:pt x="40460" y="65233"/>
                  </a:lnTo>
                  <a:lnTo>
                    <a:pt x="41856" y="58883"/>
                  </a:lnTo>
                  <a:lnTo>
                    <a:pt x="42787" y="52665"/>
                  </a:lnTo>
                  <a:lnTo>
                    <a:pt x="43408" y="46535"/>
                  </a:lnTo>
                  <a:lnTo>
                    <a:pt x="44814" y="40464"/>
                  </a:lnTo>
                  <a:lnTo>
                    <a:pt x="46743" y="34433"/>
                  </a:lnTo>
                  <a:lnTo>
                    <a:pt x="49021" y="28427"/>
                  </a:lnTo>
                  <a:lnTo>
                    <a:pt x="52525" y="23432"/>
                  </a:lnTo>
                  <a:lnTo>
                    <a:pt x="56845" y="19109"/>
                  </a:lnTo>
                  <a:lnTo>
                    <a:pt x="61709" y="15235"/>
                  </a:lnTo>
                  <a:lnTo>
                    <a:pt x="65944" y="12652"/>
                  </a:lnTo>
                  <a:lnTo>
                    <a:pt x="69760" y="10930"/>
                  </a:lnTo>
                  <a:lnTo>
                    <a:pt x="73296" y="9783"/>
                  </a:lnTo>
                  <a:lnTo>
                    <a:pt x="77637" y="8025"/>
                  </a:lnTo>
                  <a:lnTo>
                    <a:pt x="82516" y="5861"/>
                  </a:lnTo>
                  <a:lnTo>
                    <a:pt x="87753" y="3427"/>
                  </a:lnTo>
                  <a:lnTo>
                    <a:pt x="92237" y="1804"/>
                  </a:lnTo>
                  <a:lnTo>
                    <a:pt x="96218" y="721"/>
                  </a:lnTo>
                  <a:lnTo>
                    <a:pt x="99864" y="0"/>
                  </a:lnTo>
                  <a:lnTo>
                    <a:pt x="104279" y="511"/>
                  </a:lnTo>
                  <a:lnTo>
                    <a:pt x="109207" y="1844"/>
                  </a:lnTo>
                  <a:lnTo>
                    <a:pt x="114477" y="3725"/>
                  </a:lnTo>
                  <a:lnTo>
                    <a:pt x="118982" y="5971"/>
                  </a:lnTo>
                  <a:lnTo>
                    <a:pt x="122978" y="8461"/>
                  </a:lnTo>
                  <a:lnTo>
                    <a:pt x="126634" y="11113"/>
                  </a:lnTo>
                  <a:lnTo>
                    <a:pt x="130063" y="14865"/>
                  </a:lnTo>
                  <a:lnTo>
                    <a:pt x="133342" y="19351"/>
                  </a:lnTo>
                  <a:lnTo>
                    <a:pt x="136520" y="24326"/>
                  </a:lnTo>
                  <a:lnTo>
                    <a:pt x="140623" y="29627"/>
                  </a:lnTo>
                  <a:lnTo>
                    <a:pt x="145342" y="35145"/>
                  </a:lnTo>
                  <a:lnTo>
                    <a:pt x="150473" y="40809"/>
                  </a:lnTo>
                  <a:lnTo>
                    <a:pt x="154886" y="46569"/>
                  </a:lnTo>
                  <a:lnTo>
                    <a:pt x="158820" y="52393"/>
                  </a:lnTo>
                  <a:lnTo>
                    <a:pt x="162435" y="58260"/>
                  </a:lnTo>
                  <a:lnTo>
                    <a:pt x="165837" y="63164"/>
                  </a:lnTo>
                  <a:lnTo>
                    <a:pt x="169097" y="67425"/>
                  </a:lnTo>
                  <a:lnTo>
                    <a:pt x="172263" y="71258"/>
                  </a:lnTo>
                  <a:lnTo>
                    <a:pt x="175365" y="75798"/>
                  </a:lnTo>
                  <a:lnTo>
                    <a:pt x="178426" y="80809"/>
                  </a:lnTo>
                  <a:lnTo>
                    <a:pt x="181459" y="86134"/>
                  </a:lnTo>
                  <a:lnTo>
                    <a:pt x="184472" y="90676"/>
                  </a:lnTo>
                  <a:lnTo>
                    <a:pt x="187474" y="94696"/>
                  </a:lnTo>
                  <a:lnTo>
                    <a:pt x="196454" y="1057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Annotation365"/>
            <p:cNvSpPr/>
            <p:nvPr/>
          </p:nvSpPr>
          <p:spPr>
            <a:xfrm>
              <a:off x="2187773" y="1446609"/>
              <a:ext cx="125017" cy="168151"/>
            </a:xfrm>
            <a:custGeom>
              <a:avLst/>
              <a:gdLst/>
              <a:ahLst/>
              <a:cxnLst/>
              <a:rect l="0" t="0" r="0" b="0"/>
              <a:pathLst>
                <a:path w="125017" h="168151">
                  <a:moveTo>
                    <a:pt x="0" y="80368"/>
                  </a:moveTo>
                  <a:lnTo>
                    <a:pt x="29812" y="110179"/>
                  </a:lnTo>
                  <a:lnTo>
                    <a:pt x="32773" y="114132"/>
                  </a:lnTo>
                  <a:lnTo>
                    <a:pt x="35739" y="118753"/>
                  </a:lnTo>
                  <a:lnTo>
                    <a:pt x="38709" y="123817"/>
                  </a:lnTo>
                  <a:lnTo>
                    <a:pt x="41681" y="128185"/>
                  </a:lnTo>
                  <a:lnTo>
                    <a:pt x="44655" y="132090"/>
                  </a:lnTo>
                  <a:lnTo>
                    <a:pt x="47629" y="135685"/>
                  </a:lnTo>
                  <a:lnTo>
                    <a:pt x="51597" y="140066"/>
                  </a:lnTo>
                  <a:lnTo>
                    <a:pt x="61297" y="150226"/>
                  </a:lnTo>
                  <a:lnTo>
                    <a:pt x="65669" y="153729"/>
                  </a:lnTo>
                  <a:lnTo>
                    <a:pt x="69577" y="156064"/>
                  </a:lnTo>
                  <a:lnTo>
                    <a:pt x="73173" y="157621"/>
                  </a:lnTo>
                  <a:lnTo>
                    <a:pt x="76564" y="159651"/>
                  </a:lnTo>
                  <a:lnTo>
                    <a:pt x="79816" y="161997"/>
                  </a:lnTo>
                  <a:lnTo>
                    <a:pt x="82977" y="164552"/>
                  </a:lnTo>
                  <a:lnTo>
                    <a:pt x="86076" y="166256"/>
                  </a:lnTo>
                  <a:lnTo>
                    <a:pt x="89134" y="167392"/>
                  </a:lnTo>
                  <a:lnTo>
                    <a:pt x="92165" y="168150"/>
                  </a:lnTo>
                  <a:lnTo>
                    <a:pt x="95178" y="167662"/>
                  </a:lnTo>
                  <a:lnTo>
                    <a:pt x="98179" y="166345"/>
                  </a:lnTo>
                  <a:lnTo>
                    <a:pt x="101171" y="164475"/>
                  </a:lnTo>
                  <a:lnTo>
                    <a:pt x="103166" y="162236"/>
                  </a:lnTo>
                  <a:lnTo>
                    <a:pt x="104496" y="159751"/>
                  </a:lnTo>
                  <a:lnTo>
                    <a:pt x="105383" y="157102"/>
                  </a:lnTo>
                  <a:lnTo>
                    <a:pt x="106966" y="154344"/>
                  </a:lnTo>
                  <a:lnTo>
                    <a:pt x="109015" y="151514"/>
                  </a:lnTo>
                  <a:lnTo>
                    <a:pt x="111372" y="148634"/>
                  </a:lnTo>
                  <a:lnTo>
                    <a:pt x="112943" y="143738"/>
                  </a:lnTo>
                  <a:lnTo>
                    <a:pt x="113991" y="137497"/>
                  </a:lnTo>
                  <a:lnTo>
                    <a:pt x="114689" y="130360"/>
                  </a:lnTo>
                  <a:lnTo>
                    <a:pt x="116147" y="123618"/>
                  </a:lnTo>
                  <a:lnTo>
                    <a:pt x="118112" y="117139"/>
                  </a:lnTo>
                  <a:lnTo>
                    <a:pt x="120413" y="110835"/>
                  </a:lnTo>
                  <a:lnTo>
                    <a:pt x="121947" y="103656"/>
                  </a:lnTo>
                  <a:lnTo>
                    <a:pt x="122970" y="95893"/>
                  </a:lnTo>
                  <a:lnTo>
                    <a:pt x="123652" y="87741"/>
                  </a:lnTo>
                  <a:lnTo>
                    <a:pt x="124107" y="79330"/>
                  </a:lnTo>
                  <a:lnTo>
                    <a:pt x="124612" y="62047"/>
                  </a:lnTo>
                  <a:lnTo>
                    <a:pt x="124963" y="27513"/>
                  </a:lnTo>
                  <a:lnTo>
                    <a:pt x="12501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SMARTInkAnnotation366"/>
            <p:cNvSpPr/>
            <p:nvPr/>
          </p:nvSpPr>
          <p:spPr>
            <a:xfrm>
              <a:off x="2314062" y="1438260"/>
              <a:ext cx="123067" cy="123900"/>
            </a:xfrm>
            <a:custGeom>
              <a:avLst/>
              <a:gdLst/>
              <a:ahLst/>
              <a:cxnLst/>
              <a:rect l="0" t="0" r="0" b="0"/>
              <a:pathLst>
                <a:path w="123067" h="123900">
                  <a:moveTo>
                    <a:pt x="16586" y="8349"/>
                  </a:moveTo>
                  <a:lnTo>
                    <a:pt x="8898" y="8349"/>
                  </a:lnTo>
                  <a:lnTo>
                    <a:pt x="8484" y="9341"/>
                  </a:lnTo>
                  <a:lnTo>
                    <a:pt x="8025" y="13090"/>
                  </a:lnTo>
                  <a:lnTo>
                    <a:pt x="6910" y="16470"/>
                  </a:lnTo>
                  <a:lnTo>
                    <a:pt x="5174" y="20709"/>
                  </a:lnTo>
                  <a:lnTo>
                    <a:pt x="3025" y="25519"/>
                  </a:lnTo>
                  <a:lnTo>
                    <a:pt x="1592" y="29717"/>
                  </a:lnTo>
                  <a:lnTo>
                    <a:pt x="637" y="33509"/>
                  </a:lnTo>
                  <a:lnTo>
                    <a:pt x="0" y="37028"/>
                  </a:lnTo>
                  <a:lnTo>
                    <a:pt x="568" y="41359"/>
                  </a:lnTo>
                  <a:lnTo>
                    <a:pt x="1939" y="46231"/>
                  </a:lnTo>
                  <a:lnTo>
                    <a:pt x="3845" y="51463"/>
                  </a:lnTo>
                  <a:lnTo>
                    <a:pt x="4123" y="56936"/>
                  </a:lnTo>
                  <a:lnTo>
                    <a:pt x="3317" y="62568"/>
                  </a:lnTo>
                  <a:lnTo>
                    <a:pt x="1787" y="68308"/>
                  </a:lnTo>
                  <a:lnTo>
                    <a:pt x="1759" y="74119"/>
                  </a:lnTo>
                  <a:lnTo>
                    <a:pt x="2733" y="79977"/>
                  </a:lnTo>
                  <a:lnTo>
                    <a:pt x="4374" y="85867"/>
                  </a:lnTo>
                  <a:lnTo>
                    <a:pt x="5469" y="90785"/>
                  </a:lnTo>
                  <a:lnTo>
                    <a:pt x="6198" y="95057"/>
                  </a:lnTo>
                  <a:lnTo>
                    <a:pt x="6684" y="98896"/>
                  </a:lnTo>
                  <a:lnTo>
                    <a:pt x="7009" y="102448"/>
                  </a:lnTo>
                  <a:lnTo>
                    <a:pt x="7224" y="105809"/>
                  </a:lnTo>
                  <a:lnTo>
                    <a:pt x="7368" y="109041"/>
                  </a:lnTo>
                  <a:lnTo>
                    <a:pt x="8457" y="112188"/>
                  </a:lnTo>
                  <a:lnTo>
                    <a:pt x="10174" y="115278"/>
                  </a:lnTo>
                  <a:lnTo>
                    <a:pt x="12312" y="118331"/>
                  </a:lnTo>
                  <a:lnTo>
                    <a:pt x="15721" y="120365"/>
                  </a:lnTo>
                  <a:lnTo>
                    <a:pt x="19978" y="121722"/>
                  </a:lnTo>
                  <a:lnTo>
                    <a:pt x="24801" y="122627"/>
                  </a:lnTo>
                  <a:lnTo>
                    <a:pt x="29008" y="123229"/>
                  </a:lnTo>
                  <a:lnTo>
                    <a:pt x="32805" y="123631"/>
                  </a:lnTo>
                  <a:lnTo>
                    <a:pt x="36328" y="123899"/>
                  </a:lnTo>
                  <a:lnTo>
                    <a:pt x="40662" y="123086"/>
                  </a:lnTo>
                  <a:lnTo>
                    <a:pt x="45535" y="121551"/>
                  </a:lnTo>
                  <a:lnTo>
                    <a:pt x="50768" y="119536"/>
                  </a:lnTo>
                  <a:lnTo>
                    <a:pt x="56241" y="117200"/>
                  </a:lnTo>
                  <a:lnTo>
                    <a:pt x="67615" y="111959"/>
                  </a:lnTo>
                  <a:lnTo>
                    <a:pt x="73425" y="108180"/>
                  </a:lnTo>
                  <a:lnTo>
                    <a:pt x="79284" y="103677"/>
                  </a:lnTo>
                  <a:lnTo>
                    <a:pt x="85174" y="98690"/>
                  </a:lnTo>
                  <a:lnTo>
                    <a:pt x="91085" y="92389"/>
                  </a:lnTo>
                  <a:lnTo>
                    <a:pt x="97010" y="85212"/>
                  </a:lnTo>
                  <a:lnTo>
                    <a:pt x="102944" y="77450"/>
                  </a:lnTo>
                  <a:lnTo>
                    <a:pt x="107892" y="69299"/>
                  </a:lnTo>
                  <a:lnTo>
                    <a:pt x="112184" y="60889"/>
                  </a:lnTo>
                  <a:lnTo>
                    <a:pt x="116037" y="52305"/>
                  </a:lnTo>
                  <a:lnTo>
                    <a:pt x="118605" y="44599"/>
                  </a:lnTo>
                  <a:lnTo>
                    <a:pt x="120318" y="37477"/>
                  </a:lnTo>
                  <a:lnTo>
                    <a:pt x="121459" y="30744"/>
                  </a:lnTo>
                  <a:lnTo>
                    <a:pt x="122220" y="25263"/>
                  </a:lnTo>
                  <a:lnTo>
                    <a:pt x="122728" y="20618"/>
                  </a:lnTo>
                  <a:lnTo>
                    <a:pt x="123066" y="16528"/>
                  </a:lnTo>
                  <a:lnTo>
                    <a:pt x="122299" y="12810"/>
                  </a:lnTo>
                  <a:lnTo>
                    <a:pt x="120796" y="9338"/>
                  </a:lnTo>
                  <a:lnTo>
                    <a:pt x="118802" y="6032"/>
                  </a:lnTo>
                  <a:lnTo>
                    <a:pt x="115488" y="3828"/>
                  </a:lnTo>
                  <a:lnTo>
                    <a:pt x="111294" y="2358"/>
                  </a:lnTo>
                  <a:lnTo>
                    <a:pt x="106514" y="1379"/>
                  </a:lnTo>
                  <a:lnTo>
                    <a:pt x="102335" y="726"/>
                  </a:lnTo>
                  <a:lnTo>
                    <a:pt x="98557" y="290"/>
                  </a:lnTo>
                  <a:lnTo>
                    <a:pt x="95045" y="0"/>
                  </a:lnTo>
                  <a:lnTo>
                    <a:pt x="90720" y="799"/>
                  </a:lnTo>
                  <a:lnTo>
                    <a:pt x="85853" y="2323"/>
                  </a:lnTo>
                  <a:lnTo>
                    <a:pt x="80623" y="4332"/>
                  </a:lnTo>
                  <a:lnTo>
                    <a:pt x="75153" y="5671"/>
                  </a:lnTo>
                  <a:lnTo>
                    <a:pt x="69521" y="6564"/>
                  </a:lnTo>
                  <a:lnTo>
                    <a:pt x="63783" y="7159"/>
                  </a:lnTo>
                  <a:lnTo>
                    <a:pt x="58964" y="8548"/>
                  </a:lnTo>
                  <a:lnTo>
                    <a:pt x="54760" y="10466"/>
                  </a:lnTo>
                  <a:lnTo>
                    <a:pt x="50965" y="12737"/>
                  </a:lnTo>
                  <a:lnTo>
                    <a:pt x="47443" y="15243"/>
                  </a:lnTo>
                  <a:lnTo>
                    <a:pt x="44103" y="17906"/>
                  </a:lnTo>
                  <a:lnTo>
                    <a:pt x="34446" y="262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SMARTInkAnnotation367"/>
            <p:cNvSpPr/>
            <p:nvPr/>
          </p:nvSpPr>
          <p:spPr>
            <a:xfrm>
              <a:off x="2464594" y="1303734"/>
              <a:ext cx="62509" cy="250033"/>
            </a:xfrm>
            <a:custGeom>
              <a:avLst/>
              <a:gdLst/>
              <a:ahLst/>
              <a:cxnLst/>
              <a:rect l="0" t="0" r="0" b="0"/>
              <a:pathLst>
                <a:path w="62509" h="250033">
                  <a:moveTo>
                    <a:pt x="0" y="0"/>
                  </a:moveTo>
                  <a:lnTo>
                    <a:pt x="4740" y="4741"/>
                  </a:lnTo>
                  <a:lnTo>
                    <a:pt x="6137" y="7129"/>
                  </a:lnTo>
                  <a:lnTo>
                    <a:pt x="7688" y="12429"/>
                  </a:lnTo>
                  <a:lnTo>
                    <a:pt x="8378" y="18092"/>
                  </a:lnTo>
                  <a:lnTo>
                    <a:pt x="8684" y="23916"/>
                  </a:lnTo>
                  <a:lnTo>
                    <a:pt x="8820" y="29812"/>
                  </a:lnTo>
                  <a:lnTo>
                    <a:pt x="8897" y="43450"/>
                  </a:lnTo>
                  <a:lnTo>
                    <a:pt x="9900" y="48810"/>
                  </a:lnTo>
                  <a:lnTo>
                    <a:pt x="11561" y="54368"/>
                  </a:lnTo>
                  <a:lnTo>
                    <a:pt x="13660" y="60058"/>
                  </a:lnTo>
                  <a:lnTo>
                    <a:pt x="15060" y="66828"/>
                  </a:lnTo>
                  <a:lnTo>
                    <a:pt x="15993" y="74318"/>
                  </a:lnTo>
                  <a:lnTo>
                    <a:pt x="16615" y="82288"/>
                  </a:lnTo>
                  <a:lnTo>
                    <a:pt x="17030" y="89585"/>
                  </a:lnTo>
                  <a:lnTo>
                    <a:pt x="17490" y="102985"/>
                  </a:lnTo>
                  <a:lnTo>
                    <a:pt x="18605" y="110329"/>
                  </a:lnTo>
                  <a:lnTo>
                    <a:pt x="20341" y="118201"/>
                  </a:lnTo>
                  <a:lnTo>
                    <a:pt x="22490" y="126426"/>
                  </a:lnTo>
                  <a:lnTo>
                    <a:pt x="23923" y="134886"/>
                  </a:lnTo>
                  <a:lnTo>
                    <a:pt x="24878" y="143502"/>
                  </a:lnTo>
                  <a:lnTo>
                    <a:pt x="25515" y="152223"/>
                  </a:lnTo>
                  <a:lnTo>
                    <a:pt x="26932" y="161013"/>
                  </a:lnTo>
                  <a:lnTo>
                    <a:pt x="28869" y="169850"/>
                  </a:lnTo>
                  <a:lnTo>
                    <a:pt x="31152" y="178718"/>
                  </a:lnTo>
                  <a:lnTo>
                    <a:pt x="33666" y="187606"/>
                  </a:lnTo>
                  <a:lnTo>
                    <a:pt x="39106" y="205420"/>
                  </a:lnTo>
                  <a:lnTo>
                    <a:pt x="41946" y="212353"/>
                  </a:lnTo>
                  <a:lnTo>
                    <a:pt x="44831" y="217967"/>
                  </a:lnTo>
                  <a:lnTo>
                    <a:pt x="47746" y="222702"/>
                  </a:lnTo>
                  <a:lnTo>
                    <a:pt x="50683" y="227843"/>
                  </a:lnTo>
                  <a:lnTo>
                    <a:pt x="62508" y="2500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SMARTInkAnnotation368"/>
            <p:cNvSpPr/>
            <p:nvPr/>
          </p:nvSpPr>
          <p:spPr>
            <a:xfrm>
              <a:off x="2566607" y="1401961"/>
              <a:ext cx="156685" cy="133790"/>
            </a:xfrm>
            <a:custGeom>
              <a:avLst/>
              <a:gdLst/>
              <a:ahLst/>
              <a:cxnLst/>
              <a:rect l="0" t="0" r="0" b="0"/>
              <a:pathLst>
                <a:path w="156685" h="133790">
                  <a:moveTo>
                    <a:pt x="14073" y="53578"/>
                  </a:moveTo>
                  <a:lnTo>
                    <a:pt x="405" y="53578"/>
                  </a:lnTo>
                  <a:lnTo>
                    <a:pt x="0" y="54570"/>
                  </a:lnTo>
                  <a:lnTo>
                    <a:pt x="722" y="56224"/>
                  </a:lnTo>
                  <a:lnTo>
                    <a:pt x="2196" y="58319"/>
                  </a:lnTo>
                  <a:lnTo>
                    <a:pt x="3178" y="60707"/>
                  </a:lnTo>
                  <a:lnTo>
                    <a:pt x="3833" y="63292"/>
                  </a:lnTo>
                  <a:lnTo>
                    <a:pt x="4270" y="66007"/>
                  </a:lnTo>
                  <a:lnTo>
                    <a:pt x="5553" y="68809"/>
                  </a:lnTo>
                  <a:lnTo>
                    <a:pt x="7401" y="71670"/>
                  </a:lnTo>
                  <a:lnTo>
                    <a:pt x="9625" y="74569"/>
                  </a:lnTo>
                  <a:lnTo>
                    <a:pt x="12099" y="78486"/>
                  </a:lnTo>
                  <a:lnTo>
                    <a:pt x="14741" y="83082"/>
                  </a:lnTo>
                  <a:lnTo>
                    <a:pt x="17495" y="88130"/>
                  </a:lnTo>
                  <a:lnTo>
                    <a:pt x="20323" y="92488"/>
                  </a:lnTo>
                  <a:lnTo>
                    <a:pt x="23200" y="96385"/>
                  </a:lnTo>
                  <a:lnTo>
                    <a:pt x="26111" y="99975"/>
                  </a:lnTo>
                  <a:lnTo>
                    <a:pt x="29043" y="103361"/>
                  </a:lnTo>
                  <a:lnTo>
                    <a:pt x="31990" y="106610"/>
                  </a:lnTo>
                  <a:lnTo>
                    <a:pt x="34947" y="109769"/>
                  </a:lnTo>
                  <a:lnTo>
                    <a:pt x="38903" y="112867"/>
                  </a:lnTo>
                  <a:lnTo>
                    <a:pt x="43525" y="115924"/>
                  </a:lnTo>
                  <a:lnTo>
                    <a:pt x="48590" y="118954"/>
                  </a:lnTo>
                  <a:lnTo>
                    <a:pt x="52959" y="121967"/>
                  </a:lnTo>
                  <a:lnTo>
                    <a:pt x="56864" y="124968"/>
                  </a:lnTo>
                  <a:lnTo>
                    <a:pt x="60460" y="127960"/>
                  </a:lnTo>
                  <a:lnTo>
                    <a:pt x="64841" y="129955"/>
                  </a:lnTo>
                  <a:lnTo>
                    <a:pt x="69747" y="131285"/>
                  </a:lnTo>
                  <a:lnTo>
                    <a:pt x="75001" y="132172"/>
                  </a:lnTo>
                  <a:lnTo>
                    <a:pt x="79496" y="132763"/>
                  </a:lnTo>
                  <a:lnTo>
                    <a:pt x="83485" y="133157"/>
                  </a:lnTo>
                  <a:lnTo>
                    <a:pt x="87137" y="133420"/>
                  </a:lnTo>
                  <a:lnTo>
                    <a:pt x="90563" y="133595"/>
                  </a:lnTo>
                  <a:lnTo>
                    <a:pt x="97016" y="133789"/>
                  </a:lnTo>
                  <a:lnTo>
                    <a:pt x="100126" y="132849"/>
                  </a:lnTo>
                  <a:lnTo>
                    <a:pt x="103192" y="131230"/>
                  </a:lnTo>
                  <a:lnTo>
                    <a:pt x="106228" y="129159"/>
                  </a:lnTo>
                  <a:lnTo>
                    <a:pt x="109244" y="125793"/>
                  </a:lnTo>
                  <a:lnTo>
                    <a:pt x="112246" y="121565"/>
                  </a:lnTo>
                  <a:lnTo>
                    <a:pt x="115241" y="116762"/>
                  </a:lnTo>
                  <a:lnTo>
                    <a:pt x="118229" y="111576"/>
                  </a:lnTo>
                  <a:lnTo>
                    <a:pt x="124195" y="100521"/>
                  </a:lnTo>
                  <a:lnTo>
                    <a:pt x="127175" y="93803"/>
                  </a:lnTo>
                  <a:lnTo>
                    <a:pt x="130154" y="86348"/>
                  </a:lnTo>
                  <a:lnTo>
                    <a:pt x="133132" y="78401"/>
                  </a:lnTo>
                  <a:lnTo>
                    <a:pt x="137102" y="71119"/>
                  </a:lnTo>
                  <a:lnTo>
                    <a:pt x="141733" y="64280"/>
                  </a:lnTo>
                  <a:lnTo>
                    <a:pt x="146805" y="57736"/>
                  </a:lnTo>
                  <a:lnTo>
                    <a:pt x="150185" y="51389"/>
                  </a:lnTo>
                  <a:lnTo>
                    <a:pt x="152439" y="45173"/>
                  </a:lnTo>
                  <a:lnTo>
                    <a:pt x="153942" y="39045"/>
                  </a:lnTo>
                  <a:lnTo>
                    <a:pt x="154944" y="33968"/>
                  </a:lnTo>
                  <a:lnTo>
                    <a:pt x="155612" y="29590"/>
                  </a:lnTo>
                  <a:lnTo>
                    <a:pt x="156057" y="25680"/>
                  </a:lnTo>
                  <a:lnTo>
                    <a:pt x="156354" y="22081"/>
                  </a:lnTo>
                  <a:lnTo>
                    <a:pt x="156552" y="18689"/>
                  </a:lnTo>
                  <a:lnTo>
                    <a:pt x="156684" y="15436"/>
                  </a:lnTo>
                  <a:lnTo>
                    <a:pt x="155779" y="13267"/>
                  </a:lnTo>
                  <a:lnTo>
                    <a:pt x="154184" y="11821"/>
                  </a:lnTo>
                  <a:lnTo>
                    <a:pt x="152129" y="10858"/>
                  </a:lnTo>
                  <a:lnTo>
                    <a:pt x="149766" y="9223"/>
                  </a:lnTo>
                  <a:lnTo>
                    <a:pt x="147199" y="7141"/>
                  </a:lnTo>
                  <a:lnTo>
                    <a:pt x="144496" y="4760"/>
                  </a:lnTo>
                  <a:lnTo>
                    <a:pt x="141701" y="3174"/>
                  </a:lnTo>
                  <a:lnTo>
                    <a:pt x="138845" y="2116"/>
                  </a:lnTo>
                  <a:lnTo>
                    <a:pt x="13015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SMARTInkAnnotation369"/>
            <p:cNvSpPr/>
            <p:nvPr/>
          </p:nvSpPr>
          <p:spPr>
            <a:xfrm>
              <a:off x="2768203" y="1268016"/>
              <a:ext cx="71439" cy="250032"/>
            </a:xfrm>
            <a:custGeom>
              <a:avLst/>
              <a:gdLst/>
              <a:ahLst/>
              <a:cxnLst/>
              <a:rect l="0" t="0" r="0" b="0"/>
              <a:pathLst>
                <a:path w="71439" h="250032">
                  <a:moveTo>
                    <a:pt x="0" y="0"/>
                  </a:moveTo>
                  <a:lnTo>
                    <a:pt x="0" y="25990"/>
                  </a:lnTo>
                  <a:lnTo>
                    <a:pt x="992" y="32209"/>
                  </a:lnTo>
                  <a:lnTo>
                    <a:pt x="2646" y="39332"/>
                  </a:lnTo>
                  <a:lnTo>
                    <a:pt x="4741" y="47057"/>
                  </a:lnTo>
                  <a:lnTo>
                    <a:pt x="9714" y="63578"/>
                  </a:lnTo>
                  <a:lnTo>
                    <a:pt x="12429" y="72151"/>
                  </a:lnTo>
                  <a:lnTo>
                    <a:pt x="14239" y="81835"/>
                  </a:lnTo>
                  <a:lnTo>
                    <a:pt x="15446" y="92260"/>
                  </a:lnTo>
                  <a:lnTo>
                    <a:pt x="16250" y="103178"/>
                  </a:lnTo>
                  <a:lnTo>
                    <a:pt x="17779" y="113434"/>
                  </a:lnTo>
                  <a:lnTo>
                    <a:pt x="19790" y="123247"/>
                  </a:lnTo>
                  <a:lnTo>
                    <a:pt x="22123" y="132766"/>
                  </a:lnTo>
                  <a:lnTo>
                    <a:pt x="24671" y="142089"/>
                  </a:lnTo>
                  <a:lnTo>
                    <a:pt x="30147" y="160385"/>
                  </a:lnTo>
                  <a:lnTo>
                    <a:pt x="32996" y="168439"/>
                  </a:lnTo>
                  <a:lnTo>
                    <a:pt x="35888" y="175792"/>
                  </a:lnTo>
                  <a:lnTo>
                    <a:pt x="38808" y="182679"/>
                  </a:lnTo>
                  <a:lnTo>
                    <a:pt x="44699" y="195623"/>
                  </a:lnTo>
                  <a:lnTo>
                    <a:pt x="56565" y="220101"/>
                  </a:lnTo>
                  <a:lnTo>
                    <a:pt x="58546" y="225117"/>
                  </a:lnTo>
                  <a:lnTo>
                    <a:pt x="59867" y="229453"/>
                  </a:lnTo>
                  <a:lnTo>
                    <a:pt x="60747" y="233335"/>
                  </a:lnTo>
                  <a:lnTo>
                    <a:pt x="62326" y="236916"/>
                  </a:lnTo>
                  <a:lnTo>
                    <a:pt x="64371" y="240296"/>
                  </a:lnTo>
                  <a:lnTo>
                    <a:pt x="71438" y="2500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SMARTInkAnnotation370"/>
            <p:cNvSpPr/>
            <p:nvPr/>
          </p:nvSpPr>
          <p:spPr>
            <a:xfrm>
              <a:off x="2750344" y="1286076"/>
              <a:ext cx="205384" cy="169464"/>
            </a:xfrm>
            <a:custGeom>
              <a:avLst/>
              <a:gdLst/>
              <a:ahLst/>
              <a:cxnLst/>
              <a:rect l="0" t="0" r="0" b="0"/>
              <a:pathLst>
                <a:path w="205384" h="169464">
                  <a:moveTo>
                    <a:pt x="0" y="142674"/>
                  </a:moveTo>
                  <a:lnTo>
                    <a:pt x="0" y="150362"/>
                  </a:lnTo>
                  <a:lnTo>
                    <a:pt x="992" y="150776"/>
                  </a:lnTo>
                  <a:lnTo>
                    <a:pt x="7129" y="151358"/>
                  </a:lnTo>
                  <a:lnTo>
                    <a:pt x="12428" y="151495"/>
                  </a:lnTo>
                  <a:lnTo>
                    <a:pt x="20990" y="151571"/>
                  </a:lnTo>
                  <a:lnTo>
                    <a:pt x="24908" y="150590"/>
                  </a:lnTo>
                  <a:lnTo>
                    <a:pt x="29504" y="148943"/>
                  </a:lnTo>
                  <a:lnTo>
                    <a:pt x="34552" y="146854"/>
                  </a:lnTo>
                  <a:lnTo>
                    <a:pt x="40894" y="145460"/>
                  </a:lnTo>
                  <a:lnTo>
                    <a:pt x="48098" y="144532"/>
                  </a:lnTo>
                  <a:lnTo>
                    <a:pt x="55878" y="143912"/>
                  </a:lnTo>
                  <a:lnTo>
                    <a:pt x="64041" y="142507"/>
                  </a:lnTo>
                  <a:lnTo>
                    <a:pt x="72459" y="140578"/>
                  </a:lnTo>
                  <a:lnTo>
                    <a:pt x="81048" y="138300"/>
                  </a:lnTo>
                  <a:lnTo>
                    <a:pt x="89751" y="134797"/>
                  </a:lnTo>
                  <a:lnTo>
                    <a:pt x="98529" y="130477"/>
                  </a:lnTo>
                  <a:lnTo>
                    <a:pt x="107358" y="125613"/>
                  </a:lnTo>
                  <a:lnTo>
                    <a:pt x="115228" y="120386"/>
                  </a:lnTo>
                  <a:lnTo>
                    <a:pt x="122459" y="114917"/>
                  </a:lnTo>
                  <a:lnTo>
                    <a:pt x="129265" y="109286"/>
                  </a:lnTo>
                  <a:lnTo>
                    <a:pt x="135785" y="103548"/>
                  </a:lnTo>
                  <a:lnTo>
                    <a:pt x="148322" y="91881"/>
                  </a:lnTo>
                  <a:lnTo>
                    <a:pt x="153452" y="85992"/>
                  </a:lnTo>
                  <a:lnTo>
                    <a:pt x="157864" y="80081"/>
                  </a:lnTo>
                  <a:lnTo>
                    <a:pt x="161797" y="74156"/>
                  </a:lnTo>
                  <a:lnTo>
                    <a:pt x="166404" y="68222"/>
                  </a:lnTo>
                  <a:lnTo>
                    <a:pt x="171459" y="62282"/>
                  </a:lnTo>
                  <a:lnTo>
                    <a:pt x="176814" y="56337"/>
                  </a:lnTo>
                  <a:lnTo>
                    <a:pt x="180384" y="50389"/>
                  </a:lnTo>
                  <a:lnTo>
                    <a:pt x="182764" y="44440"/>
                  </a:lnTo>
                  <a:lnTo>
                    <a:pt x="184350" y="38489"/>
                  </a:lnTo>
                  <a:lnTo>
                    <a:pt x="185407" y="32538"/>
                  </a:lnTo>
                  <a:lnTo>
                    <a:pt x="186113" y="26586"/>
                  </a:lnTo>
                  <a:lnTo>
                    <a:pt x="186583" y="20633"/>
                  </a:lnTo>
                  <a:lnTo>
                    <a:pt x="186896" y="15673"/>
                  </a:lnTo>
                  <a:lnTo>
                    <a:pt x="187499" y="476"/>
                  </a:lnTo>
                  <a:lnTo>
                    <a:pt x="184867" y="100"/>
                  </a:lnTo>
                  <a:lnTo>
                    <a:pt x="182775" y="0"/>
                  </a:lnTo>
                  <a:lnTo>
                    <a:pt x="180389" y="1917"/>
                  </a:lnTo>
                  <a:lnTo>
                    <a:pt x="177807" y="5180"/>
                  </a:lnTo>
                  <a:lnTo>
                    <a:pt x="175092" y="9339"/>
                  </a:lnTo>
                  <a:lnTo>
                    <a:pt x="171298" y="14097"/>
                  </a:lnTo>
                  <a:lnTo>
                    <a:pt x="166785" y="19253"/>
                  </a:lnTo>
                  <a:lnTo>
                    <a:pt x="161791" y="24674"/>
                  </a:lnTo>
                  <a:lnTo>
                    <a:pt x="150952" y="35990"/>
                  </a:lnTo>
                  <a:lnTo>
                    <a:pt x="145283" y="41786"/>
                  </a:lnTo>
                  <a:lnTo>
                    <a:pt x="139519" y="48626"/>
                  </a:lnTo>
                  <a:lnTo>
                    <a:pt x="133693" y="56163"/>
                  </a:lnTo>
                  <a:lnTo>
                    <a:pt x="127824" y="64164"/>
                  </a:lnTo>
                  <a:lnTo>
                    <a:pt x="122919" y="71482"/>
                  </a:lnTo>
                  <a:lnTo>
                    <a:pt x="118657" y="78346"/>
                  </a:lnTo>
                  <a:lnTo>
                    <a:pt x="114823" y="84906"/>
                  </a:lnTo>
                  <a:lnTo>
                    <a:pt x="112267" y="91263"/>
                  </a:lnTo>
                  <a:lnTo>
                    <a:pt x="110564" y="97486"/>
                  </a:lnTo>
                  <a:lnTo>
                    <a:pt x="109428" y="103619"/>
                  </a:lnTo>
                  <a:lnTo>
                    <a:pt x="107678" y="109692"/>
                  </a:lnTo>
                  <a:lnTo>
                    <a:pt x="105520" y="115725"/>
                  </a:lnTo>
                  <a:lnTo>
                    <a:pt x="103089" y="121731"/>
                  </a:lnTo>
                  <a:lnTo>
                    <a:pt x="103452" y="127720"/>
                  </a:lnTo>
                  <a:lnTo>
                    <a:pt x="105679" y="133697"/>
                  </a:lnTo>
                  <a:lnTo>
                    <a:pt x="109148" y="139666"/>
                  </a:lnTo>
                  <a:lnTo>
                    <a:pt x="112453" y="144637"/>
                  </a:lnTo>
                  <a:lnTo>
                    <a:pt x="115648" y="148944"/>
                  </a:lnTo>
                  <a:lnTo>
                    <a:pt x="118770" y="152807"/>
                  </a:lnTo>
                  <a:lnTo>
                    <a:pt x="122836" y="156375"/>
                  </a:lnTo>
                  <a:lnTo>
                    <a:pt x="127532" y="159745"/>
                  </a:lnTo>
                  <a:lnTo>
                    <a:pt x="132646" y="162984"/>
                  </a:lnTo>
                  <a:lnTo>
                    <a:pt x="139032" y="165144"/>
                  </a:lnTo>
                  <a:lnTo>
                    <a:pt x="146266" y="166584"/>
                  </a:lnTo>
                  <a:lnTo>
                    <a:pt x="154065" y="167544"/>
                  </a:lnTo>
                  <a:lnTo>
                    <a:pt x="161249" y="168183"/>
                  </a:lnTo>
                  <a:lnTo>
                    <a:pt x="168023" y="168610"/>
                  </a:lnTo>
                  <a:lnTo>
                    <a:pt x="180841" y="169084"/>
                  </a:lnTo>
                  <a:lnTo>
                    <a:pt x="205383" y="1694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SMARTInkAnnotation371"/>
            <p:cNvSpPr/>
            <p:nvPr/>
          </p:nvSpPr>
          <p:spPr>
            <a:xfrm>
              <a:off x="2983073" y="1232457"/>
              <a:ext cx="186967" cy="276661"/>
            </a:xfrm>
            <a:custGeom>
              <a:avLst/>
              <a:gdLst/>
              <a:ahLst/>
              <a:cxnLst/>
              <a:rect l="0" t="0" r="0" b="0"/>
              <a:pathLst>
                <a:path w="186967" h="276661">
                  <a:moveTo>
                    <a:pt x="88740" y="44488"/>
                  </a:moveTo>
                  <a:lnTo>
                    <a:pt x="73363" y="44488"/>
                  </a:lnTo>
                  <a:lnTo>
                    <a:pt x="69338" y="47134"/>
                  </a:lnTo>
                  <a:lnTo>
                    <a:pt x="66875" y="49229"/>
                  </a:lnTo>
                  <a:lnTo>
                    <a:pt x="63249" y="51617"/>
                  </a:lnTo>
                  <a:lnTo>
                    <a:pt x="58848" y="54202"/>
                  </a:lnTo>
                  <a:lnTo>
                    <a:pt x="53929" y="56917"/>
                  </a:lnTo>
                  <a:lnTo>
                    <a:pt x="49657" y="60712"/>
                  </a:lnTo>
                  <a:lnTo>
                    <a:pt x="45817" y="65226"/>
                  </a:lnTo>
                  <a:lnTo>
                    <a:pt x="42266" y="70219"/>
                  </a:lnTo>
                  <a:lnTo>
                    <a:pt x="37913" y="75533"/>
                  </a:lnTo>
                  <a:lnTo>
                    <a:pt x="33027" y="81060"/>
                  </a:lnTo>
                  <a:lnTo>
                    <a:pt x="27785" y="86729"/>
                  </a:lnTo>
                  <a:lnTo>
                    <a:pt x="23299" y="93485"/>
                  </a:lnTo>
                  <a:lnTo>
                    <a:pt x="19315" y="100965"/>
                  </a:lnTo>
                  <a:lnTo>
                    <a:pt x="15668" y="108929"/>
                  </a:lnTo>
                  <a:lnTo>
                    <a:pt x="12243" y="117214"/>
                  </a:lnTo>
                  <a:lnTo>
                    <a:pt x="8969" y="125714"/>
                  </a:lnTo>
                  <a:lnTo>
                    <a:pt x="5794" y="134358"/>
                  </a:lnTo>
                  <a:lnTo>
                    <a:pt x="3676" y="143097"/>
                  </a:lnTo>
                  <a:lnTo>
                    <a:pt x="2265" y="151899"/>
                  </a:lnTo>
                  <a:lnTo>
                    <a:pt x="1324" y="160744"/>
                  </a:lnTo>
                  <a:lnTo>
                    <a:pt x="697" y="168625"/>
                  </a:lnTo>
                  <a:lnTo>
                    <a:pt x="279" y="175863"/>
                  </a:lnTo>
                  <a:lnTo>
                    <a:pt x="0" y="182673"/>
                  </a:lnTo>
                  <a:lnTo>
                    <a:pt x="806" y="189197"/>
                  </a:lnTo>
                  <a:lnTo>
                    <a:pt x="2336" y="195532"/>
                  </a:lnTo>
                  <a:lnTo>
                    <a:pt x="4348" y="201738"/>
                  </a:lnTo>
                  <a:lnTo>
                    <a:pt x="6682" y="206869"/>
                  </a:lnTo>
                  <a:lnTo>
                    <a:pt x="11920" y="215215"/>
                  </a:lnTo>
                  <a:lnTo>
                    <a:pt x="15699" y="217837"/>
                  </a:lnTo>
                  <a:lnTo>
                    <a:pt x="20202" y="219585"/>
                  </a:lnTo>
                  <a:lnTo>
                    <a:pt x="25188" y="220751"/>
                  </a:lnTo>
                  <a:lnTo>
                    <a:pt x="30497" y="220536"/>
                  </a:lnTo>
                  <a:lnTo>
                    <a:pt x="36020" y="219400"/>
                  </a:lnTo>
                  <a:lnTo>
                    <a:pt x="48442" y="215493"/>
                  </a:lnTo>
                  <a:lnTo>
                    <a:pt x="63884" y="210448"/>
                  </a:lnTo>
                  <a:lnTo>
                    <a:pt x="71177" y="206722"/>
                  </a:lnTo>
                  <a:lnTo>
                    <a:pt x="78023" y="202254"/>
                  </a:lnTo>
                  <a:lnTo>
                    <a:pt x="84572" y="197290"/>
                  </a:lnTo>
                  <a:lnTo>
                    <a:pt x="90922" y="191005"/>
                  </a:lnTo>
                  <a:lnTo>
                    <a:pt x="97140" y="183838"/>
                  </a:lnTo>
                  <a:lnTo>
                    <a:pt x="103270" y="176083"/>
                  </a:lnTo>
                  <a:lnTo>
                    <a:pt x="109340" y="167937"/>
                  </a:lnTo>
                  <a:lnTo>
                    <a:pt x="121377" y="150948"/>
                  </a:lnTo>
                  <a:lnTo>
                    <a:pt x="125381" y="142251"/>
                  </a:lnTo>
                  <a:lnTo>
                    <a:pt x="128050" y="133476"/>
                  </a:lnTo>
                  <a:lnTo>
                    <a:pt x="129829" y="124649"/>
                  </a:lnTo>
                  <a:lnTo>
                    <a:pt x="134452" y="104258"/>
                  </a:lnTo>
                  <a:lnTo>
                    <a:pt x="137074" y="93265"/>
                  </a:lnTo>
                  <a:lnTo>
                    <a:pt x="137830" y="82959"/>
                  </a:lnTo>
                  <a:lnTo>
                    <a:pt x="137341" y="73112"/>
                  </a:lnTo>
                  <a:lnTo>
                    <a:pt x="136023" y="63571"/>
                  </a:lnTo>
                  <a:lnTo>
                    <a:pt x="134153" y="55226"/>
                  </a:lnTo>
                  <a:lnTo>
                    <a:pt x="131914" y="47678"/>
                  </a:lnTo>
                  <a:lnTo>
                    <a:pt x="129428" y="40662"/>
                  </a:lnTo>
                  <a:lnTo>
                    <a:pt x="125787" y="34992"/>
                  </a:lnTo>
                  <a:lnTo>
                    <a:pt x="121375" y="30220"/>
                  </a:lnTo>
                  <a:lnTo>
                    <a:pt x="116450" y="26046"/>
                  </a:lnTo>
                  <a:lnTo>
                    <a:pt x="112174" y="22272"/>
                  </a:lnTo>
                  <a:lnTo>
                    <a:pt x="104777" y="15432"/>
                  </a:lnTo>
                  <a:lnTo>
                    <a:pt x="95035" y="6003"/>
                  </a:lnTo>
                  <a:lnTo>
                    <a:pt x="91944" y="3949"/>
                  </a:lnTo>
                  <a:lnTo>
                    <a:pt x="88892" y="2579"/>
                  </a:lnTo>
                  <a:lnTo>
                    <a:pt x="85864" y="1666"/>
                  </a:lnTo>
                  <a:lnTo>
                    <a:pt x="82854" y="1057"/>
                  </a:lnTo>
                  <a:lnTo>
                    <a:pt x="79855" y="651"/>
                  </a:lnTo>
                  <a:lnTo>
                    <a:pt x="72653" y="0"/>
                  </a:lnTo>
                  <a:lnTo>
                    <a:pt x="69022" y="2557"/>
                  </a:lnTo>
                  <a:lnTo>
                    <a:pt x="66665" y="4628"/>
                  </a:lnTo>
                  <a:lnTo>
                    <a:pt x="66085" y="7993"/>
                  </a:lnTo>
                  <a:lnTo>
                    <a:pt x="66692" y="12220"/>
                  </a:lnTo>
                  <a:lnTo>
                    <a:pt x="68088" y="17023"/>
                  </a:lnTo>
                  <a:lnTo>
                    <a:pt x="69018" y="23202"/>
                  </a:lnTo>
                  <a:lnTo>
                    <a:pt x="69639" y="30297"/>
                  </a:lnTo>
                  <a:lnTo>
                    <a:pt x="70053" y="38004"/>
                  </a:lnTo>
                  <a:lnTo>
                    <a:pt x="71321" y="46119"/>
                  </a:lnTo>
                  <a:lnTo>
                    <a:pt x="73158" y="54505"/>
                  </a:lnTo>
                  <a:lnTo>
                    <a:pt x="83236" y="94092"/>
                  </a:lnTo>
                  <a:lnTo>
                    <a:pt x="87055" y="105339"/>
                  </a:lnTo>
                  <a:lnTo>
                    <a:pt x="91585" y="116805"/>
                  </a:lnTo>
                  <a:lnTo>
                    <a:pt x="101911" y="141121"/>
                  </a:lnTo>
                  <a:lnTo>
                    <a:pt x="113114" y="168465"/>
                  </a:lnTo>
                  <a:lnTo>
                    <a:pt x="119872" y="181710"/>
                  </a:lnTo>
                  <a:lnTo>
                    <a:pt x="127354" y="194508"/>
                  </a:lnTo>
                  <a:lnTo>
                    <a:pt x="156008" y="238825"/>
                  </a:lnTo>
                  <a:lnTo>
                    <a:pt x="162359" y="247468"/>
                  </a:lnTo>
                  <a:lnTo>
                    <a:pt x="168577" y="255214"/>
                  </a:lnTo>
                  <a:lnTo>
                    <a:pt x="186966" y="276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4561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en-CA" dirty="0" smtClean="0"/>
              <a:t>THE NEPHRON</a:t>
            </a:r>
            <a:endParaRPr lang="en-CA" dirty="0"/>
          </a:p>
        </p:txBody>
      </p:sp>
      <p:pic>
        <p:nvPicPr>
          <p:cNvPr id="4" name="il_fi" descr="http://www.beltina.org/pics/nephro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/>
          <a:stretch/>
        </p:blipFill>
        <p:spPr bwMode="auto">
          <a:xfrm>
            <a:off x="4843973" y="559008"/>
            <a:ext cx="4120515" cy="6182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4008" y="5590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796408" y="7114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796136" y="7750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228184" y="9274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164288" y="703024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004048" y="4262256"/>
            <a:ext cx="1224136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227912" y="4519448"/>
            <a:ext cx="728464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>
            <a:off x="6552220" y="1268760"/>
            <a:ext cx="36004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13"/>
          <p:cNvSpPr txBox="1"/>
          <p:nvPr/>
        </p:nvSpPr>
        <p:spPr>
          <a:xfrm>
            <a:off x="5148064" y="764704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>
                <a:effectLst/>
                <a:ea typeface="Calibri"/>
                <a:cs typeface="Times New Roman"/>
              </a:rPr>
              <a:t>A</a:t>
            </a:r>
            <a:endParaRPr lang="en-CA" sz="1100">
              <a:effectLst/>
              <a:ea typeface="Calibri"/>
              <a:cs typeface="Times New Roman"/>
            </a:endParaRPr>
          </a:p>
        </p:txBody>
      </p:sp>
      <p:sp>
        <p:nvSpPr>
          <p:cNvPr id="19" name="Text Box 13"/>
          <p:cNvSpPr txBox="1"/>
          <p:nvPr/>
        </p:nvSpPr>
        <p:spPr>
          <a:xfrm>
            <a:off x="6156176" y="1059081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C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xt Box 13"/>
          <p:cNvSpPr txBox="1"/>
          <p:nvPr/>
        </p:nvSpPr>
        <p:spPr>
          <a:xfrm>
            <a:off x="6418550" y="836712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D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1" name="Text Box 13"/>
          <p:cNvSpPr txBox="1"/>
          <p:nvPr/>
        </p:nvSpPr>
        <p:spPr>
          <a:xfrm>
            <a:off x="5868144" y="915065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B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Text Box 13"/>
          <p:cNvSpPr txBox="1"/>
          <p:nvPr/>
        </p:nvSpPr>
        <p:spPr>
          <a:xfrm>
            <a:off x="7308304" y="836712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E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 Box 13"/>
          <p:cNvSpPr txBox="1"/>
          <p:nvPr/>
        </p:nvSpPr>
        <p:spPr>
          <a:xfrm>
            <a:off x="6948264" y="2060848"/>
            <a:ext cx="169674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3200" b="1" dirty="0">
                <a:solidFill>
                  <a:srgbClr val="FF0000"/>
                </a:solidFill>
                <a:ea typeface="Calibri"/>
                <a:cs typeface="Times New Roman"/>
              </a:rPr>
              <a:t>F</a:t>
            </a:r>
            <a:endParaRPr lang="en-CA" sz="1600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67872" y="2204864"/>
            <a:ext cx="148208" cy="180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13"/>
          <p:cNvSpPr txBox="1"/>
          <p:nvPr/>
        </p:nvSpPr>
        <p:spPr>
          <a:xfrm>
            <a:off x="7642686" y="4581128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G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 Box 13"/>
          <p:cNvSpPr txBox="1"/>
          <p:nvPr/>
        </p:nvSpPr>
        <p:spPr>
          <a:xfrm>
            <a:off x="5914494" y="4221088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H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1772816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</a:rPr>
              <a:t>F = Efferent Arteriole</a:t>
            </a:r>
          </a:p>
          <a:p>
            <a:endParaRPr lang="en-CA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en-CA" sz="2400" b="1" dirty="0" smtClean="0">
                <a:sym typeface="Wingdings" pitchFamily="2" charset="2"/>
              </a:rPr>
              <a:t>A branch of the renal artery that carries blood from the Glomerulus to the </a:t>
            </a:r>
            <a:r>
              <a:rPr lang="en-CA" sz="2400" b="1" dirty="0" err="1" smtClean="0">
                <a:sym typeface="Wingdings" pitchFamily="2" charset="2"/>
              </a:rPr>
              <a:t>Peritubular</a:t>
            </a:r>
            <a:r>
              <a:rPr lang="en-CA" sz="2400" b="1" dirty="0" smtClean="0">
                <a:sym typeface="Wingdings" pitchFamily="2" charset="2"/>
              </a:rPr>
              <a:t> Capillaries </a:t>
            </a:r>
            <a:r>
              <a:rPr lang="en-CA" sz="2400" b="1" dirty="0" smtClean="0">
                <a:solidFill>
                  <a:srgbClr val="FF0000"/>
                </a:solidFill>
              </a:rPr>
              <a:t> 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52320" y="55172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MARTInkAnnotation342"/>
          <p:cNvSpPr/>
          <p:nvPr/>
        </p:nvSpPr>
        <p:spPr>
          <a:xfrm>
            <a:off x="6840250" y="2464594"/>
            <a:ext cx="526469" cy="1562696"/>
          </a:xfrm>
          <a:custGeom>
            <a:avLst/>
            <a:gdLst/>
            <a:ahLst/>
            <a:cxnLst/>
            <a:rect l="0" t="0" r="0" b="0"/>
            <a:pathLst>
              <a:path w="526469" h="1562696">
                <a:moveTo>
                  <a:pt x="8820" y="0"/>
                </a:moveTo>
                <a:lnTo>
                  <a:pt x="8820" y="21326"/>
                </a:lnTo>
                <a:lnTo>
                  <a:pt x="7828" y="23147"/>
                </a:lnTo>
                <a:lnTo>
                  <a:pt x="6175" y="24361"/>
                </a:lnTo>
                <a:lnTo>
                  <a:pt x="4080" y="25170"/>
                </a:lnTo>
                <a:lnTo>
                  <a:pt x="2683" y="26702"/>
                </a:lnTo>
                <a:lnTo>
                  <a:pt x="1753" y="28715"/>
                </a:lnTo>
                <a:lnTo>
                  <a:pt x="718" y="33598"/>
                </a:lnTo>
                <a:lnTo>
                  <a:pt x="0" y="47737"/>
                </a:lnTo>
                <a:lnTo>
                  <a:pt x="956" y="50676"/>
                </a:lnTo>
                <a:lnTo>
                  <a:pt x="6049" y="59553"/>
                </a:lnTo>
                <a:lnTo>
                  <a:pt x="8991" y="68467"/>
                </a:lnTo>
                <a:lnTo>
                  <a:pt x="14713" y="77392"/>
                </a:lnTo>
                <a:lnTo>
                  <a:pt x="17843" y="86320"/>
                </a:lnTo>
                <a:lnTo>
                  <a:pt x="24612" y="95250"/>
                </a:lnTo>
                <a:lnTo>
                  <a:pt x="30060" y="101203"/>
                </a:lnTo>
                <a:lnTo>
                  <a:pt x="31910" y="105171"/>
                </a:lnTo>
                <a:lnTo>
                  <a:pt x="35506" y="119246"/>
                </a:lnTo>
                <a:lnTo>
                  <a:pt x="39863" y="126751"/>
                </a:lnTo>
                <a:lnTo>
                  <a:pt x="53637" y="142711"/>
                </a:lnTo>
                <a:lnTo>
                  <a:pt x="68373" y="157736"/>
                </a:lnTo>
                <a:lnTo>
                  <a:pt x="101094" y="190500"/>
                </a:lnTo>
                <a:lnTo>
                  <a:pt x="103078" y="193476"/>
                </a:lnTo>
                <a:lnTo>
                  <a:pt x="106863" y="202406"/>
                </a:lnTo>
                <a:lnTo>
                  <a:pt x="116528" y="214312"/>
                </a:lnTo>
                <a:lnTo>
                  <a:pt x="119321" y="217289"/>
                </a:lnTo>
                <a:lnTo>
                  <a:pt x="121183" y="220265"/>
                </a:lnTo>
                <a:lnTo>
                  <a:pt x="124795" y="229195"/>
                </a:lnTo>
                <a:lnTo>
                  <a:pt x="130716" y="238125"/>
                </a:lnTo>
                <a:lnTo>
                  <a:pt x="133903" y="247054"/>
                </a:lnTo>
                <a:lnTo>
                  <a:pt x="139698" y="255984"/>
                </a:lnTo>
                <a:lnTo>
                  <a:pt x="142849" y="264914"/>
                </a:lnTo>
                <a:lnTo>
                  <a:pt x="148633" y="273844"/>
                </a:lnTo>
                <a:lnTo>
                  <a:pt x="150335" y="279797"/>
                </a:lnTo>
                <a:lnTo>
                  <a:pt x="151291" y="288726"/>
                </a:lnTo>
                <a:lnTo>
                  <a:pt x="152419" y="290710"/>
                </a:lnTo>
                <a:lnTo>
                  <a:pt x="154161" y="292033"/>
                </a:lnTo>
                <a:lnTo>
                  <a:pt x="156316" y="292915"/>
                </a:lnTo>
                <a:lnTo>
                  <a:pt x="157752" y="294496"/>
                </a:lnTo>
                <a:lnTo>
                  <a:pt x="158710" y="296541"/>
                </a:lnTo>
                <a:lnTo>
                  <a:pt x="159773" y="301460"/>
                </a:lnTo>
                <a:lnTo>
                  <a:pt x="160247" y="306953"/>
                </a:lnTo>
                <a:lnTo>
                  <a:pt x="161364" y="308815"/>
                </a:lnTo>
                <a:lnTo>
                  <a:pt x="163102" y="310056"/>
                </a:lnTo>
                <a:lnTo>
                  <a:pt x="165253" y="310884"/>
                </a:lnTo>
                <a:lnTo>
                  <a:pt x="166687" y="312428"/>
                </a:lnTo>
                <a:lnTo>
                  <a:pt x="167642" y="314449"/>
                </a:lnTo>
                <a:lnTo>
                  <a:pt x="169443" y="321057"/>
                </a:lnTo>
                <a:lnTo>
                  <a:pt x="169555" y="344058"/>
                </a:lnTo>
                <a:lnTo>
                  <a:pt x="170546" y="345458"/>
                </a:lnTo>
                <a:lnTo>
                  <a:pt x="172200" y="346391"/>
                </a:lnTo>
                <a:lnTo>
                  <a:pt x="177243" y="347889"/>
                </a:lnTo>
                <a:lnTo>
                  <a:pt x="177657" y="349004"/>
                </a:lnTo>
                <a:lnTo>
                  <a:pt x="178436" y="359267"/>
                </a:lnTo>
                <a:lnTo>
                  <a:pt x="178452" y="361550"/>
                </a:lnTo>
                <a:lnTo>
                  <a:pt x="179455" y="363073"/>
                </a:lnTo>
                <a:lnTo>
                  <a:pt x="181116" y="364087"/>
                </a:lnTo>
                <a:lnTo>
                  <a:pt x="186169" y="365716"/>
                </a:lnTo>
                <a:lnTo>
                  <a:pt x="186585" y="366842"/>
                </a:lnTo>
                <a:lnTo>
                  <a:pt x="187045" y="370738"/>
                </a:lnTo>
                <a:lnTo>
                  <a:pt x="188161" y="372175"/>
                </a:lnTo>
                <a:lnTo>
                  <a:pt x="189896" y="373132"/>
                </a:lnTo>
                <a:lnTo>
                  <a:pt x="195070" y="374668"/>
                </a:lnTo>
                <a:lnTo>
                  <a:pt x="195495" y="375787"/>
                </a:lnTo>
                <a:lnTo>
                  <a:pt x="196232" y="382702"/>
                </a:lnTo>
                <a:lnTo>
                  <a:pt x="204903" y="392505"/>
                </a:lnTo>
                <a:lnTo>
                  <a:pt x="205240" y="400559"/>
                </a:lnTo>
                <a:lnTo>
                  <a:pt x="212958" y="409412"/>
                </a:lnTo>
                <a:lnTo>
                  <a:pt x="218575" y="415105"/>
                </a:lnTo>
                <a:lnTo>
                  <a:pt x="220094" y="417627"/>
                </a:lnTo>
                <a:lnTo>
                  <a:pt x="221783" y="423075"/>
                </a:lnTo>
                <a:lnTo>
                  <a:pt x="223225" y="424925"/>
                </a:lnTo>
                <a:lnTo>
                  <a:pt x="225179" y="426158"/>
                </a:lnTo>
                <a:lnTo>
                  <a:pt x="227473" y="426980"/>
                </a:lnTo>
                <a:lnTo>
                  <a:pt x="229003" y="428521"/>
                </a:lnTo>
                <a:lnTo>
                  <a:pt x="230023" y="430540"/>
                </a:lnTo>
                <a:lnTo>
                  <a:pt x="230703" y="432878"/>
                </a:lnTo>
                <a:lnTo>
                  <a:pt x="234103" y="438122"/>
                </a:lnTo>
                <a:lnTo>
                  <a:pt x="250526" y="455980"/>
                </a:lnTo>
                <a:lnTo>
                  <a:pt x="253302" y="458768"/>
                </a:lnTo>
                <a:lnTo>
                  <a:pt x="255151" y="461619"/>
                </a:lnTo>
                <a:lnTo>
                  <a:pt x="258748" y="470371"/>
                </a:lnTo>
                <a:lnTo>
                  <a:pt x="268349" y="482218"/>
                </a:lnTo>
                <a:lnTo>
                  <a:pt x="282738" y="497087"/>
                </a:lnTo>
                <a:lnTo>
                  <a:pt x="297557" y="511969"/>
                </a:lnTo>
                <a:lnTo>
                  <a:pt x="312431" y="533919"/>
                </a:lnTo>
                <a:lnTo>
                  <a:pt x="324005" y="546805"/>
                </a:lnTo>
                <a:lnTo>
                  <a:pt x="340954" y="564196"/>
                </a:lnTo>
                <a:lnTo>
                  <a:pt x="356914" y="587320"/>
                </a:lnTo>
                <a:lnTo>
                  <a:pt x="365959" y="600331"/>
                </a:lnTo>
                <a:lnTo>
                  <a:pt x="374922" y="614107"/>
                </a:lnTo>
                <a:lnTo>
                  <a:pt x="383863" y="627119"/>
                </a:lnTo>
                <a:lnTo>
                  <a:pt x="392795" y="640896"/>
                </a:lnTo>
                <a:lnTo>
                  <a:pt x="401726" y="653908"/>
                </a:lnTo>
                <a:lnTo>
                  <a:pt x="416609" y="681901"/>
                </a:lnTo>
                <a:lnTo>
                  <a:pt x="440422" y="729268"/>
                </a:lnTo>
                <a:lnTo>
                  <a:pt x="451335" y="746935"/>
                </a:lnTo>
                <a:lnTo>
                  <a:pt x="459522" y="774274"/>
                </a:lnTo>
                <a:lnTo>
                  <a:pt x="469439" y="797791"/>
                </a:lnTo>
                <a:lnTo>
                  <a:pt x="473052" y="814607"/>
                </a:lnTo>
                <a:lnTo>
                  <a:pt x="478973" y="827307"/>
                </a:lnTo>
                <a:lnTo>
                  <a:pt x="481169" y="843196"/>
                </a:lnTo>
                <a:lnTo>
                  <a:pt x="481972" y="867501"/>
                </a:lnTo>
                <a:lnTo>
                  <a:pt x="479394" y="877020"/>
                </a:lnTo>
                <a:lnTo>
                  <a:pt x="469653" y="899299"/>
                </a:lnTo>
                <a:lnTo>
                  <a:pt x="455234" y="921669"/>
                </a:lnTo>
                <a:lnTo>
                  <a:pt x="452282" y="926985"/>
                </a:lnTo>
                <a:lnTo>
                  <a:pt x="449000" y="938183"/>
                </a:lnTo>
                <a:lnTo>
                  <a:pt x="446528" y="984062"/>
                </a:lnTo>
                <a:lnTo>
                  <a:pt x="441261" y="1018339"/>
                </a:lnTo>
                <a:lnTo>
                  <a:pt x="445505" y="1062679"/>
                </a:lnTo>
                <a:lnTo>
                  <a:pt x="453332" y="1104497"/>
                </a:lnTo>
                <a:lnTo>
                  <a:pt x="473222" y="1179339"/>
                </a:lnTo>
                <a:lnTo>
                  <a:pt x="485082" y="1221726"/>
                </a:lnTo>
                <a:lnTo>
                  <a:pt x="495987" y="1264899"/>
                </a:lnTo>
                <a:lnTo>
                  <a:pt x="504171" y="1312253"/>
                </a:lnTo>
                <a:lnTo>
                  <a:pt x="514088" y="1349294"/>
                </a:lnTo>
                <a:lnTo>
                  <a:pt x="519722" y="1391153"/>
                </a:lnTo>
                <a:lnTo>
                  <a:pt x="524662" y="1419264"/>
                </a:lnTo>
                <a:lnTo>
                  <a:pt x="526468" y="1464395"/>
                </a:lnTo>
                <a:lnTo>
                  <a:pt x="525669" y="1491235"/>
                </a:lnTo>
                <a:lnTo>
                  <a:pt x="519043" y="1535903"/>
                </a:lnTo>
                <a:lnTo>
                  <a:pt x="517813" y="1562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SMARTInkAnnotation343"/>
          <p:cNvSpPr/>
          <p:nvPr/>
        </p:nvSpPr>
        <p:spPr>
          <a:xfrm>
            <a:off x="6741914" y="3152189"/>
            <a:ext cx="500064" cy="642929"/>
          </a:xfrm>
          <a:custGeom>
            <a:avLst/>
            <a:gdLst/>
            <a:ahLst/>
            <a:cxnLst/>
            <a:rect l="0" t="0" r="0" b="0"/>
            <a:pathLst>
              <a:path w="500064" h="642929">
                <a:moveTo>
                  <a:pt x="500063" y="8920"/>
                </a:moveTo>
                <a:lnTo>
                  <a:pt x="495322" y="4180"/>
                </a:lnTo>
                <a:lnTo>
                  <a:pt x="492934" y="2783"/>
                </a:lnTo>
                <a:lnTo>
                  <a:pt x="487634" y="1232"/>
                </a:lnTo>
                <a:lnTo>
                  <a:pt x="475155" y="236"/>
                </a:lnTo>
                <a:lnTo>
                  <a:pt x="459168" y="63"/>
                </a:lnTo>
                <a:lnTo>
                  <a:pt x="423754" y="0"/>
                </a:lnTo>
                <a:lnTo>
                  <a:pt x="408601" y="2641"/>
                </a:lnTo>
                <a:lnTo>
                  <a:pt x="400393" y="4734"/>
                </a:lnTo>
                <a:lnTo>
                  <a:pt x="391944" y="6129"/>
                </a:lnTo>
                <a:lnTo>
                  <a:pt x="383335" y="7059"/>
                </a:lnTo>
                <a:lnTo>
                  <a:pt x="374619" y="7680"/>
                </a:lnTo>
                <a:lnTo>
                  <a:pt x="365832" y="10078"/>
                </a:lnTo>
                <a:lnTo>
                  <a:pt x="356998" y="13661"/>
                </a:lnTo>
                <a:lnTo>
                  <a:pt x="348131" y="18034"/>
                </a:lnTo>
                <a:lnTo>
                  <a:pt x="338252" y="21941"/>
                </a:lnTo>
                <a:lnTo>
                  <a:pt x="327696" y="25538"/>
                </a:lnTo>
                <a:lnTo>
                  <a:pt x="296525" y="35342"/>
                </a:lnTo>
                <a:lnTo>
                  <a:pt x="286980" y="38441"/>
                </a:lnTo>
                <a:lnTo>
                  <a:pt x="277640" y="42491"/>
                </a:lnTo>
                <a:lnTo>
                  <a:pt x="268438" y="47176"/>
                </a:lnTo>
                <a:lnTo>
                  <a:pt x="259325" y="52284"/>
                </a:lnTo>
                <a:lnTo>
                  <a:pt x="250274" y="56681"/>
                </a:lnTo>
                <a:lnTo>
                  <a:pt x="241264" y="60604"/>
                </a:lnTo>
                <a:lnTo>
                  <a:pt x="232280" y="64212"/>
                </a:lnTo>
                <a:lnTo>
                  <a:pt x="223314" y="68602"/>
                </a:lnTo>
                <a:lnTo>
                  <a:pt x="214361" y="73513"/>
                </a:lnTo>
                <a:lnTo>
                  <a:pt x="205415" y="78771"/>
                </a:lnTo>
                <a:lnTo>
                  <a:pt x="190184" y="92551"/>
                </a:lnTo>
                <a:lnTo>
                  <a:pt x="177792" y="107605"/>
                </a:lnTo>
                <a:lnTo>
                  <a:pt x="168977" y="120910"/>
                </a:lnTo>
                <a:lnTo>
                  <a:pt x="153696" y="144298"/>
                </a:lnTo>
                <a:lnTo>
                  <a:pt x="147684" y="161361"/>
                </a:lnTo>
                <a:lnTo>
                  <a:pt x="144020" y="178867"/>
                </a:lnTo>
                <a:lnTo>
                  <a:pt x="139084" y="196570"/>
                </a:lnTo>
                <a:lnTo>
                  <a:pt x="137372" y="206449"/>
                </a:lnTo>
                <a:lnTo>
                  <a:pt x="136229" y="217005"/>
                </a:lnTo>
                <a:lnTo>
                  <a:pt x="135469" y="228010"/>
                </a:lnTo>
                <a:lnTo>
                  <a:pt x="136945" y="238324"/>
                </a:lnTo>
                <a:lnTo>
                  <a:pt x="143877" y="257721"/>
                </a:lnTo>
                <a:lnTo>
                  <a:pt x="147512" y="268053"/>
                </a:lnTo>
                <a:lnTo>
                  <a:pt x="150927" y="278910"/>
                </a:lnTo>
                <a:lnTo>
                  <a:pt x="157368" y="300564"/>
                </a:lnTo>
                <a:lnTo>
                  <a:pt x="163537" y="320110"/>
                </a:lnTo>
                <a:lnTo>
                  <a:pt x="167564" y="330482"/>
                </a:lnTo>
                <a:lnTo>
                  <a:pt x="172233" y="341365"/>
                </a:lnTo>
                <a:lnTo>
                  <a:pt x="177330" y="352589"/>
                </a:lnTo>
                <a:lnTo>
                  <a:pt x="181720" y="364041"/>
                </a:lnTo>
                <a:lnTo>
                  <a:pt x="185638" y="375644"/>
                </a:lnTo>
                <a:lnTo>
                  <a:pt x="189244" y="387348"/>
                </a:lnTo>
                <a:lnTo>
                  <a:pt x="191647" y="399119"/>
                </a:lnTo>
                <a:lnTo>
                  <a:pt x="193249" y="410936"/>
                </a:lnTo>
                <a:lnTo>
                  <a:pt x="194317" y="422782"/>
                </a:lnTo>
                <a:lnTo>
                  <a:pt x="196021" y="433656"/>
                </a:lnTo>
                <a:lnTo>
                  <a:pt x="200561" y="453676"/>
                </a:lnTo>
                <a:lnTo>
                  <a:pt x="203240" y="472496"/>
                </a:lnTo>
                <a:lnTo>
                  <a:pt x="203438" y="490782"/>
                </a:lnTo>
                <a:lnTo>
                  <a:pt x="200220" y="508831"/>
                </a:lnTo>
                <a:lnTo>
                  <a:pt x="192836" y="524129"/>
                </a:lnTo>
                <a:lnTo>
                  <a:pt x="177522" y="543898"/>
                </a:lnTo>
                <a:lnTo>
                  <a:pt x="165219" y="556251"/>
                </a:lnTo>
                <a:lnTo>
                  <a:pt x="149829" y="568356"/>
                </a:lnTo>
                <a:lnTo>
                  <a:pt x="140566" y="574361"/>
                </a:lnTo>
                <a:lnTo>
                  <a:pt x="130421" y="580350"/>
                </a:lnTo>
                <a:lnTo>
                  <a:pt x="119690" y="586327"/>
                </a:lnTo>
                <a:lnTo>
                  <a:pt x="108566" y="591303"/>
                </a:lnTo>
                <a:lnTo>
                  <a:pt x="97183" y="595613"/>
                </a:lnTo>
                <a:lnTo>
                  <a:pt x="85624" y="599479"/>
                </a:lnTo>
                <a:lnTo>
                  <a:pt x="74942" y="604040"/>
                </a:lnTo>
                <a:lnTo>
                  <a:pt x="64844" y="609065"/>
                </a:lnTo>
                <a:lnTo>
                  <a:pt x="55135" y="614400"/>
                </a:lnTo>
                <a:lnTo>
                  <a:pt x="45686" y="618948"/>
                </a:lnTo>
                <a:lnTo>
                  <a:pt x="36411" y="622972"/>
                </a:lnTo>
                <a:lnTo>
                  <a:pt x="27250" y="626648"/>
                </a:lnTo>
                <a:lnTo>
                  <a:pt x="14426" y="633377"/>
                </a:lnTo>
                <a:lnTo>
                  <a:pt x="0" y="6429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SMARTInkAnnotation344"/>
          <p:cNvSpPr/>
          <p:nvPr/>
        </p:nvSpPr>
        <p:spPr>
          <a:xfrm>
            <a:off x="7304484" y="3607594"/>
            <a:ext cx="17861" cy="8930"/>
          </a:xfrm>
          <a:custGeom>
            <a:avLst/>
            <a:gdLst/>
            <a:ahLst/>
            <a:cxnLst/>
            <a:rect l="0" t="0" r="0" b="0"/>
            <a:pathLst>
              <a:path w="17861" h="8930">
                <a:moveTo>
                  <a:pt x="0" y="8929"/>
                </a:moveTo>
                <a:lnTo>
                  <a:pt x="4740" y="8929"/>
                </a:lnTo>
                <a:lnTo>
                  <a:pt x="6137" y="7937"/>
                </a:lnTo>
                <a:lnTo>
                  <a:pt x="7068" y="6283"/>
                </a:lnTo>
                <a:lnTo>
                  <a:pt x="7688" y="4189"/>
                </a:lnTo>
                <a:lnTo>
                  <a:pt x="9095" y="2792"/>
                </a:lnTo>
                <a:lnTo>
                  <a:pt x="11025" y="1861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SMARTInkAnnotation345"/>
          <p:cNvSpPr/>
          <p:nvPr/>
        </p:nvSpPr>
        <p:spPr>
          <a:xfrm>
            <a:off x="6804422" y="3634383"/>
            <a:ext cx="428626" cy="696516"/>
          </a:xfrm>
          <a:custGeom>
            <a:avLst/>
            <a:gdLst/>
            <a:ahLst/>
            <a:cxnLst/>
            <a:rect l="0" t="0" r="0" b="0"/>
            <a:pathLst>
              <a:path w="428626" h="696516">
                <a:moveTo>
                  <a:pt x="428625" y="0"/>
                </a:moveTo>
                <a:lnTo>
                  <a:pt x="423884" y="0"/>
                </a:lnTo>
                <a:lnTo>
                  <a:pt x="411455" y="4740"/>
                </a:lnTo>
                <a:lnTo>
                  <a:pt x="399946" y="7688"/>
                </a:lnTo>
                <a:lnTo>
                  <a:pt x="388097" y="13670"/>
                </a:lnTo>
                <a:lnTo>
                  <a:pt x="380770" y="18043"/>
                </a:lnTo>
                <a:lnTo>
                  <a:pt x="373902" y="22942"/>
                </a:lnTo>
                <a:lnTo>
                  <a:pt x="353760" y="39319"/>
                </a:lnTo>
                <a:lnTo>
                  <a:pt x="345973" y="45064"/>
                </a:lnTo>
                <a:lnTo>
                  <a:pt x="337805" y="50878"/>
                </a:lnTo>
                <a:lnTo>
                  <a:pt x="330375" y="57732"/>
                </a:lnTo>
                <a:lnTo>
                  <a:pt x="323437" y="65277"/>
                </a:lnTo>
                <a:lnTo>
                  <a:pt x="316828" y="73284"/>
                </a:lnTo>
                <a:lnTo>
                  <a:pt x="309445" y="81598"/>
                </a:lnTo>
                <a:lnTo>
                  <a:pt x="293304" y="98773"/>
                </a:lnTo>
                <a:lnTo>
                  <a:pt x="281501" y="116329"/>
                </a:lnTo>
                <a:lnTo>
                  <a:pt x="272947" y="134053"/>
                </a:lnTo>
                <a:lnTo>
                  <a:pt x="265838" y="151852"/>
                </a:lnTo>
                <a:lnTo>
                  <a:pt x="259372" y="172331"/>
                </a:lnTo>
                <a:lnTo>
                  <a:pt x="256258" y="183348"/>
                </a:lnTo>
                <a:lnTo>
                  <a:pt x="254182" y="194662"/>
                </a:lnTo>
                <a:lnTo>
                  <a:pt x="252798" y="206173"/>
                </a:lnTo>
                <a:lnTo>
                  <a:pt x="251876" y="217816"/>
                </a:lnTo>
                <a:lnTo>
                  <a:pt x="252253" y="229546"/>
                </a:lnTo>
                <a:lnTo>
                  <a:pt x="253497" y="241335"/>
                </a:lnTo>
                <a:lnTo>
                  <a:pt x="255318" y="253164"/>
                </a:lnTo>
                <a:lnTo>
                  <a:pt x="257524" y="265018"/>
                </a:lnTo>
                <a:lnTo>
                  <a:pt x="273979" y="342498"/>
                </a:lnTo>
                <a:lnTo>
                  <a:pt x="279856" y="367856"/>
                </a:lnTo>
                <a:lnTo>
                  <a:pt x="281821" y="380175"/>
                </a:lnTo>
                <a:lnTo>
                  <a:pt x="283131" y="392356"/>
                </a:lnTo>
                <a:lnTo>
                  <a:pt x="284003" y="404446"/>
                </a:lnTo>
                <a:lnTo>
                  <a:pt x="284973" y="425816"/>
                </a:lnTo>
                <a:lnTo>
                  <a:pt x="285232" y="435682"/>
                </a:lnTo>
                <a:lnTo>
                  <a:pt x="280228" y="454582"/>
                </a:lnTo>
                <a:lnTo>
                  <a:pt x="271390" y="472903"/>
                </a:lnTo>
                <a:lnTo>
                  <a:pt x="260847" y="490968"/>
                </a:lnTo>
                <a:lnTo>
                  <a:pt x="254265" y="498960"/>
                </a:lnTo>
                <a:lnTo>
                  <a:pt x="246900" y="506273"/>
                </a:lnTo>
                <a:lnTo>
                  <a:pt x="239014" y="513132"/>
                </a:lnTo>
                <a:lnTo>
                  <a:pt x="230780" y="519690"/>
                </a:lnTo>
                <a:lnTo>
                  <a:pt x="222314" y="526046"/>
                </a:lnTo>
                <a:lnTo>
                  <a:pt x="213693" y="532267"/>
                </a:lnTo>
                <a:lnTo>
                  <a:pt x="203978" y="538400"/>
                </a:lnTo>
                <a:lnTo>
                  <a:pt x="193532" y="544472"/>
                </a:lnTo>
                <a:lnTo>
                  <a:pt x="171342" y="556511"/>
                </a:lnTo>
                <a:lnTo>
                  <a:pt x="112938" y="586369"/>
                </a:lnTo>
                <a:lnTo>
                  <a:pt x="102081" y="593319"/>
                </a:lnTo>
                <a:lnTo>
                  <a:pt x="91867" y="600929"/>
                </a:lnTo>
                <a:lnTo>
                  <a:pt x="82080" y="608978"/>
                </a:lnTo>
                <a:lnTo>
                  <a:pt x="73571" y="616329"/>
                </a:lnTo>
                <a:lnTo>
                  <a:pt x="65915" y="623214"/>
                </a:lnTo>
                <a:lnTo>
                  <a:pt x="58826" y="629789"/>
                </a:lnTo>
                <a:lnTo>
                  <a:pt x="45658" y="639739"/>
                </a:lnTo>
                <a:lnTo>
                  <a:pt x="39368" y="643781"/>
                </a:lnTo>
                <a:lnTo>
                  <a:pt x="27087" y="656211"/>
                </a:lnTo>
                <a:lnTo>
                  <a:pt x="17000" y="669673"/>
                </a:lnTo>
                <a:lnTo>
                  <a:pt x="7878" y="686399"/>
                </a:lnTo>
                <a:lnTo>
                  <a:pt x="0" y="6965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SMARTInkAnnotation346"/>
          <p:cNvSpPr/>
          <p:nvPr/>
        </p:nvSpPr>
        <p:spPr>
          <a:xfrm>
            <a:off x="6795492" y="3902273"/>
            <a:ext cx="625079" cy="1275655"/>
          </a:xfrm>
          <a:custGeom>
            <a:avLst/>
            <a:gdLst/>
            <a:ahLst/>
            <a:cxnLst/>
            <a:rect l="0" t="0" r="0" b="0"/>
            <a:pathLst>
              <a:path w="625079" h="1275655">
                <a:moveTo>
                  <a:pt x="544711" y="0"/>
                </a:moveTo>
                <a:lnTo>
                  <a:pt x="549451" y="0"/>
                </a:lnTo>
                <a:lnTo>
                  <a:pt x="550849" y="993"/>
                </a:lnTo>
                <a:lnTo>
                  <a:pt x="551780" y="2646"/>
                </a:lnTo>
                <a:lnTo>
                  <a:pt x="555735" y="12360"/>
                </a:lnTo>
                <a:lnTo>
                  <a:pt x="558013" y="17170"/>
                </a:lnTo>
                <a:lnTo>
                  <a:pt x="560545" y="27805"/>
                </a:lnTo>
                <a:lnTo>
                  <a:pt x="563296" y="56689"/>
                </a:lnTo>
                <a:lnTo>
                  <a:pt x="580646" y="110594"/>
                </a:lnTo>
                <a:lnTo>
                  <a:pt x="586778" y="141248"/>
                </a:lnTo>
                <a:lnTo>
                  <a:pt x="591241" y="171828"/>
                </a:lnTo>
                <a:lnTo>
                  <a:pt x="598847" y="206024"/>
                </a:lnTo>
                <a:lnTo>
                  <a:pt x="619158" y="288764"/>
                </a:lnTo>
                <a:lnTo>
                  <a:pt x="623324" y="324457"/>
                </a:lnTo>
                <a:lnTo>
                  <a:pt x="624559" y="360168"/>
                </a:lnTo>
                <a:lnTo>
                  <a:pt x="625033" y="423914"/>
                </a:lnTo>
                <a:lnTo>
                  <a:pt x="625078" y="529861"/>
                </a:lnTo>
                <a:lnTo>
                  <a:pt x="620338" y="565557"/>
                </a:lnTo>
                <a:lnTo>
                  <a:pt x="612650" y="596528"/>
                </a:lnTo>
                <a:lnTo>
                  <a:pt x="606307" y="633661"/>
                </a:lnTo>
                <a:lnTo>
                  <a:pt x="590649" y="669658"/>
                </a:lnTo>
                <a:lnTo>
                  <a:pt x="582988" y="686563"/>
                </a:lnTo>
                <a:lnTo>
                  <a:pt x="564546" y="716231"/>
                </a:lnTo>
                <a:lnTo>
                  <a:pt x="546314" y="750461"/>
                </a:lnTo>
                <a:lnTo>
                  <a:pt x="530733" y="785885"/>
                </a:lnTo>
                <a:lnTo>
                  <a:pt x="518101" y="821546"/>
                </a:lnTo>
                <a:lnTo>
                  <a:pt x="513041" y="840389"/>
                </a:lnTo>
                <a:lnTo>
                  <a:pt x="510192" y="872319"/>
                </a:lnTo>
                <a:lnTo>
                  <a:pt x="508355" y="901072"/>
                </a:lnTo>
                <a:lnTo>
                  <a:pt x="503953" y="929435"/>
                </a:lnTo>
                <a:lnTo>
                  <a:pt x="507703" y="971426"/>
                </a:lnTo>
                <a:lnTo>
                  <a:pt x="508737" y="1008678"/>
                </a:lnTo>
                <a:lnTo>
                  <a:pt x="516071" y="1045691"/>
                </a:lnTo>
                <a:lnTo>
                  <a:pt x="523216" y="1077677"/>
                </a:lnTo>
                <a:lnTo>
                  <a:pt x="528780" y="1115655"/>
                </a:lnTo>
                <a:lnTo>
                  <a:pt x="539139" y="1151820"/>
                </a:lnTo>
                <a:lnTo>
                  <a:pt x="549747" y="1186635"/>
                </a:lnTo>
                <a:lnTo>
                  <a:pt x="551911" y="1200758"/>
                </a:lnTo>
                <a:lnTo>
                  <a:pt x="550226" y="1213650"/>
                </a:lnTo>
                <a:lnTo>
                  <a:pt x="547162" y="1225994"/>
                </a:lnTo>
                <a:lnTo>
                  <a:pt x="544445" y="1243107"/>
                </a:lnTo>
                <a:lnTo>
                  <a:pt x="540294" y="1251323"/>
                </a:lnTo>
                <a:lnTo>
                  <a:pt x="532496" y="1258282"/>
                </a:lnTo>
                <a:lnTo>
                  <a:pt x="527638" y="1261527"/>
                </a:lnTo>
                <a:lnTo>
                  <a:pt x="516948" y="1265132"/>
                </a:lnTo>
                <a:lnTo>
                  <a:pt x="499774" y="1267161"/>
                </a:lnTo>
                <a:lnTo>
                  <a:pt x="493917" y="1267446"/>
                </a:lnTo>
                <a:lnTo>
                  <a:pt x="482118" y="1270409"/>
                </a:lnTo>
                <a:lnTo>
                  <a:pt x="469267" y="1274040"/>
                </a:lnTo>
                <a:lnTo>
                  <a:pt x="453633" y="1275654"/>
                </a:lnTo>
                <a:lnTo>
                  <a:pt x="436763" y="1273725"/>
                </a:lnTo>
                <a:lnTo>
                  <a:pt x="419344" y="1270554"/>
                </a:lnTo>
                <a:lnTo>
                  <a:pt x="401680" y="1269144"/>
                </a:lnTo>
                <a:lnTo>
                  <a:pt x="386553" y="1268518"/>
                </a:lnTo>
                <a:lnTo>
                  <a:pt x="373216" y="1267246"/>
                </a:lnTo>
                <a:lnTo>
                  <a:pt x="354550" y="1261945"/>
                </a:lnTo>
                <a:lnTo>
                  <a:pt x="336453" y="1258941"/>
                </a:lnTo>
                <a:lnTo>
                  <a:pt x="324490" y="1254722"/>
                </a:lnTo>
                <a:lnTo>
                  <a:pt x="315205" y="1249539"/>
                </a:lnTo>
                <a:lnTo>
                  <a:pt x="311340" y="1246769"/>
                </a:lnTo>
                <a:lnTo>
                  <a:pt x="304399" y="1238398"/>
                </a:lnTo>
                <a:lnTo>
                  <a:pt x="292268" y="1222529"/>
                </a:lnTo>
                <a:lnTo>
                  <a:pt x="278751" y="1205259"/>
                </a:lnTo>
                <a:lnTo>
                  <a:pt x="260555" y="1176906"/>
                </a:lnTo>
                <a:lnTo>
                  <a:pt x="243669" y="1151393"/>
                </a:lnTo>
                <a:lnTo>
                  <a:pt x="226098" y="1120241"/>
                </a:lnTo>
                <a:lnTo>
                  <a:pt x="202382" y="1080297"/>
                </a:lnTo>
                <a:lnTo>
                  <a:pt x="184540" y="1046810"/>
                </a:lnTo>
                <a:lnTo>
                  <a:pt x="166686" y="1012745"/>
                </a:lnTo>
                <a:lnTo>
                  <a:pt x="148828" y="983359"/>
                </a:lnTo>
                <a:lnTo>
                  <a:pt x="125016" y="946763"/>
                </a:lnTo>
                <a:lnTo>
                  <a:pt x="107156" y="922468"/>
                </a:lnTo>
                <a:lnTo>
                  <a:pt x="89297" y="902702"/>
                </a:lnTo>
                <a:lnTo>
                  <a:pt x="71438" y="884277"/>
                </a:lnTo>
                <a:lnTo>
                  <a:pt x="47625" y="860274"/>
                </a:lnTo>
                <a:lnTo>
                  <a:pt x="29766" y="847122"/>
                </a:lnTo>
                <a:lnTo>
                  <a:pt x="11906" y="836941"/>
                </a:lnTo>
                <a:lnTo>
                  <a:pt x="0" y="8304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SMARTInkAnnotation347"/>
          <p:cNvSpPr/>
          <p:nvPr/>
        </p:nvSpPr>
        <p:spPr>
          <a:xfrm>
            <a:off x="6872134" y="4350564"/>
            <a:ext cx="387703" cy="462539"/>
          </a:xfrm>
          <a:custGeom>
            <a:avLst/>
            <a:gdLst/>
            <a:ahLst/>
            <a:cxnLst/>
            <a:rect l="0" t="0" r="0" b="0"/>
            <a:pathLst>
              <a:path w="387703" h="462539">
                <a:moveTo>
                  <a:pt x="387702" y="158928"/>
                </a:moveTo>
                <a:lnTo>
                  <a:pt x="387702" y="154188"/>
                </a:lnTo>
                <a:lnTo>
                  <a:pt x="382962" y="141759"/>
                </a:lnTo>
                <a:lnTo>
                  <a:pt x="380013" y="134989"/>
                </a:lnTo>
                <a:lnTo>
                  <a:pt x="374032" y="130760"/>
                </a:lnTo>
                <a:lnTo>
                  <a:pt x="369659" y="128243"/>
                </a:lnTo>
                <a:lnTo>
                  <a:pt x="362154" y="120155"/>
                </a:lnTo>
                <a:lnTo>
                  <a:pt x="352351" y="107091"/>
                </a:lnTo>
                <a:lnTo>
                  <a:pt x="349252" y="103534"/>
                </a:lnTo>
                <a:lnTo>
                  <a:pt x="346193" y="101162"/>
                </a:lnTo>
                <a:lnTo>
                  <a:pt x="336156" y="96834"/>
                </a:lnTo>
                <a:lnTo>
                  <a:pt x="326427" y="92304"/>
                </a:lnTo>
                <a:lnTo>
                  <a:pt x="314536" y="84177"/>
                </a:lnTo>
                <a:lnTo>
                  <a:pt x="305243" y="78411"/>
                </a:lnTo>
                <a:lnTo>
                  <a:pt x="294499" y="72541"/>
                </a:lnTo>
                <a:lnTo>
                  <a:pt x="275309" y="62666"/>
                </a:lnTo>
                <a:lnTo>
                  <a:pt x="256059" y="52976"/>
                </a:lnTo>
                <a:lnTo>
                  <a:pt x="246363" y="47614"/>
                </a:lnTo>
                <a:lnTo>
                  <a:pt x="236921" y="42054"/>
                </a:lnTo>
                <a:lnTo>
                  <a:pt x="227650" y="36364"/>
                </a:lnTo>
                <a:lnTo>
                  <a:pt x="216509" y="31578"/>
                </a:lnTo>
                <a:lnTo>
                  <a:pt x="204120" y="27395"/>
                </a:lnTo>
                <a:lnTo>
                  <a:pt x="178118" y="20102"/>
                </a:lnTo>
                <a:lnTo>
                  <a:pt x="153333" y="13553"/>
                </a:lnTo>
                <a:lnTo>
                  <a:pt x="126441" y="7335"/>
                </a:lnTo>
                <a:lnTo>
                  <a:pt x="112325" y="4288"/>
                </a:lnTo>
                <a:lnTo>
                  <a:pt x="98946" y="2257"/>
                </a:lnTo>
                <a:lnTo>
                  <a:pt x="86057" y="903"/>
                </a:lnTo>
                <a:lnTo>
                  <a:pt x="73496" y="0"/>
                </a:lnTo>
                <a:lnTo>
                  <a:pt x="62145" y="390"/>
                </a:lnTo>
                <a:lnTo>
                  <a:pt x="51602" y="1642"/>
                </a:lnTo>
                <a:lnTo>
                  <a:pt x="41596" y="3469"/>
                </a:lnTo>
                <a:lnTo>
                  <a:pt x="33933" y="6672"/>
                </a:lnTo>
                <a:lnTo>
                  <a:pt x="27833" y="10791"/>
                </a:lnTo>
                <a:lnTo>
                  <a:pt x="18408" y="20659"/>
                </a:lnTo>
                <a:lnTo>
                  <a:pt x="10913" y="31661"/>
                </a:lnTo>
                <a:lnTo>
                  <a:pt x="4274" y="43164"/>
                </a:lnTo>
                <a:lnTo>
                  <a:pt x="1114" y="49010"/>
                </a:lnTo>
                <a:lnTo>
                  <a:pt x="0" y="55884"/>
                </a:lnTo>
                <a:lnTo>
                  <a:pt x="250" y="63443"/>
                </a:lnTo>
                <a:lnTo>
                  <a:pt x="1408" y="71459"/>
                </a:lnTo>
                <a:lnTo>
                  <a:pt x="4166" y="80771"/>
                </a:lnTo>
                <a:lnTo>
                  <a:pt x="7988" y="90949"/>
                </a:lnTo>
                <a:lnTo>
                  <a:pt x="12520" y="101702"/>
                </a:lnTo>
                <a:lnTo>
                  <a:pt x="17527" y="112840"/>
                </a:lnTo>
                <a:lnTo>
                  <a:pt x="28380" y="135799"/>
                </a:lnTo>
                <a:lnTo>
                  <a:pt x="98982" y="277996"/>
                </a:lnTo>
                <a:lnTo>
                  <a:pt x="103941" y="288908"/>
                </a:lnTo>
                <a:lnTo>
                  <a:pt x="108239" y="299159"/>
                </a:lnTo>
                <a:lnTo>
                  <a:pt x="112096" y="308970"/>
                </a:lnTo>
                <a:lnTo>
                  <a:pt x="114668" y="318487"/>
                </a:lnTo>
                <a:lnTo>
                  <a:pt x="116382" y="327809"/>
                </a:lnTo>
                <a:lnTo>
                  <a:pt x="117525" y="336999"/>
                </a:lnTo>
                <a:lnTo>
                  <a:pt x="118287" y="345111"/>
                </a:lnTo>
                <a:lnTo>
                  <a:pt x="119134" y="359416"/>
                </a:lnTo>
                <a:lnTo>
                  <a:pt x="119510" y="372388"/>
                </a:lnTo>
                <a:lnTo>
                  <a:pt x="119611" y="378626"/>
                </a:lnTo>
                <a:lnTo>
                  <a:pt x="117077" y="390847"/>
                </a:lnTo>
                <a:lnTo>
                  <a:pt x="115012" y="396885"/>
                </a:lnTo>
                <a:lnTo>
                  <a:pt x="111651" y="401902"/>
                </a:lnTo>
                <a:lnTo>
                  <a:pt x="102625" y="410122"/>
                </a:lnTo>
                <a:lnTo>
                  <a:pt x="91127" y="420328"/>
                </a:lnTo>
                <a:lnTo>
                  <a:pt x="81928" y="426580"/>
                </a:lnTo>
                <a:lnTo>
                  <a:pt x="72217" y="432666"/>
                </a:lnTo>
                <a:lnTo>
                  <a:pt x="60179" y="441670"/>
                </a:lnTo>
                <a:lnTo>
                  <a:pt x="49982" y="447641"/>
                </a:lnTo>
                <a:lnTo>
                  <a:pt x="46469" y="450622"/>
                </a:lnTo>
                <a:lnTo>
                  <a:pt x="44128" y="453601"/>
                </a:lnTo>
                <a:lnTo>
                  <a:pt x="39444" y="4625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SMARTInkAnnotation348"/>
          <p:cNvSpPr/>
          <p:nvPr/>
        </p:nvSpPr>
        <p:spPr>
          <a:xfrm>
            <a:off x="6599039" y="4931140"/>
            <a:ext cx="642939" cy="498101"/>
          </a:xfrm>
          <a:custGeom>
            <a:avLst/>
            <a:gdLst/>
            <a:ahLst/>
            <a:cxnLst/>
            <a:rect l="0" t="0" r="0" b="0"/>
            <a:pathLst>
              <a:path w="642939" h="498101">
                <a:moveTo>
                  <a:pt x="642938" y="131993"/>
                </a:moveTo>
                <a:lnTo>
                  <a:pt x="642938" y="136733"/>
                </a:lnTo>
                <a:lnTo>
                  <a:pt x="641945" y="138130"/>
                </a:lnTo>
                <a:lnTo>
                  <a:pt x="640291" y="139061"/>
                </a:lnTo>
                <a:lnTo>
                  <a:pt x="638197" y="139681"/>
                </a:lnTo>
                <a:lnTo>
                  <a:pt x="636801" y="142080"/>
                </a:lnTo>
                <a:lnTo>
                  <a:pt x="635249" y="150036"/>
                </a:lnTo>
                <a:lnTo>
                  <a:pt x="634559" y="160186"/>
                </a:lnTo>
                <a:lnTo>
                  <a:pt x="634375" y="165671"/>
                </a:lnTo>
                <a:lnTo>
                  <a:pt x="631525" y="177058"/>
                </a:lnTo>
                <a:lnTo>
                  <a:pt x="629376" y="182872"/>
                </a:lnTo>
                <a:lnTo>
                  <a:pt x="626988" y="197270"/>
                </a:lnTo>
                <a:lnTo>
                  <a:pt x="626352" y="205276"/>
                </a:lnTo>
                <a:lnTo>
                  <a:pt x="625927" y="213591"/>
                </a:lnTo>
                <a:lnTo>
                  <a:pt x="625455" y="230766"/>
                </a:lnTo>
                <a:lnTo>
                  <a:pt x="625111" y="283846"/>
                </a:lnTo>
                <a:lnTo>
                  <a:pt x="624108" y="292759"/>
                </a:lnTo>
                <a:lnTo>
                  <a:pt x="622447" y="301678"/>
                </a:lnTo>
                <a:lnTo>
                  <a:pt x="620347" y="310601"/>
                </a:lnTo>
                <a:lnTo>
                  <a:pt x="617955" y="319526"/>
                </a:lnTo>
                <a:lnTo>
                  <a:pt x="612652" y="337380"/>
                </a:lnTo>
                <a:lnTo>
                  <a:pt x="606988" y="352591"/>
                </a:lnTo>
                <a:lnTo>
                  <a:pt x="601163" y="366958"/>
                </a:lnTo>
                <a:lnTo>
                  <a:pt x="595267" y="383266"/>
                </a:lnTo>
                <a:lnTo>
                  <a:pt x="586693" y="397790"/>
                </a:lnTo>
                <a:lnTo>
                  <a:pt x="576268" y="409867"/>
                </a:lnTo>
                <a:lnTo>
                  <a:pt x="559242" y="423237"/>
                </a:lnTo>
                <a:lnTo>
                  <a:pt x="541631" y="438332"/>
                </a:lnTo>
                <a:lnTo>
                  <a:pt x="524836" y="449530"/>
                </a:lnTo>
                <a:lnTo>
                  <a:pt x="507124" y="462203"/>
                </a:lnTo>
                <a:lnTo>
                  <a:pt x="490579" y="471266"/>
                </a:lnTo>
                <a:lnTo>
                  <a:pt x="467210" y="483216"/>
                </a:lnTo>
                <a:lnTo>
                  <a:pt x="455366" y="486530"/>
                </a:lnTo>
                <a:lnTo>
                  <a:pt x="437540" y="488395"/>
                </a:lnTo>
                <a:lnTo>
                  <a:pt x="431592" y="488656"/>
                </a:lnTo>
                <a:lnTo>
                  <a:pt x="419691" y="491594"/>
                </a:lnTo>
                <a:lnTo>
                  <a:pt x="407788" y="495214"/>
                </a:lnTo>
                <a:lnTo>
                  <a:pt x="389929" y="497252"/>
                </a:lnTo>
                <a:lnTo>
                  <a:pt x="372070" y="497855"/>
                </a:lnTo>
                <a:lnTo>
                  <a:pt x="324445" y="498100"/>
                </a:lnTo>
                <a:lnTo>
                  <a:pt x="312539" y="495460"/>
                </a:lnTo>
                <a:lnTo>
                  <a:pt x="300633" y="491971"/>
                </a:lnTo>
                <a:lnTo>
                  <a:pt x="282774" y="489015"/>
                </a:lnTo>
                <a:lnTo>
                  <a:pt x="264914" y="482296"/>
                </a:lnTo>
                <a:lnTo>
                  <a:pt x="248046" y="474022"/>
                </a:lnTo>
                <a:lnTo>
                  <a:pt x="235332" y="464294"/>
                </a:lnTo>
                <a:lnTo>
                  <a:pt x="219438" y="449285"/>
                </a:lnTo>
                <a:lnTo>
                  <a:pt x="207991" y="438045"/>
                </a:lnTo>
                <a:lnTo>
                  <a:pt x="198936" y="423789"/>
                </a:lnTo>
                <a:lnTo>
                  <a:pt x="195132" y="415820"/>
                </a:lnTo>
                <a:lnTo>
                  <a:pt x="190611" y="407532"/>
                </a:lnTo>
                <a:lnTo>
                  <a:pt x="185613" y="399029"/>
                </a:lnTo>
                <a:lnTo>
                  <a:pt x="174768" y="381645"/>
                </a:lnTo>
                <a:lnTo>
                  <a:pt x="163334" y="363996"/>
                </a:lnTo>
                <a:lnTo>
                  <a:pt x="158498" y="355123"/>
                </a:lnTo>
                <a:lnTo>
                  <a:pt x="154283" y="346230"/>
                </a:lnTo>
                <a:lnTo>
                  <a:pt x="150480" y="337326"/>
                </a:lnTo>
                <a:lnTo>
                  <a:pt x="146952" y="327420"/>
                </a:lnTo>
                <a:lnTo>
                  <a:pt x="143610" y="316848"/>
                </a:lnTo>
                <a:lnTo>
                  <a:pt x="137248" y="295510"/>
                </a:lnTo>
                <a:lnTo>
                  <a:pt x="125080" y="257558"/>
                </a:lnTo>
                <a:lnTo>
                  <a:pt x="122081" y="248446"/>
                </a:lnTo>
                <a:lnTo>
                  <a:pt x="118751" y="233029"/>
                </a:lnTo>
                <a:lnTo>
                  <a:pt x="117270" y="218570"/>
                </a:lnTo>
                <a:lnTo>
                  <a:pt x="116876" y="210547"/>
                </a:lnTo>
                <a:lnTo>
                  <a:pt x="116612" y="202221"/>
                </a:lnTo>
                <a:lnTo>
                  <a:pt x="118966" y="187679"/>
                </a:lnTo>
                <a:lnTo>
                  <a:pt x="123319" y="175594"/>
                </a:lnTo>
                <a:lnTo>
                  <a:pt x="137091" y="151711"/>
                </a:lnTo>
                <a:lnTo>
                  <a:pt x="145901" y="139378"/>
                </a:lnTo>
                <a:lnTo>
                  <a:pt x="147869" y="134932"/>
                </a:lnTo>
                <a:lnTo>
                  <a:pt x="151630" y="120186"/>
                </a:lnTo>
                <a:lnTo>
                  <a:pt x="156027" y="112524"/>
                </a:lnTo>
                <a:lnTo>
                  <a:pt x="156604" y="107108"/>
                </a:lnTo>
                <a:lnTo>
                  <a:pt x="154599" y="93151"/>
                </a:lnTo>
                <a:lnTo>
                  <a:pt x="153047" y="79672"/>
                </a:lnTo>
                <a:lnTo>
                  <a:pt x="152633" y="73300"/>
                </a:lnTo>
                <a:lnTo>
                  <a:pt x="146880" y="58282"/>
                </a:lnTo>
                <a:lnTo>
                  <a:pt x="142569" y="50111"/>
                </a:lnTo>
                <a:lnTo>
                  <a:pt x="132487" y="35739"/>
                </a:lnTo>
                <a:lnTo>
                  <a:pt x="121390" y="23729"/>
                </a:lnTo>
                <a:lnTo>
                  <a:pt x="109845" y="15084"/>
                </a:lnTo>
                <a:lnTo>
                  <a:pt x="95452" y="7934"/>
                </a:lnTo>
                <a:lnTo>
                  <a:pt x="79134" y="2442"/>
                </a:lnTo>
                <a:lnTo>
                  <a:pt x="61960" y="0"/>
                </a:lnTo>
                <a:lnTo>
                  <a:pt x="47051" y="1561"/>
                </a:lnTo>
                <a:lnTo>
                  <a:pt x="27501" y="8018"/>
                </a:lnTo>
                <a:lnTo>
                  <a:pt x="16191" y="13393"/>
                </a:lnTo>
                <a:lnTo>
                  <a:pt x="0" y="248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Freeform 29"/>
          <p:cNvSpPr/>
          <p:nvPr/>
        </p:nvSpPr>
        <p:spPr>
          <a:xfrm>
            <a:off x="6724055" y="5232797"/>
            <a:ext cx="2646" cy="1"/>
          </a:xfrm>
          <a:custGeom>
            <a:avLst/>
            <a:gdLst/>
            <a:ahLst/>
            <a:cxnLst/>
            <a:rect l="0" t="0" r="0" b="0"/>
            <a:pathLst>
              <a:path w="2646" h="1">
                <a:moveTo>
                  <a:pt x="0" y="0"/>
                </a:moveTo>
                <a:lnTo>
                  <a:pt x="2645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SMARTInkAnnotation350"/>
          <p:cNvSpPr/>
          <p:nvPr/>
        </p:nvSpPr>
        <p:spPr>
          <a:xfrm>
            <a:off x="6563320" y="5206008"/>
            <a:ext cx="178595" cy="44617"/>
          </a:xfrm>
          <a:custGeom>
            <a:avLst/>
            <a:gdLst/>
            <a:ahLst/>
            <a:cxnLst/>
            <a:rect l="0" t="0" r="0" b="0"/>
            <a:pathLst>
              <a:path w="178595" h="44617">
                <a:moveTo>
                  <a:pt x="178594" y="35719"/>
                </a:moveTo>
                <a:lnTo>
                  <a:pt x="148424" y="35719"/>
                </a:lnTo>
                <a:lnTo>
                  <a:pt x="144590" y="36710"/>
                </a:lnTo>
                <a:lnTo>
                  <a:pt x="140050" y="38364"/>
                </a:lnTo>
                <a:lnTo>
                  <a:pt x="135038" y="40459"/>
                </a:lnTo>
                <a:lnTo>
                  <a:pt x="130705" y="41855"/>
                </a:lnTo>
                <a:lnTo>
                  <a:pt x="126824" y="42786"/>
                </a:lnTo>
                <a:lnTo>
                  <a:pt x="123245" y="43407"/>
                </a:lnTo>
                <a:lnTo>
                  <a:pt x="118874" y="43821"/>
                </a:lnTo>
                <a:lnTo>
                  <a:pt x="113976" y="44096"/>
                </a:lnTo>
                <a:lnTo>
                  <a:pt x="104235" y="44403"/>
                </a:lnTo>
                <a:lnTo>
                  <a:pt x="92180" y="44576"/>
                </a:lnTo>
                <a:lnTo>
                  <a:pt x="81980" y="44616"/>
                </a:lnTo>
                <a:lnTo>
                  <a:pt x="76481" y="43634"/>
                </a:lnTo>
                <a:lnTo>
                  <a:pt x="70832" y="41988"/>
                </a:lnTo>
                <a:lnTo>
                  <a:pt x="65080" y="39898"/>
                </a:lnTo>
                <a:lnTo>
                  <a:pt x="60253" y="37513"/>
                </a:lnTo>
                <a:lnTo>
                  <a:pt x="56044" y="34930"/>
                </a:lnTo>
                <a:lnTo>
                  <a:pt x="52246" y="32217"/>
                </a:lnTo>
                <a:lnTo>
                  <a:pt x="47729" y="29415"/>
                </a:lnTo>
                <a:lnTo>
                  <a:pt x="42733" y="26556"/>
                </a:lnTo>
                <a:lnTo>
                  <a:pt x="37419" y="23657"/>
                </a:lnTo>
                <a:lnTo>
                  <a:pt x="32884" y="20732"/>
                </a:lnTo>
                <a:lnTo>
                  <a:pt x="28868" y="17790"/>
                </a:lnTo>
                <a:lnTo>
                  <a:pt x="25199" y="14837"/>
                </a:lnTo>
                <a:lnTo>
                  <a:pt x="21759" y="11875"/>
                </a:lnTo>
                <a:lnTo>
                  <a:pt x="18475" y="8909"/>
                </a:lnTo>
                <a:lnTo>
                  <a:pt x="15294" y="5939"/>
                </a:lnTo>
                <a:lnTo>
                  <a:pt x="12179" y="3959"/>
                </a:lnTo>
                <a:lnTo>
                  <a:pt x="9112" y="264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SMARTInkAnnotation351"/>
          <p:cNvSpPr/>
          <p:nvPr/>
        </p:nvSpPr>
        <p:spPr>
          <a:xfrm>
            <a:off x="6268701" y="4643438"/>
            <a:ext cx="294620" cy="562571"/>
          </a:xfrm>
          <a:custGeom>
            <a:avLst/>
            <a:gdLst/>
            <a:ahLst/>
            <a:cxnLst/>
            <a:rect l="0" t="0" r="0" b="0"/>
            <a:pathLst>
              <a:path w="294620" h="562571">
                <a:moveTo>
                  <a:pt x="294619" y="562570"/>
                </a:moveTo>
                <a:lnTo>
                  <a:pt x="286931" y="554881"/>
                </a:lnTo>
                <a:lnTo>
                  <a:pt x="278806" y="540619"/>
                </a:lnTo>
                <a:lnTo>
                  <a:pt x="270531" y="530379"/>
                </a:lnTo>
                <a:lnTo>
                  <a:pt x="261795" y="520069"/>
                </a:lnTo>
                <a:lnTo>
                  <a:pt x="252923" y="504887"/>
                </a:lnTo>
                <a:lnTo>
                  <a:pt x="244010" y="487822"/>
                </a:lnTo>
                <a:lnTo>
                  <a:pt x="229134" y="458346"/>
                </a:lnTo>
                <a:lnTo>
                  <a:pt x="220536" y="446464"/>
                </a:lnTo>
                <a:lnTo>
                  <a:pt x="215464" y="440518"/>
                </a:lnTo>
                <a:lnTo>
                  <a:pt x="207184" y="425973"/>
                </a:lnTo>
                <a:lnTo>
                  <a:pt x="199204" y="409587"/>
                </a:lnTo>
                <a:lnTo>
                  <a:pt x="194298" y="401049"/>
                </a:lnTo>
                <a:lnTo>
                  <a:pt x="189043" y="392382"/>
                </a:lnTo>
                <a:lnTo>
                  <a:pt x="182563" y="383627"/>
                </a:lnTo>
                <a:lnTo>
                  <a:pt x="175267" y="374813"/>
                </a:lnTo>
                <a:lnTo>
                  <a:pt x="167426" y="365961"/>
                </a:lnTo>
                <a:lnTo>
                  <a:pt x="160215" y="357083"/>
                </a:lnTo>
                <a:lnTo>
                  <a:pt x="153423" y="348188"/>
                </a:lnTo>
                <a:lnTo>
                  <a:pt x="146910" y="339281"/>
                </a:lnTo>
                <a:lnTo>
                  <a:pt x="140584" y="329375"/>
                </a:lnTo>
                <a:lnTo>
                  <a:pt x="134382" y="318802"/>
                </a:lnTo>
                <a:lnTo>
                  <a:pt x="128263" y="307785"/>
                </a:lnTo>
                <a:lnTo>
                  <a:pt x="121207" y="297462"/>
                </a:lnTo>
                <a:lnTo>
                  <a:pt x="113528" y="287605"/>
                </a:lnTo>
                <a:lnTo>
                  <a:pt x="105430" y="278057"/>
                </a:lnTo>
                <a:lnTo>
                  <a:pt x="88497" y="256865"/>
                </a:lnTo>
                <a:lnTo>
                  <a:pt x="79814" y="245657"/>
                </a:lnTo>
                <a:lnTo>
                  <a:pt x="72040" y="235209"/>
                </a:lnTo>
                <a:lnTo>
                  <a:pt x="58112" y="215662"/>
                </a:lnTo>
                <a:lnTo>
                  <a:pt x="26941" y="169841"/>
                </a:lnTo>
                <a:lnTo>
                  <a:pt x="20917" y="160852"/>
                </a:lnTo>
                <a:lnTo>
                  <a:pt x="15910" y="152875"/>
                </a:lnTo>
                <a:lnTo>
                  <a:pt x="7699" y="138720"/>
                </a:lnTo>
                <a:lnTo>
                  <a:pt x="3388" y="125815"/>
                </a:lnTo>
                <a:lnTo>
                  <a:pt x="1472" y="113464"/>
                </a:lnTo>
                <a:lnTo>
                  <a:pt x="393" y="96347"/>
                </a:lnTo>
                <a:lnTo>
                  <a:pt x="74" y="83558"/>
                </a:lnTo>
                <a:lnTo>
                  <a:pt x="0" y="73186"/>
                </a:lnTo>
                <a:lnTo>
                  <a:pt x="972" y="68634"/>
                </a:lnTo>
                <a:lnTo>
                  <a:pt x="4698" y="60931"/>
                </a:lnTo>
                <a:lnTo>
                  <a:pt x="12373" y="51016"/>
                </a:lnTo>
                <a:lnTo>
                  <a:pt x="20679" y="44832"/>
                </a:lnTo>
                <a:lnTo>
                  <a:pt x="25673" y="41794"/>
                </a:lnTo>
                <a:lnTo>
                  <a:pt x="30985" y="38776"/>
                </a:lnTo>
                <a:lnTo>
                  <a:pt x="42180" y="32779"/>
                </a:lnTo>
                <a:lnTo>
                  <a:pt x="59639" y="23822"/>
                </a:lnTo>
                <a:lnTo>
                  <a:pt x="65536" y="21835"/>
                </a:lnTo>
                <a:lnTo>
                  <a:pt x="71452" y="20509"/>
                </a:lnTo>
                <a:lnTo>
                  <a:pt x="77381" y="19626"/>
                </a:lnTo>
                <a:lnTo>
                  <a:pt x="83317" y="20029"/>
                </a:lnTo>
                <a:lnTo>
                  <a:pt x="89258" y="21290"/>
                </a:lnTo>
                <a:lnTo>
                  <a:pt x="95205" y="23123"/>
                </a:lnTo>
                <a:lnTo>
                  <a:pt x="102145" y="24345"/>
                </a:lnTo>
                <a:lnTo>
                  <a:pt x="109748" y="25159"/>
                </a:lnTo>
                <a:lnTo>
                  <a:pt x="117794" y="25702"/>
                </a:lnTo>
                <a:lnTo>
                  <a:pt x="125142" y="27056"/>
                </a:lnTo>
                <a:lnTo>
                  <a:pt x="132025" y="28952"/>
                </a:lnTo>
                <a:lnTo>
                  <a:pt x="138598" y="31207"/>
                </a:lnTo>
                <a:lnTo>
                  <a:pt x="143972" y="32711"/>
                </a:lnTo>
                <a:lnTo>
                  <a:pt x="152590" y="34382"/>
                </a:lnTo>
                <a:lnTo>
                  <a:pt x="156277" y="33835"/>
                </a:lnTo>
                <a:lnTo>
                  <a:pt x="159727" y="32479"/>
                </a:lnTo>
                <a:lnTo>
                  <a:pt x="166206" y="28325"/>
                </a:lnTo>
                <a:lnTo>
                  <a:pt x="172393" y="23172"/>
                </a:lnTo>
                <a:lnTo>
                  <a:pt x="174439" y="19417"/>
                </a:lnTo>
                <a:lnTo>
                  <a:pt x="175804" y="14929"/>
                </a:lnTo>
                <a:lnTo>
                  <a:pt x="1785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Freeform 32"/>
          <p:cNvSpPr/>
          <p:nvPr/>
        </p:nvSpPr>
        <p:spPr>
          <a:xfrm>
            <a:off x="6447234" y="4634508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SMARTInkAnnotation353"/>
          <p:cNvSpPr/>
          <p:nvPr/>
        </p:nvSpPr>
        <p:spPr>
          <a:xfrm>
            <a:off x="6536531" y="4580930"/>
            <a:ext cx="89296" cy="339329"/>
          </a:xfrm>
          <a:custGeom>
            <a:avLst/>
            <a:gdLst/>
            <a:ahLst/>
            <a:cxnLst/>
            <a:rect l="0" t="0" r="0" b="0"/>
            <a:pathLst>
              <a:path w="89296" h="339329">
                <a:moveTo>
                  <a:pt x="62508" y="339328"/>
                </a:moveTo>
                <a:lnTo>
                  <a:pt x="62508" y="331639"/>
                </a:lnTo>
                <a:lnTo>
                  <a:pt x="63499" y="331226"/>
                </a:lnTo>
                <a:lnTo>
                  <a:pt x="65154" y="330949"/>
                </a:lnTo>
                <a:lnTo>
                  <a:pt x="67248" y="330766"/>
                </a:lnTo>
                <a:lnTo>
                  <a:pt x="68646" y="329651"/>
                </a:lnTo>
                <a:lnTo>
                  <a:pt x="69576" y="327915"/>
                </a:lnTo>
                <a:lnTo>
                  <a:pt x="70197" y="325767"/>
                </a:lnTo>
                <a:lnTo>
                  <a:pt x="71603" y="324334"/>
                </a:lnTo>
                <a:lnTo>
                  <a:pt x="73532" y="323378"/>
                </a:lnTo>
                <a:lnTo>
                  <a:pt x="75810" y="322742"/>
                </a:lnTo>
                <a:lnTo>
                  <a:pt x="77330" y="321325"/>
                </a:lnTo>
                <a:lnTo>
                  <a:pt x="78342" y="319389"/>
                </a:lnTo>
                <a:lnTo>
                  <a:pt x="80460" y="313599"/>
                </a:lnTo>
                <a:lnTo>
                  <a:pt x="82414" y="309277"/>
                </a:lnTo>
                <a:lnTo>
                  <a:pt x="84707" y="304411"/>
                </a:lnTo>
                <a:lnTo>
                  <a:pt x="87258" y="296359"/>
                </a:lnTo>
                <a:lnTo>
                  <a:pt x="88390" y="288480"/>
                </a:lnTo>
                <a:lnTo>
                  <a:pt x="88895" y="278364"/>
                </a:lnTo>
                <a:lnTo>
                  <a:pt x="89178" y="266254"/>
                </a:lnTo>
                <a:lnTo>
                  <a:pt x="89295" y="204740"/>
                </a:lnTo>
                <a:lnTo>
                  <a:pt x="88303" y="196025"/>
                </a:lnTo>
                <a:lnTo>
                  <a:pt x="86650" y="187237"/>
                </a:lnTo>
                <a:lnTo>
                  <a:pt x="84556" y="178403"/>
                </a:lnTo>
                <a:lnTo>
                  <a:pt x="82167" y="169537"/>
                </a:lnTo>
                <a:lnTo>
                  <a:pt x="76868" y="151748"/>
                </a:lnTo>
                <a:lnTo>
                  <a:pt x="62439" y="107149"/>
                </a:lnTo>
                <a:lnTo>
                  <a:pt x="59486" y="98221"/>
                </a:lnTo>
                <a:lnTo>
                  <a:pt x="56525" y="90286"/>
                </a:lnTo>
                <a:lnTo>
                  <a:pt x="53558" y="83011"/>
                </a:lnTo>
                <a:lnTo>
                  <a:pt x="50588" y="76176"/>
                </a:lnTo>
                <a:lnTo>
                  <a:pt x="44642" y="63290"/>
                </a:lnTo>
                <a:lnTo>
                  <a:pt x="32741" y="38850"/>
                </a:lnTo>
                <a:lnTo>
                  <a:pt x="29765" y="33837"/>
                </a:lnTo>
                <a:lnTo>
                  <a:pt x="26789" y="29503"/>
                </a:lnTo>
                <a:lnTo>
                  <a:pt x="23813" y="25622"/>
                </a:lnTo>
                <a:lnTo>
                  <a:pt x="20836" y="22042"/>
                </a:lnTo>
                <a:lnTo>
                  <a:pt x="17860" y="18664"/>
                </a:lnTo>
                <a:lnTo>
                  <a:pt x="11907" y="12263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SMARTInkAnnotation354"/>
          <p:cNvSpPr/>
          <p:nvPr/>
        </p:nvSpPr>
        <p:spPr>
          <a:xfrm>
            <a:off x="6456164" y="4536281"/>
            <a:ext cx="366118" cy="151806"/>
          </a:xfrm>
          <a:custGeom>
            <a:avLst/>
            <a:gdLst/>
            <a:ahLst/>
            <a:cxnLst/>
            <a:rect l="0" t="0" r="0" b="0"/>
            <a:pathLst>
              <a:path w="366118" h="151806">
                <a:moveTo>
                  <a:pt x="366117" y="151805"/>
                </a:moveTo>
                <a:lnTo>
                  <a:pt x="366117" y="135554"/>
                </a:lnTo>
                <a:lnTo>
                  <a:pt x="363471" y="132015"/>
                </a:lnTo>
                <a:lnTo>
                  <a:pt x="357555" y="125425"/>
                </a:lnTo>
                <a:lnTo>
                  <a:pt x="347523" y="125070"/>
                </a:lnTo>
                <a:lnTo>
                  <a:pt x="344791" y="125052"/>
                </a:lnTo>
                <a:lnTo>
                  <a:pt x="342970" y="124047"/>
                </a:lnTo>
                <a:lnTo>
                  <a:pt x="341756" y="122386"/>
                </a:lnTo>
                <a:lnTo>
                  <a:pt x="340947" y="120286"/>
                </a:lnTo>
                <a:lnTo>
                  <a:pt x="339415" y="118886"/>
                </a:lnTo>
                <a:lnTo>
                  <a:pt x="337402" y="117953"/>
                </a:lnTo>
                <a:lnTo>
                  <a:pt x="331526" y="115924"/>
                </a:lnTo>
                <a:lnTo>
                  <a:pt x="322301" y="111714"/>
                </a:lnTo>
                <a:lnTo>
                  <a:pt x="318055" y="109203"/>
                </a:lnTo>
                <a:lnTo>
                  <a:pt x="314232" y="106536"/>
                </a:lnTo>
                <a:lnTo>
                  <a:pt x="310690" y="103766"/>
                </a:lnTo>
                <a:lnTo>
                  <a:pt x="306346" y="100928"/>
                </a:lnTo>
                <a:lnTo>
                  <a:pt x="301465" y="98043"/>
                </a:lnTo>
                <a:lnTo>
                  <a:pt x="296227" y="95127"/>
                </a:lnTo>
                <a:lnTo>
                  <a:pt x="289758" y="92192"/>
                </a:lnTo>
                <a:lnTo>
                  <a:pt x="282469" y="89242"/>
                </a:lnTo>
                <a:lnTo>
                  <a:pt x="274633" y="86284"/>
                </a:lnTo>
                <a:lnTo>
                  <a:pt x="267425" y="83320"/>
                </a:lnTo>
                <a:lnTo>
                  <a:pt x="260635" y="80352"/>
                </a:lnTo>
                <a:lnTo>
                  <a:pt x="254124" y="77380"/>
                </a:lnTo>
                <a:lnTo>
                  <a:pt x="247799" y="75400"/>
                </a:lnTo>
                <a:lnTo>
                  <a:pt x="241598" y="74079"/>
                </a:lnTo>
                <a:lnTo>
                  <a:pt x="235479" y="73198"/>
                </a:lnTo>
                <a:lnTo>
                  <a:pt x="229416" y="71619"/>
                </a:lnTo>
                <a:lnTo>
                  <a:pt x="223389" y="69574"/>
                </a:lnTo>
                <a:lnTo>
                  <a:pt x="217387" y="67219"/>
                </a:lnTo>
                <a:lnTo>
                  <a:pt x="211401" y="66641"/>
                </a:lnTo>
                <a:lnTo>
                  <a:pt x="205427" y="67248"/>
                </a:lnTo>
                <a:lnTo>
                  <a:pt x="194488" y="69575"/>
                </a:lnTo>
                <a:lnTo>
                  <a:pt x="186319" y="70610"/>
                </a:lnTo>
                <a:lnTo>
                  <a:pt x="182752" y="71878"/>
                </a:lnTo>
                <a:lnTo>
                  <a:pt x="176142" y="75933"/>
                </a:lnTo>
                <a:lnTo>
                  <a:pt x="173982" y="79396"/>
                </a:lnTo>
                <a:lnTo>
                  <a:pt x="172543" y="83688"/>
                </a:lnTo>
                <a:lnTo>
                  <a:pt x="171583" y="88535"/>
                </a:lnTo>
                <a:lnTo>
                  <a:pt x="170943" y="92757"/>
                </a:lnTo>
                <a:lnTo>
                  <a:pt x="170518" y="96565"/>
                </a:lnTo>
                <a:lnTo>
                  <a:pt x="170233" y="100096"/>
                </a:lnTo>
                <a:lnTo>
                  <a:pt x="170044" y="103442"/>
                </a:lnTo>
                <a:lnTo>
                  <a:pt x="169832" y="109805"/>
                </a:lnTo>
                <a:lnTo>
                  <a:pt x="169678" y="123223"/>
                </a:lnTo>
                <a:lnTo>
                  <a:pt x="168682" y="122828"/>
                </a:lnTo>
                <a:lnTo>
                  <a:pt x="164928" y="119744"/>
                </a:lnTo>
                <a:lnTo>
                  <a:pt x="157306" y="115066"/>
                </a:lnTo>
                <a:lnTo>
                  <a:pt x="152495" y="112430"/>
                </a:lnTo>
                <a:lnTo>
                  <a:pt x="146312" y="107696"/>
                </a:lnTo>
                <a:lnTo>
                  <a:pt x="139213" y="101563"/>
                </a:lnTo>
                <a:lnTo>
                  <a:pt x="131504" y="94498"/>
                </a:lnTo>
                <a:lnTo>
                  <a:pt x="122396" y="87803"/>
                </a:lnTo>
                <a:lnTo>
                  <a:pt x="112355" y="81355"/>
                </a:lnTo>
                <a:lnTo>
                  <a:pt x="101692" y="75073"/>
                </a:lnTo>
                <a:lnTo>
                  <a:pt x="90615" y="67908"/>
                </a:lnTo>
                <a:lnTo>
                  <a:pt x="79262" y="60155"/>
                </a:lnTo>
                <a:lnTo>
                  <a:pt x="67724" y="52009"/>
                </a:lnTo>
                <a:lnTo>
                  <a:pt x="57055" y="43603"/>
                </a:lnTo>
                <a:lnTo>
                  <a:pt x="46966" y="35022"/>
                </a:lnTo>
                <a:lnTo>
                  <a:pt x="37264" y="26325"/>
                </a:lnTo>
                <a:lnTo>
                  <a:pt x="28812" y="19534"/>
                </a:lnTo>
                <a:lnTo>
                  <a:pt x="21192" y="14015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SMARTInkAnnotation355"/>
          <p:cNvSpPr/>
          <p:nvPr/>
        </p:nvSpPr>
        <p:spPr>
          <a:xfrm>
            <a:off x="6357938" y="4232753"/>
            <a:ext cx="482204" cy="203490"/>
          </a:xfrm>
          <a:custGeom>
            <a:avLst/>
            <a:gdLst/>
            <a:ahLst/>
            <a:cxnLst/>
            <a:rect l="0" t="0" r="0" b="0"/>
            <a:pathLst>
              <a:path w="482204" h="203490">
                <a:moveTo>
                  <a:pt x="482203" y="53497"/>
                </a:moveTo>
                <a:lnTo>
                  <a:pt x="482203" y="58237"/>
                </a:lnTo>
                <a:lnTo>
                  <a:pt x="481210" y="60626"/>
                </a:lnTo>
                <a:lnTo>
                  <a:pt x="477462" y="65926"/>
                </a:lnTo>
                <a:lnTo>
                  <a:pt x="476066" y="68728"/>
                </a:lnTo>
                <a:lnTo>
                  <a:pt x="474514" y="74488"/>
                </a:lnTo>
                <a:lnTo>
                  <a:pt x="473108" y="78405"/>
                </a:lnTo>
                <a:lnTo>
                  <a:pt x="471178" y="83000"/>
                </a:lnTo>
                <a:lnTo>
                  <a:pt x="468900" y="88049"/>
                </a:lnTo>
                <a:lnTo>
                  <a:pt x="467381" y="93399"/>
                </a:lnTo>
                <a:lnTo>
                  <a:pt x="466369" y="98950"/>
                </a:lnTo>
                <a:lnTo>
                  <a:pt x="465693" y="104635"/>
                </a:lnTo>
                <a:lnTo>
                  <a:pt x="464251" y="111401"/>
                </a:lnTo>
                <a:lnTo>
                  <a:pt x="462297" y="118889"/>
                </a:lnTo>
                <a:lnTo>
                  <a:pt x="460002" y="126857"/>
                </a:lnTo>
                <a:lnTo>
                  <a:pt x="458473" y="134154"/>
                </a:lnTo>
                <a:lnTo>
                  <a:pt x="457453" y="141003"/>
                </a:lnTo>
                <a:lnTo>
                  <a:pt x="456773" y="147553"/>
                </a:lnTo>
                <a:lnTo>
                  <a:pt x="455328" y="153904"/>
                </a:lnTo>
                <a:lnTo>
                  <a:pt x="453372" y="160123"/>
                </a:lnTo>
                <a:lnTo>
                  <a:pt x="451075" y="166253"/>
                </a:lnTo>
                <a:lnTo>
                  <a:pt x="448553" y="171332"/>
                </a:lnTo>
                <a:lnTo>
                  <a:pt x="445879" y="175709"/>
                </a:lnTo>
                <a:lnTo>
                  <a:pt x="443103" y="179620"/>
                </a:lnTo>
                <a:lnTo>
                  <a:pt x="439269" y="183220"/>
                </a:lnTo>
                <a:lnTo>
                  <a:pt x="434729" y="186612"/>
                </a:lnTo>
                <a:lnTo>
                  <a:pt x="429717" y="189865"/>
                </a:lnTo>
                <a:lnTo>
                  <a:pt x="418858" y="196126"/>
                </a:lnTo>
                <a:lnTo>
                  <a:pt x="413184" y="199184"/>
                </a:lnTo>
                <a:lnTo>
                  <a:pt x="401587" y="202582"/>
                </a:lnTo>
                <a:lnTo>
                  <a:pt x="395716" y="203489"/>
                </a:lnTo>
                <a:lnTo>
                  <a:pt x="383902" y="201850"/>
                </a:lnTo>
                <a:lnTo>
                  <a:pt x="371045" y="197815"/>
                </a:lnTo>
                <a:lnTo>
                  <a:pt x="303453" y="175476"/>
                </a:lnTo>
                <a:lnTo>
                  <a:pt x="295568" y="171527"/>
                </a:lnTo>
                <a:lnTo>
                  <a:pt x="288326" y="166911"/>
                </a:lnTo>
                <a:lnTo>
                  <a:pt x="281513" y="161848"/>
                </a:lnTo>
                <a:lnTo>
                  <a:pt x="266007" y="150932"/>
                </a:lnTo>
                <a:lnTo>
                  <a:pt x="257705" y="145243"/>
                </a:lnTo>
                <a:lnTo>
                  <a:pt x="249194" y="140457"/>
                </a:lnTo>
                <a:lnTo>
                  <a:pt x="240544" y="136275"/>
                </a:lnTo>
                <a:lnTo>
                  <a:pt x="231799" y="132495"/>
                </a:lnTo>
                <a:lnTo>
                  <a:pt x="223986" y="127991"/>
                </a:lnTo>
                <a:lnTo>
                  <a:pt x="216792" y="123003"/>
                </a:lnTo>
                <a:lnTo>
                  <a:pt x="210012" y="117693"/>
                </a:lnTo>
                <a:lnTo>
                  <a:pt x="202516" y="113162"/>
                </a:lnTo>
                <a:lnTo>
                  <a:pt x="194541" y="109149"/>
                </a:lnTo>
                <a:lnTo>
                  <a:pt x="186249" y="105481"/>
                </a:lnTo>
                <a:lnTo>
                  <a:pt x="177744" y="101051"/>
                </a:lnTo>
                <a:lnTo>
                  <a:pt x="169097" y="96114"/>
                </a:lnTo>
                <a:lnTo>
                  <a:pt x="160356" y="90838"/>
                </a:lnTo>
                <a:lnTo>
                  <a:pt x="152544" y="86328"/>
                </a:lnTo>
                <a:lnTo>
                  <a:pt x="138573" y="78672"/>
                </a:lnTo>
                <a:lnTo>
                  <a:pt x="131077" y="74249"/>
                </a:lnTo>
                <a:lnTo>
                  <a:pt x="114811" y="64043"/>
                </a:lnTo>
                <a:lnTo>
                  <a:pt x="106306" y="59535"/>
                </a:lnTo>
                <a:lnTo>
                  <a:pt x="97659" y="55539"/>
                </a:lnTo>
                <a:lnTo>
                  <a:pt x="88918" y="51881"/>
                </a:lnTo>
                <a:lnTo>
                  <a:pt x="81107" y="47459"/>
                </a:lnTo>
                <a:lnTo>
                  <a:pt x="73916" y="42526"/>
                </a:lnTo>
                <a:lnTo>
                  <a:pt x="67135" y="37253"/>
                </a:lnTo>
                <a:lnTo>
                  <a:pt x="60631" y="32746"/>
                </a:lnTo>
                <a:lnTo>
                  <a:pt x="54312" y="28749"/>
                </a:lnTo>
                <a:lnTo>
                  <a:pt x="48114" y="25092"/>
                </a:lnTo>
                <a:lnTo>
                  <a:pt x="41998" y="20670"/>
                </a:lnTo>
                <a:lnTo>
                  <a:pt x="35935" y="15737"/>
                </a:lnTo>
                <a:lnTo>
                  <a:pt x="29910" y="10464"/>
                </a:lnTo>
                <a:lnTo>
                  <a:pt x="20569" y="4605"/>
                </a:lnTo>
                <a:lnTo>
                  <a:pt x="13110" y="2002"/>
                </a:lnTo>
                <a:lnTo>
                  <a:pt x="569" y="0"/>
                </a:lnTo>
                <a:lnTo>
                  <a:pt x="253" y="2601"/>
                </a:lnTo>
                <a:lnTo>
                  <a:pt x="0" y="88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SMARTInkAnnotation356"/>
          <p:cNvSpPr/>
          <p:nvPr/>
        </p:nvSpPr>
        <p:spPr>
          <a:xfrm>
            <a:off x="6366867" y="4554141"/>
            <a:ext cx="26790" cy="71438"/>
          </a:xfrm>
          <a:custGeom>
            <a:avLst/>
            <a:gdLst/>
            <a:ahLst/>
            <a:cxnLst/>
            <a:rect l="0" t="0" r="0" b="0"/>
            <a:pathLst>
              <a:path w="26790" h="71438">
                <a:moveTo>
                  <a:pt x="0" y="71437"/>
                </a:moveTo>
                <a:lnTo>
                  <a:pt x="4740" y="71437"/>
                </a:lnTo>
                <a:lnTo>
                  <a:pt x="6137" y="70445"/>
                </a:lnTo>
                <a:lnTo>
                  <a:pt x="7068" y="68792"/>
                </a:lnTo>
                <a:lnTo>
                  <a:pt x="7688" y="66697"/>
                </a:lnTo>
                <a:lnTo>
                  <a:pt x="9095" y="64308"/>
                </a:lnTo>
                <a:lnTo>
                  <a:pt x="11024" y="61723"/>
                </a:lnTo>
                <a:lnTo>
                  <a:pt x="13302" y="59008"/>
                </a:lnTo>
                <a:lnTo>
                  <a:pt x="14821" y="56206"/>
                </a:lnTo>
                <a:lnTo>
                  <a:pt x="15834" y="53346"/>
                </a:lnTo>
                <a:lnTo>
                  <a:pt x="16509" y="50446"/>
                </a:lnTo>
                <a:lnTo>
                  <a:pt x="17951" y="46529"/>
                </a:lnTo>
                <a:lnTo>
                  <a:pt x="19906" y="41933"/>
                </a:lnTo>
                <a:lnTo>
                  <a:pt x="22200" y="36885"/>
                </a:lnTo>
                <a:lnTo>
                  <a:pt x="23730" y="32528"/>
                </a:lnTo>
                <a:lnTo>
                  <a:pt x="24749" y="28630"/>
                </a:lnTo>
                <a:lnTo>
                  <a:pt x="25429" y="25040"/>
                </a:lnTo>
                <a:lnTo>
                  <a:pt x="25883" y="20662"/>
                </a:lnTo>
                <a:lnTo>
                  <a:pt x="26185" y="15759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SMARTInkAnnotation357"/>
          <p:cNvSpPr/>
          <p:nvPr/>
        </p:nvSpPr>
        <p:spPr>
          <a:xfrm>
            <a:off x="6188428" y="3973711"/>
            <a:ext cx="178440" cy="419696"/>
          </a:xfrm>
          <a:custGeom>
            <a:avLst/>
            <a:gdLst/>
            <a:ahLst/>
            <a:cxnLst/>
            <a:rect l="0" t="0" r="0" b="0"/>
            <a:pathLst>
              <a:path w="178440" h="419696">
                <a:moveTo>
                  <a:pt x="142720" y="419695"/>
                </a:moveTo>
                <a:lnTo>
                  <a:pt x="137980" y="414954"/>
                </a:lnTo>
                <a:lnTo>
                  <a:pt x="134599" y="410582"/>
                </a:lnTo>
                <a:lnTo>
                  <a:pt x="130362" y="404690"/>
                </a:lnTo>
                <a:lnTo>
                  <a:pt x="125551" y="397785"/>
                </a:lnTo>
                <a:lnTo>
                  <a:pt x="121352" y="392190"/>
                </a:lnTo>
                <a:lnTo>
                  <a:pt x="117561" y="387468"/>
                </a:lnTo>
                <a:lnTo>
                  <a:pt x="114041" y="383327"/>
                </a:lnTo>
                <a:lnTo>
                  <a:pt x="109710" y="377591"/>
                </a:lnTo>
                <a:lnTo>
                  <a:pt x="99606" y="363279"/>
                </a:lnTo>
                <a:lnTo>
                  <a:pt x="94134" y="354303"/>
                </a:lnTo>
                <a:lnTo>
                  <a:pt x="88501" y="344351"/>
                </a:lnTo>
                <a:lnTo>
                  <a:pt x="82761" y="333747"/>
                </a:lnTo>
                <a:lnTo>
                  <a:pt x="76951" y="323701"/>
                </a:lnTo>
                <a:lnTo>
                  <a:pt x="65203" y="304602"/>
                </a:lnTo>
                <a:lnTo>
                  <a:pt x="60284" y="295341"/>
                </a:lnTo>
                <a:lnTo>
                  <a:pt x="56013" y="286191"/>
                </a:lnTo>
                <a:lnTo>
                  <a:pt x="52173" y="277114"/>
                </a:lnTo>
                <a:lnTo>
                  <a:pt x="48621" y="268086"/>
                </a:lnTo>
                <a:lnTo>
                  <a:pt x="42029" y="250118"/>
                </a:lnTo>
                <a:lnTo>
                  <a:pt x="23703" y="196460"/>
                </a:lnTo>
                <a:lnTo>
                  <a:pt x="5803" y="142875"/>
                </a:lnTo>
                <a:lnTo>
                  <a:pt x="3817" y="134937"/>
                </a:lnTo>
                <a:lnTo>
                  <a:pt x="2493" y="127662"/>
                </a:lnTo>
                <a:lnTo>
                  <a:pt x="1611" y="120826"/>
                </a:lnTo>
                <a:lnTo>
                  <a:pt x="629" y="107940"/>
                </a:lnTo>
                <a:lnTo>
                  <a:pt x="194" y="95598"/>
                </a:lnTo>
                <a:lnTo>
                  <a:pt x="0" y="83498"/>
                </a:lnTo>
                <a:lnTo>
                  <a:pt x="940" y="78486"/>
                </a:lnTo>
                <a:lnTo>
                  <a:pt x="4632" y="70271"/>
                </a:lnTo>
                <a:lnTo>
                  <a:pt x="9579" y="63312"/>
                </a:lnTo>
                <a:lnTo>
                  <a:pt x="15085" y="56912"/>
                </a:lnTo>
                <a:lnTo>
                  <a:pt x="20840" y="50760"/>
                </a:lnTo>
                <a:lnTo>
                  <a:pt x="24756" y="47731"/>
                </a:lnTo>
                <a:lnTo>
                  <a:pt x="29351" y="44719"/>
                </a:lnTo>
                <a:lnTo>
                  <a:pt x="34398" y="41719"/>
                </a:lnTo>
                <a:lnTo>
                  <a:pt x="40740" y="39719"/>
                </a:lnTo>
                <a:lnTo>
                  <a:pt x="47945" y="38385"/>
                </a:lnTo>
                <a:lnTo>
                  <a:pt x="55724" y="37496"/>
                </a:lnTo>
                <a:lnTo>
                  <a:pt x="62895" y="35911"/>
                </a:lnTo>
                <a:lnTo>
                  <a:pt x="69659" y="33863"/>
                </a:lnTo>
                <a:lnTo>
                  <a:pt x="76154" y="31505"/>
                </a:lnTo>
                <a:lnTo>
                  <a:pt x="83460" y="29933"/>
                </a:lnTo>
                <a:lnTo>
                  <a:pt x="91307" y="28885"/>
                </a:lnTo>
                <a:lnTo>
                  <a:pt x="99515" y="28186"/>
                </a:lnTo>
                <a:lnTo>
                  <a:pt x="106972" y="26729"/>
                </a:lnTo>
                <a:lnTo>
                  <a:pt x="113927" y="24764"/>
                </a:lnTo>
                <a:lnTo>
                  <a:pt x="120548" y="22463"/>
                </a:lnTo>
                <a:lnTo>
                  <a:pt x="126947" y="20928"/>
                </a:lnTo>
                <a:lnTo>
                  <a:pt x="133196" y="19905"/>
                </a:lnTo>
                <a:lnTo>
                  <a:pt x="139348" y="19223"/>
                </a:lnTo>
                <a:lnTo>
                  <a:pt x="145433" y="17776"/>
                </a:lnTo>
                <a:lnTo>
                  <a:pt x="151474" y="15820"/>
                </a:lnTo>
                <a:lnTo>
                  <a:pt x="157487" y="13523"/>
                </a:lnTo>
                <a:lnTo>
                  <a:pt x="162486" y="11000"/>
                </a:lnTo>
                <a:lnTo>
                  <a:pt x="166812" y="8325"/>
                </a:lnTo>
                <a:lnTo>
                  <a:pt x="17843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SMARTInkAnnotation358"/>
          <p:cNvSpPr/>
          <p:nvPr/>
        </p:nvSpPr>
        <p:spPr>
          <a:xfrm>
            <a:off x="6527602" y="3750578"/>
            <a:ext cx="257688" cy="390984"/>
          </a:xfrm>
          <a:custGeom>
            <a:avLst/>
            <a:gdLst/>
            <a:ahLst/>
            <a:cxnLst/>
            <a:rect l="0" t="0" r="0" b="0"/>
            <a:pathLst>
              <a:path w="257688" h="390984">
                <a:moveTo>
                  <a:pt x="241101" y="8820"/>
                </a:moveTo>
                <a:lnTo>
                  <a:pt x="257687" y="8820"/>
                </a:lnTo>
                <a:lnTo>
                  <a:pt x="253843" y="8820"/>
                </a:lnTo>
                <a:lnTo>
                  <a:pt x="252573" y="7828"/>
                </a:lnTo>
                <a:lnTo>
                  <a:pt x="251725" y="6174"/>
                </a:lnTo>
                <a:lnTo>
                  <a:pt x="251160" y="4080"/>
                </a:lnTo>
                <a:lnTo>
                  <a:pt x="248799" y="2683"/>
                </a:lnTo>
                <a:lnTo>
                  <a:pt x="240885" y="1132"/>
                </a:lnTo>
                <a:lnTo>
                  <a:pt x="235996" y="718"/>
                </a:lnTo>
                <a:lnTo>
                  <a:pt x="230752" y="442"/>
                </a:lnTo>
                <a:lnTo>
                  <a:pt x="219635" y="136"/>
                </a:lnTo>
                <a:lnTo>
                  <a:pt x="208079" y="0"/>
                </a:lnTo>
                <a:lnTo>
                  <a:pt x="201227" y="956"/>
                </a:lnTo>
                <a:lnTo>
                  <a:pt x="193682" y="2585"/>
                </a:lnTo>
                <a:lnTo>
                  <a:pt x="185676" y="4664"/>
                </a:lnTo>
                <a:lnTo>
                  <a:pt x="178354" y="7041"/>
                </a:lnTo>
                <a:lnTo>
                  <a:pt x="171488" y="9619"/>
                </a:lnTo>
                <a:lnTo>
                  <a:pt x="164927" y="12329"/>
                </a:lnTo>
                <a:lnTo>
                  <a:pt x="158568" y="15128"/>
                </a:lnTo>
                <a:lnTo>
                  <a:pt x="146212" y="20885"/>
                </a:lnTo>
                <a:lnTo>
                  <a:pt x="141130" y="24800"/>
                </a:lnTo>
                <a:lnTo>
                  <a:pt x="136750" y="29396"/>
                </a:lnTo>
                <a:lnTo>
                  <a:pt x="129239" y="39793"/>
                </a:lnTo>
                <a:lnTo>
                  <a:pt x="122593" y="51029"/>
                </a:lnTo>
                <a:lnTo>
                  <a:pt x="116331" y="62637"/>
                </a:lnTo>
                <a:lnTo>
                  <a:pt x="113272" y="68511"/>
                </a:lnTo>
                <a:lnTo>
                  <a:pt x="112226" y="75403"/>
                </a:lnTo>
                <a:lnTo>
                  <a:pt x="112521" y="82974"/>
                </a:lnTo>
                <a:lnTo>
                  <a:pt x="113708" y="90998"/>
                </a:lnTo>
                <a:lnTo>
                  <a:pt x="115493" y="100317"/>
                </a:lnTo>
                <a:lnTo>
                  <a:pt x="120122" y="121253"/>
                </a:lnTo>
                <a:lnTo>
                  <a:pt x="123737" y="131401"/>
                </a:lnTo>
                <a:lnTo>
                  <a:pt x="128132" y="141143"/>
                </a:lnTo>
                <a:lnTo>
                  <a:pt x="166869" y="217607"/>
                </a:lnTo>
                <a:lnTo>
                  <a:pt x="173754" y="229371"/>
                </a:lnTo>
                <a:lnTo>
                  <a:pt x="181320" y="241183"/>
                </a:lnTo>
                <a:lnTo>
                  <a:pt x="210111" y="283914"/>
                </a:lnTo>
                <a:lnTo>
                  <a:pt x="215479" y="293419"/>
                </a:lnTo>
                <a:lnTo>
                  <a:pt x="220052" y="302733"/>
                </a:lnTo>
                <a:lnTo>
                  <a:pt x="227776" y="320026"/>
                </a:lnTo>
                <a:lnTo>
                  <a:pt x="234518" y="334327"/>
                </a:lnTo>
                <a:lnTo>
                  <a:pt x="236712" y="340918"/>
                </a:lnTo>
                <a:lnTo>
                  <a:pt x="238175" y="347297"/>
                </a:lnTo>
                <a:lnTo>
                  <a:pt x="239150" y="353534"/>
                </a:lnTo>
                <a:lnTo>
                  <a:pt x="238808" y="358684"/>
                </a:lnTo>
                <a:lnTo>
                  <a:pt x="237588" y="363110"/>
                </a:lnTo>
                <a:lnTo>
                  <a:pt x="233587" y="370673"/>
                </a:lnTo>
                <a:lnTo>
                  <a:pt x="228501" y="377342"/>
                </a:lnTo>
                <a:lnTo>
                  <a:pt x="224763" y="380509"/>
                </a:lnTo>
                <a:lnTo>
                  <a:pt x="220288" y="383613"/>
                </a:lnTo>
                <a:lnTo>
                  <a:pt x="215319" y="386674"/>
                </a:lnTo>
                <a:lnTo>
                  <a:pt x="210023" y="388715"/>
                </a:lnTo>
                <a:lnTo>
                  <a:pt x="204507" y="390075"/>
                </a:lnTo>
                <a:lnTo>
                  <a:pt x="198846" y="390983"/>
                </a:lnTo>
                <a:lnTo>
                  <a:pt x="192095" y="390595"/>
                </a:lnTo>
                <a:lnTo>
                  <a:pt x="184617" y="389344"/>
                </a:lnTo>
                <a:lnTo>
                  <a:pt x="176657" y="387519"/>
                </a:lnTo>
                <a:lnTo>
                  <a:pt x="168372" y="385309"/>
                </a:lnTo>
                <a:lnTo>
                  <a:pt x="151230" y="380209"/>
                </a:lnTo>
                <a:lnTo>
                  <a:pt x="142492" y="378452"/>
                </a:lnTo>
                <a:lnTo>
                  <a:pt x="133689" y="377280"/>
                </a:lnTo>
                <a:lnTo>
                  <a:pt x="124845" y="376500"/>
                </a:lnTo>
                <a:lnTo>
                  <a:pt x="114979" y="373994"/>
                </a:lnTo>
                <a:lnTo>
                  <a:pt x="104434" y="370340"/>
                </a:lnTo>
                <a:lnTo>
                  <a:pt x="93436" y="365919"/>
                </a:lnTo>
                <a:lnTo>
                  <a:pt x="73276" y="358362"/>
                </a:lnTo>
                <a:lnTo>
                  <a:pt x="63734" y="354957"/>
                </a:lnTo>
                <a:lnTo>
                  <a:pt x="55387" y="351695"/>
                </a:lnTo>
                <a:lnTo>
                  <a:pt x="47839" y="348529"/>
                </a:lnTo>
                <a:lnTo>
                  <a:pt x="40821" y="345425"/>
                </a:lnTo>
                <a:lnTo>
                  <a:pt x="33168" y="342364"/>
                </a:lnTo>
                <a:lnTo>
                  <a:pt x="0" y="3302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SMARTInkAnnotation359"/>
          <p:cNvSpPr/>
          <p:nvPr/>
        </p:nvSpPr>
        <p:spPr>
          <a:xfrm>
            <a:off x="6241852" y="3232547"/>
            <a:ext cx="339209" cy="1125142"/>
          </a:xfrm>
          <a:custGeom>
            <a:avLst/>
            <a:gdLst/>
            <a:ahLst/>
            <a:cxnLst/>
            <a:rect l="0" t="0" r="0" b="0"/>
            <a:pathLst>
              <a:path w="339209" h="1125142">
                <a:moveTo>
                  <a:pt x="312539" y="1125141"/>
                </a:moveTo>
                <a:lnTo>
                  <a:pt x="320227" y="1117452"/>
                </a:lnTo>
                <a:lnTo>
                  <a:pt x="323563" y="1116762"/>
                </a:lnTo>
                <a:lnTo>
                  <a:pt x="325841" y="1116579"/>
                </a:lnTo>
                <a:lnTo>
                  <a:pt x="327360" y="1115464"/>
                </a:lnTo>
                <a:lnTo>
                  <a:pt x="328373" y="1113728"/>
                </a:lnTo>
                <a:lnTo>
                  <a:pt x="329048" y="1111579"/>
                </a:lnTo>
                <a:lnTo>
                  <a:pt x="332444" y="1106546"/>
                </a:lnTo>
                <a:lnTo>
                  <a:pt x="334738" y="1103814"/>
                </a:lnTo>
                <a:lnTo>
                  <a:pt x="336268" y="1100009"/>
                </a:lnTo>
                <a:lnTo>
                  <a:pt x="338724" y="1082289"/>
                </a:lnTo>
                <a:lnTo>
                  <a:pt x="339208" y="1068941"/>
                </a:lnTo>
                <a:lnTo>
                  <a:pt x="336629" y="1060144"/>
                </a:lnTo>
                <a:lnTo>
                  <a:pt x="333168" y="1049620"/>
                </a:lnTo>
                <a:lnTo>
                  <a:pt x="330226" y="1032539"/>
                </a:lnTo>
                <a:lnTo>
                  <a:pt x="320847" y="1008989"/>
                </a:lnTo>
                <a:lnTo>
                  <a:pt x="312354" y="991176"/>
                </a:lnTo>
                <a:lnTo>
                  <a:pt x="303555" y="970684"/>
                </a:lnTo>
                <a:lnTo>
                  <a:pt x="298624" y="955290"/>
                </a:lnTo>
                <a:lnTo>
                  <a:pt x="292813" y="926593"/>
                </a:lnTo>
                <a:lnTo>
                  <a:pt x="282404" y="892555"/>
                </a:lnTo>
                <a:lnTo>
                  <a:pt x="273734" y="866057"/>
                </a:lnTo>
                <a:lnTo>
                  <a:pt x="264881" y="834614"/>
                </a:lnTo>
                <a:lnTo>
                  <a:pt x="256300" y="814447"/>
                </a:lnTo>
                <a:lnTo>
                  <a:pt x="245872" y="794570"/>
                </a:lnTo>
                <a:lnTo>
                  <a:pt x="217133" y="737773"/>
                </a:lnTo>
                <a:lnTo>
                  <a:pt x="210239" y="726997"/>
                </a:lnTo>
                <a:lnTo>
                  <a:pt x="202668" y="716836"/>
                </a:lnTo>
                <a:lnTo>
                  <a:pt x="194643" y="707086"/>
                </a:lnTo>
                <a:lnTo>
                  <a:pt x="187309" y="696617"/>
                </a:lnTo>
                <a:lnTo>
                  <a:pt x="180435" y="685669"/>
                </a:lnTo>
                <a:lnTo>
                  <a:pt x="173868" y="674402"/>
                </a:lnTo>
                <a:lnTo>
                  <a:pt x="166513" y="663914"/>
                </a:lnTo>
                <a:lnTo>
                  <a:pt x="158634" y="653945"/>
                </a:lnTo>
                <a:lnTo>
                  <a:pt x="150404" y="644323"/>
                </a:lnTo>
                <a:lnTo>
                  <a:pt x="142933" y="634931"/>
                </a:lnTo>
                <a:lnTo>
                  <a:pt x="135968" y="625694"/>
                </a:lnTo>
                <a:lnTo>
                  <a:pt x="129341" y="616559"/>
                </a:lnTo>
                <a:lnTo>
                  <a:pt x="121946" y="608484"/>
                </a:lnTo>
                <a:lnTo>
                  <a:pt x="114039" y="601117"/>
                </a:lnTo>
                <a:lnTo>
                  <a:pt x="105792" y="594221"/>
                </a:lnTo>
                <a:lnTo>
                  <a:pt x="99301" y="587640"/>
                </a:lnTo>
                <a:lnTo>
                  <a:pt x="89443" y="575035"/>
                </a:lnTo>
                <a:lnTo>
                  <a:pt x="81755" y="562818"/>
                </a:lnTo>
                <a:lnTo>
                  <a:pt x="78315" y="556783"/>
                </a:lnTo>
                <a:lnTo>
                  <a:pt x="74494" y="544784"/>
                </a:lnTo>
                <a:lnTo>
                  <a:pt x="72041" y="525653"/>
                </a:lnTo>
                <a:lnTo>
                  <a:pt x="74351" y="516066"/>
                </a:lnTo>
                <a:lnTo>
                  <a:pt x="78685" y="506183"/>
                </a:lnTo>
                <a:lnTo>
                  <a:pt x="86704" y="494048"/>
                </a:lnTo>
                <a:lnTo>
                  <a:pt x="92444" y="483830"/>
                </a:lnTo>
                <a:lnTo>
                  <a:pt x="100948" y="475319"/>
                </a:lnTo>
                <a:lnTo>
                  <a:pt x="111342" y="468229"/>
                </a:lnTo>
                <a:lnTo>
                  <a:pt x="116892" y="464950"/>
                </a:lnTo>
                <a:lnTo>
                  <a:pt x="122576" y="461771"/>
                </a:lnTo>
                <a:lnTo>
                  <a:pt x="134183" y="455593"/>
                </a:lnTo>
                <a:lnTo>
                  <a:pt x="157805" y="443543"/>
                </a:lnTo>
                <a:lnTo>
                  <a:pt x="163742" y="439563"/>
                </a:lnTo>
                <a:lnTo>
                  <a:pt x="169685" y="434924"/>
                </a:lnTo>
                <a:lnTo>
                  <a:pt x="175630" y="429848"/>
                </a:lnTo>
                <a:lnTo>
                  <a:pt x="181579" y="425472"/>
                </a:lnTo>
                <a:lnTo>
                  <a:pt x="187530" y="421562"/>
                </a:lnTo>
                <a:lnTo>
                  <a:pt x="193480" y="417963"/>
                </a:lnTo>
                <a:lnTo>
                  <a:pt x="202738" y="408673"/>
                </a:lnTo>
                <a:lnTo>
                  <a:pt x="210161" y="398921"/>
                </a:lnTo>
                <a:lnTo>
                  <a:pt x="219917" y="386861"/>
                </a:lnTo>
                <a:lnTo>
                  <a:pt x="226063" y="376659"/>
                </a:lnTo>
                <a:lnTo>
                  <a:pt x="229457" y="365511"/>
                </a:lnTo>
                <a:lnTo>
                  <a:pt x="231814" y="336272"/>
                </a:lnTo>
                <a:lnTo>
                  <a:pt x="232012" y="324410"/>
                </a:lnTo>
                <a:lnTo>
                  <a:pt x="229455" y="312523"/>
                </a:lnTo>
                <a:lnTo>
                  <a:pt x="224019" y="299634"/>
                </a:lnTo>
                <a:lnTo>
                  <a:pt x="214988" y="283983"/>
                </a:lnTo>
                <a:lnTo>
                  <a:pt x="204360" y="267105"/>
                </a:lnTo>
                <a:lnTo>
                  <a:pt x="181368" y="232016"/>
                </a:lnTo>
                <a:lnTo>
                  <a:pt x="174489" y="224131"/>
                </a:lnTo>
                <a:lnTo>
                  <a:pt x="166928" y="216889"/>
                </a:lnTo>
                <a:lnTo>
                  <a:pt x="158910" y="210077"/>
                </a:lnTo>
                <a:lnTo>
                  <a:pt x="139417" y="194571"/>
                </a:lnTo>
                <a:lnTo>
                  <a:pt x="128664" y="186268"/>
                </a:lnTo>
                <a:lnTo>
                  <a:pt x="119510" y="178749"/>
                </a:lnTo>
                <a:lnTo>
                  <a:pt x="111423" y="171752"/>
                </a:lnTo>
                <a:lnTo>
                  <a:pt x="104047" y="165103"/>
                </a:lnTo>
                <a:lnTo>
                  <a:pt x="90560" y="152423"/>
                </a:lnTo>
                <a:lnTo>
                  <a:pt x="84186" y="146263"/>
                </a:lnTo>
                <a:lnTo>
                  <a:pt x="74457" y="134129"/>
                </a:lnTo>
                <a:lnTo>
                  <a:pt x="66826" y="121128"/>
                </a:lnTo>
                <a:lnTo>
                  <a:pt x="53842" y="91175"/>
                </a:lnTo>
                <a:lnTo>
                  <a:pt x="44727" y="71994"/>
                </a:lnTo>
                <a:lnTo>
                  <a:pt x="32757" y="47735"/>
                </a:lnTo>
                <a:lnTo>
                  <a:pt x="23816" y="34538"/>
                </a:lnTo>
                <a:lnTo>
                  <a:pt x="11907" y="15054"/>
                </a:lnTo>
                <a:lnTo>
                  <a:pt x="2646" y="3267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SMARTInkAnnotation360"/>
          <p:cNvSpPr/>
          <p:nvPr/>
        </p:nvSpPr>
        <p:spPr>
          <a:xfrm>
            <a:off x="6116836" y="2687836"/>
            <a:ext cx="571247" cy="1035845"/>
          </a:xfrm>
          <a:custGeom>
            <a:avLst/>
            <a:gdLst/>
            <a:ahLst/>
            <a:cxnLst/>
            <a:rect l="0" t="0" r="0" b="0"/>
            <a:pathLst>
              <a:path w="571247" h="1035845">
                <a:moveTo>
                  <a:pt x="0" y="1035844"/>
                </a:moveTo>
                <a:lnTo>
                  <a:pt x="0" y="1027282"/>
                </a:lnTo>
                <a:lnTo>
                  <a:pt x="4740" y="1027023"/>
                </a:lnTo>
                <a:lnTo>
                  <a:pt x="6136" y="1025994"/>
                </a:lnTo>
                <a:lnTo>
                  <a:pt x="7067" y="1024316"/>
                </a:lnTo>
                <a:lnTo>
                  <a:pt x="7688" y="1022205"/>
                </a:lnTo>
                <a:lnTo>
                  <a:pt x="9094" y="1020798"/>
                </a:lnTo>
                <a:lnTo>
                  <a:pt x="11024" y="1019860"/>
                </a:lnTo>
                <a:lnTo>
                  <a:pt x="13302" y="1019235"/>
                </a:lnTo>
                <a:lnTo>
                  <a:pt x="18480" y="1015894"/>
                </a:lnTo>
                <a:lnTo>
                  <a:pt x="25080" y="1011102"/>
                </a:lnTo>
                <a:lnTo>
                  <a:pt x="34628" y="1005665"/>
                </a:lnTo>
                <a:lnTo>
                  <a:pt x="45487" y="1002587"/>
                </a:lnTo>
                <a:lnTo>
                  <a:pt x="62756" y="1000855"/>
                </a:lnTo>
                <a:lnTo>
                  <a:pt x="75517" y="999457"/>
                </a:lnTo>
                <a:lnTo>
                  <a:pt x="91109" y="995529"/>
                </a:lnTo>
                <a:lnTo>
                  <a:pt x="107962" y="993121"/>
                </a:lnTo>
                <a:lnTo>
                  <a:pt x="124381" y="991059"/>
                </a:lnTo>
                <a:lnTo>
                  <a:pt x="138293" y="986835"/>
                </a:lnTo>
                <a:lnTo>
                  <a:pt x="153737" y="984296"/>
                </a:lnTo>
                <a:lnTo>
                  <a:pt x="170523" y="982176"/>
                </a:lnTo>
                <a:lnTo>
                  <a:pt x="187905" y="977926"/>
                </a:lnTo>
                <a:lnTo>
                  <a:pt x="205552" y="970085"/>
                </a:lnTo>
                <a:lnTo>
                  <a:pt x="222326" y="960976"/>
                </a:lnTo>
                <a:lnTo>
                  <a:pt x="236395" y="953622"/>
                </a:lnTo>
                <a:lnTo>
                  <a:pt x="251908" y="944399"/>
                </a:lnTo>
                <a:lnTo>
                  <a:pt x="267732" y="934679"/>
                </a:lnTo>
                <a:lnTo>
                  <a:pt x="281380" y="927050"/>
                </a:lnTo>
                <a:lnTo>
                  <a:pt x="294061" y="917707"/>
                </a:lnTo>
                <a:lnTo>
                  <a:pt x="306310" y="906940"/>
                </a:lnTo>
                <a:lnTo>
                  <a:pt x="323371" y="889722"/>
                </a:lnTo>
                <a:lnTo>
                  <a:pt x="341174" y="866126"/>
                </a:lnTo>
                <a:lnTo>
                  <a:pt x="357734" y="848304"/>
                </a:lnTo>
                <a:lnTo>
                  <a:pt x="368345" y="836407"/>
                </a:lnTo>
                <a:lnTo>
                  <a:pt x="379895" y="817560"/>
                </a:lnTo>
                <a:lnTo>
                  <a:pt x="392688" y="787674"/>
                </a:lnTo>
                <a:lnTo>
                  <a:pt x="397770" y="774734"/>
                </a:lnTo>
                <a:lnTo>
                  <a:pt x="400029" y="762368"/>
                </a:lnTo>
                <a:lnTo>
                  <a:pt x="398647" y="755300"/>
                </a:lnTo>
                <a:lnTo>
                  <a:pt x="388213" y="731131"/>
                </a:lnTo>
                <a:lnTo>
                  <a:pt x="375295" y="698943"/>
                </a:lnTo>
                <a:lnTo>
                  <a:pt x="368212" y="685688"/>
                </a:lnTo>
                <a:lnTo>
                  <a:pt x="347496" y="658364"/>
                </a:lnTo>
                <a:lnTo>
                  <a:pt x="330172" y="635933"/>
                </a:lnTo>
                <a:lnTo>
                  <a:pt x="315118" y="616718"/>
                </a:lnTo>
                <a:lnTo>
                  <a:pt x="301728" y="598458"/>
                </a:lnTo>
                <a:lnTo>
                  <a:pt x="296402" y="592449"/>
                </a:lnTo>
                <a:lnTo>
                  <a:pt x="287839" y="577834"/>
                </a:lnTo>
                <a:lnTo>
                  <a:pt x="274255" y="548939"/>
                </a:lnTo>
                <a:lnTo>
                  <a:pt x="269777" y="534939"/>
                </a:lnTo>
                <a:lnTo>
                  <a:pt x="268056" y="502704"/>
                </a:lnTo>
                <a:lnTo>
                  <a:pt x="267939" y="485080"/>
                </a:lnTo>
                <a:lnTo>
                  <a:pt x="270557" y="473229"/>
                </a:lnTo>
                <a:lnTo>
                  <a:pt x="280324" y="449452"/>
                </a:lnTo>
                <a:lnTo>
                  <a:pt x="293623" y="431599"/>
                </a:lnTo>
                <a:lnTo>
                  <a:pt x="310131" y="409001"/>
                </a:lnTo>
                <a:lnTo>
                  <a:pt x="324367" y="397413"/>
                </a:lnTo>
                <a:lnTo>
                  <a:pt x="339624" y="387964"/>
                </a:lnTo>
                <a:lnTo>
                  <a:pt x="360362" y="371488"/>
                </a:lnTo>
                <a:lnTo>
                  <a:pt x="376457" y="359905"/>
                </a:lnTo>
                <a:lnTo>
                  <a:pt x="402254" y="342228"/>
                </a:lnTo>
                <a:lnTo>
                  <a:pt x="419881" y="333010"/>
                </a:lnTo>
                <a:lnTo>
                  <a:pt x="437637" y="324614"/>
                </a:lnTo>
                <a:lnTo>
                  <a:pt x="455450" y="314267"/>
                </a:lnTo>
                <a:lnTo>
                  <a:pt x="473288" y="303055"/>
                </a:lnTo>
                <a:lnTo>
                  <a:pt x="490148" y="291457"/>
                </a:lnTo>
                <a:lnTo>
                  <a:pt x="504255" y="279687"/>
                </a:lnTo>
                <a:lnTo>
                  <a:pt x="517139" y="267842"/>
                </a:lnTo>
                <a:lnTo>
                  <a:pt x="529479" y="254970"/>
                </a:lnTo>
                <a:lnTo>
                  <a:pt x="546592" y="230989"/>
                </a:lnTo>
                <a:lnTo>
                  <a:pt x="558387" y="205032"/>
                </a:lnTo>
                <a:lnTo>
                  <a:pt x="567174" y="179482"/>
                </a:lnTo>
                <a:lnTo>
                  <a:pt x="570645" y="149922"/>
                </a:lnTo>
                <a:lnTo>
                  <a:pt x="571246" y="124458"/>
                </a:lnTo>
                <a:lnTo>
                  <a:pt x="570395" y="106908"/>
                </a:lnTo>
                <a:lnTo>
                  <a:pt x="566710" y="89187"/>
                </a:lnTo>
                <a:lnTo>
                  <a:pt x="559119" y="74035"/>
                </a:lnTo>
                <a:lnTo>
                  <a:pt x="543688" y="54348"/>
                </a:lnTo>
                <a:lnTo>
                  <a:pt x="526548" y="35947"/>
                </a:lnTo>
                <a:lnTo>
                  <a:pt x="520696" y="29917"/>
                </a:lnTo>
                <a:lnTo>
                  <a:pt x="506256" y="20572"/>
                </a:lnTo>
                <a:lnTo>
                  <a:pt x="490910" y="14104"/>
                </a:lnTo>
                <a:lnTo>
                  <a:pt x="477473" y="11229"/>
                </a:lnTo>
                <a:lnTo>
                  <a:pt x="467533" y="7306"/>
                </a:lnTo>
                <a:lnTo>
                  <a:pt x="45541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61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en-CA" dirty="0" smtClean="0"/>
              <a:t>THE NEPHRON</a:t>
            </a:r>
            <a:endParaRPr lang="en-CA" dirty="0"/>
          </a:p>
        </p:txBody>
      </p:sp>
      <p:pic>
        <p:nvPicPr>
          <p:cNvPr id="4" name="il_fi" descr="http://www.beltina.org/pics/nephro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/>
          <a:stretch/>
        </p:blipFill>
        <p:spPr bwMode="auto">
          <a:xfrm>
            <a:off x="4843973" y="559008"/>
            <a:ext cx="4120515" cy="6182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4008" y="5590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796408" y="7114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796136" y="7750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228184" y="9274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164288" y="703024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004048" y="4262256"/>
            <a:ext cx="1224136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227912" y="4519448"/>
            <a:ext cx="728464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>
            <a:off x="6552220" y="1268760"/>
            <a:ext cx="36004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13"/>
          <p:cNvSpPr txBox="1"/>
          <p:nvPr/>
        </p:nvSpPr>
        <p:spPr>
          <a:xfrm>
            <a:off x="5148064" y="764704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>
                <a:effectLst/>
                <a:ea typeface="Calibri"/>
                <a:cs typeface="Times New Roman"/>
              </a:rPr>
              <a:t>A</a:t>
            </a:r>
            <a:endParaRPr lang="en-CA" sz="1100">
              <a:effectLst/>
              <a:ea typeface="Calibri"/>
              <a:cs typeface="Times New Roman"/>
            </a:endParaRPr>
          </a:p>
        </p:txBody>
      </p:sp>
      <p:sp>
        <p:nvSpPr>
          <p:cNvPr id="19" name="Text Box 13"/>
          <p:cNvSpPr txBox="1"/>
          <p:nvPr/>
        </p:nvSpPr>
        <p:spPr>
          <a:xfrm>
            <a:off x="6156176" y="1059081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C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xt Box 13"/>
          <p:cNvSpPr txBox="1"/>
          <p:nvPr/>
        </p:nvSpPr>
        <p:spPr>
          <a:xfrm>
            <a:off x="6418550" y="836712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D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1" name="Text Box 13"/>
          <p:cNvSpPr txBox="1"/>
          <p:nvPr/>
        </p:nvSpPr>
        <p:spPr>
          <a:xfrm>
            <a:off x="5868144" y="915065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B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Text Box 13"/>
          <p:cNvSpPr txBox="1"/>
          <p:nvPr/>
        </p:nvSpPr>
        <p:spPr>
          <a:xfrm>
            <a:off x="7308304" y="836712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E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 Box 13"/>
          <p:cNvSpPr txBox="1"/>
          <p:nvPr/>
        </p:nvSpPr>
        <p:spPr>
          <a:xfrm>
            <a:off x="6994614" y="2204864"/>
            <a:ext cx="169674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F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67872" y="2204864"/>
            <a:ext cx="148208" cy="180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13"/>
          <p:cNvSpPr txBox="1"/>
          <p:nvPr/>
        </p:nvSpPr>
        <p:spPr>
          <a:xfrm>
            <a:off x="7524328" y="4509120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3200" b="1" dirty="0">
                <a:solidFill>
                  <a:srgbClr val="FF0000"/>
                </a:solidFill>
                <a:ea typeface="Calibri"/>
                <a:cs typeface="Times New Roman"/>
              </a:rPr>
              <a:t>G</a:t>
            </a:r>
            <a:endParaRPr lang="en-CA" sz="1600" b="1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5" name="Text Box 13"/>
          <p:cNvSpPr txBox="1"/>
          <p:nvPr/>
        </p:nvSpPr>
        <p:spPr>
          <a:xfrm>
            <a:off x="5914494" y="4221088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H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1772816"/>
            <a:ext cx="39604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FF0000"/>
                </a:solidFill>
              </a:rPr>
              <a:t>G</a:t>
            </a:r>
            <a:r>
              <a:rPr lang="en-CA" sz="3200" b="1" dirty="0" smtClean="0">
                <a:solidFill>
                  <a:srgbClr val="FF0000"/>
                </a:solidFill>
              </a:rPr>
              <a:t> = Collecting Duct</a:t>
            </a:r>
          </a:p>
          <a:p>
            <a:endParaRPr lang="en-CA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en-CA" sz="2400" b="1" dirty="0" smtClean="0">
                <a:sym typeface="Wingdings" pitchFamily="2" charset="2"/>
              </a:rPr>
              <a:t>A tube that carries urine from the Nephron to the renal pelvis of the Kidney 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52320" y="55172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41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en-CA" dirty="0" smtClean="0"/>
              <a:t>THE NEPHRON</a:t>
            </a:r>
            <a:endParaRPr lang="en-CA" dirty="0"/>
          </a:p>
        </p:txBody>
      </p:sp>
      <p:pic>
        <p:nvPicPr>
          <p:cNvPr id="4" name="il_fi" descr="http://www.beltina.org/pics/nephro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/>
          <a:stretch/>
        </p:blipFill>
        <p:spPr bwMode="auto">
          <a:xfrm>
            <a:off x="4843973" y="559008"/>
            <a:ext cx="4120515" cy="6182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4008" y="5590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796408" y="7114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796136" y="7750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228184" y="9274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164288" y="703024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004048" y="4262256"/>
            <a:ext cx="1224136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227912" y="4519448"/>
            <a:ext cx="728464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>
            <a:off x="6552220" y="1268760"/>
            <a:ext cx="36004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13"/>
          <p:cNvSpPr txBox="1"/>
          <p:nvPr/>
        </p:nvSpPr>
        <p:spPr>
          <a:xfrm>
            <a:off x="5148064" y="764704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>
                <a:effectLst/>
                <a:ea typeface="Calibri"/>
                <a:cs typeface="Times New Roman"/>
              </a:rPr>
              <a:t>A</a:t>
            </a:r>
            <a:endParaRPr lang="en-CA" sz="1100">
              <a:effectLst/>
              <a:ea typeface="Calibri"/>
              <a:cs typeface="Times New Roman"/>
            </a:endParaRPr>
          </a:p>
        </p:txBody>
      </p:sp>
      <p:sp>
        <p:nvSpPr>
          <p:cNvPr id="19" name="Text Box 13"/>
          <p:cNvSpPr txBox="1"/>
          <p:nvPr/>
        </p:nvSpPr>
        <p:spPr>
          <a:xfrm>
            <a:off x="6156176" y="1059081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C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xt Box 13"/>
          <p:cNvSpPr txBox="1"/>
          <p:nvPr/>
        </p:nvSpPr>
        <p:spPr>
          <a:xfrm>
            <a:off x="6418550" y="836712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D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1" name="Text Box 13"/>
          <p:cNvSpPr txBox="1"/>
          <p:nvPr/>
        </p:nvSpPr>
        <p:spPr>
          <a:xfrm>
            <a:off x="5868144" y="915065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B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Text Box 13"/>
          <p:cNvSpPr txBox="1"/>
          <p:nvPr/>
        </p:nvSpPr>
        <p:spPr>
          <a:xfrm>
            <a:off x="7308304" y="836712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E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 Box 13"/>
          <p:cNvSpPr txBox="1"/>
          <p:nvPr/>
        </p:nvSpPr>
        <p:spPr>
          <a:xfrm>
            <a:off x="6994614" y="2204864"/>
            <a:ext cx="169674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F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67872" y="2204864"/>
            <a:ext cx="148208" cy="180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13"/>
          <p:cNvSpPr txBox="1"/>
          <p:nvPr/>
        </p:nvSpPr>
        <p:spPr>
          <a:xfrm>
            <a:off x="7642686" y="4581128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G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 Box 13"/>
          <p:cNvSpPr txBox="1"/>
          <p:nvPr/>
        </p:nvSpPr>
        <p:spPr>
          <a:xfrm>
            <a:off x="5796136" y="4149080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3200" b="1" dirty="0">
                <a:solidFill>
                  <a:srgbClr val="FF0000"/>
                </a:solidFill>
                <a:ea typeface="Calibri"/>
                <a:cs typeface="Times New Roman"/>
              </a:rPr>
              <a:t>H</a:t>
            </a:r>
            <a:endParaRPr lang="en-CA" sz="1600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52320" y="55172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395536" y="1772816"/>
            <a:ext cx="39604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FF0000"/>
                </a:solidFill>
              </a:rPr>
              <a:t>H</a:t>
            </a:r>
            <a:r>
              <a:rPr lang="en-CA" sz="3200" b="1" dirty="0" smtClean="0">
                <a:solidFill>
                  <a:srgbClr val="FF0000"/>
                </a:solidFill>
              </a:rPr>
              <a:t>= Loop of </a:t>
            </a:r>
            <a:r>
              <a:rPr lang="en-CA" sz="3200" b="1" dirty="0" err="1" smtClean="0">
                <a:solidFill>
                  <a:srgbClr val="FF0000"/>
                </a:solidFill>
              </a:rPr>
              <a:t>Henle</a:t>
            </a:r>
            <a:endParaRPr lang="en-CA" sz="3200" b="1" dirty="0" smtClean="0">
              <a:solidFill>
                <a:srgbClr val="FF0000"/>
              </a:solidFill>
            </a:endParaRPr>
          </a:p>
          <a:p>
            <a:endParaRPr lang="en-CA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en-CA" sz="2400" b="1" dirty="0" smtClean="0">
                <a:sym typeface="Wingdings" pitchFamily="2" charset="2"/>
              </a:rPr>
              <a:t>Carries filtrate from the Proximal Tubule to the Distal Tubule</a:t>
            </a:r>
            <a:endParaRPr lang="en-C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en-CA" dirty="0" smtClean="0"/>
              <a:t>THE NEPHRON</a:t>
            </a:r>
            <a:endParaRPr lang="en-CA" dirty="0"/>
          </a:p>
        </p:txBody>
      </p:sp>
      <p:pic>
        <p:nvPicPr>
          <p:cNvPr id="4" name="il_fi" descr="http://www.beltina.org/pics/nephro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/>
          <a:stretch/>
        </p:blipFill>
        <p:spPr bwMode="auto">
          <a:xfrm>
            <a:off x="4843973" y="559008"/>
            <a:ext cx="4120515" cy="6182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4008" y="5590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796408" y="711408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796136" y="7750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228184" y="9274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164288" y="703024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004048" y="4262256"/>
            <a:ext cx="1224136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227912" y="4519448"/>
            <a:ext cx="728464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>
            <a:off x="6552220" y="1268760"/>
            <a:ext cx="36004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13"/>
          <p:cNvSpPr txBox="1"/>
          <p:nvPr/>
        </p:nvSpPr>
        <p:spPr>
          <a:xfrm>
            <a:off x="5148064" y="764704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>
                <a:effectLst/>
                <a:ea typeface="Calibri"/>
                <a:cs typeface="Times New Roman"/>
              </a:rPr>
              <a:t>A</a:t>
            </a:r>
            <a:endParaRPr lang="en-CA" sz="1100">
              <a:effectLst/>
              <a:ea typeface="Calibri"/>
              <a:cs typeface="Times New Roman"/>
            </a:endParaRPr>
          </a:p>
        </p:txBody>
      </p:sp>
      <p:sp>
        <p:nvSpPr>
          <p:cNvPr id="19" name="Text Box 13"/>
          <p:cNvSpPr txBox="1"/>
          <p:nvPr/>
        </p:nvSpPr>
        <p:spPr>
          <a:xfrm>
            <a:off x="6156176" y="1059081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C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xt Box 13"/>
          <p:cNvSpPr txBox="1"/>
          <p:nvPr/>
        </p:nvSpPr>
        <p:spPr>
          <a:xfrm>
            <a:off x="6418550" y="836712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D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1" name="Text Box 13"/>
          <p:cNvSpPr txBox="1"/>
          <p:nvPr/>
        </p:nvSpPr>
        <p:spPr>
          <a:xfrm>
            <a:off x="5868144" y="915065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B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Text Box 13"/>
          <p:cNvSpPr txBox="1"/>
          <p:nvPr/>
        </p:nvSpPr>
        <p:spPr>
          <a:xfrm>
            <a:off x="7308304" y="836712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E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 Box 13"/>
          <p:cNvSpPr txBox="1"/>
          <p:nvPr/>
        </p:nvSpPr>
        <p:spPr>
          <a:xfrm>
            <a:off x="6994614" y="2204864"/>
            <a:ext cx="169674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F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67872" y="2204864"/>
            <a:ext cx="148208" cy="180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13"/>
          <p:cNvSpPr txBox="1"/>
          <p:nvPr/>
        </p:nvSpPr>
        <p:spPr>
          <a:xfrm>
            <a:off x="7642686" y="4581128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G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 Box 13"/>
          <p:cNvSpPr txBox="1"/>
          <p:nvPr/>
        </p:nvSpPr>
        <p:spPr>
          <a:xfrm>
            <a:off x="5914494" y="4221088"/>
            <a:ext cx="313690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000" b="1" dirty="0">
                <a:ea typeface="Calibri"/>
                <a:cs typeface="Times New Roman"/>
              </a:rPr>
              <a:t>H</a:t>
            </a:r>
            <a:endParaRPr lang="en-CA" sz="1100" dirty="0">
              <a:effectLst/>
              <a:ea typeface="Calibri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52320" y="5517232"/>
            <a:ext cx="1008112" cy="49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395536" y="1772816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</a:rPr>
              <a:t>I = </a:t>
            </a:r>
            <a:r>
              <a:rPr lang="en-CA" sz="3200" b="1" dirty="0" err="1" smtClean="0">
                <a:solidFill>
                  <a:srgbClr val="FF0000"/>
                </a:solidFill>
              </a:rPr>
              <a:t>Peritubular</a:t>
            </a:r>
            <a:r>
              <a:rPr lang="en-CA" sz="3200" b="1" dirty="0">
                <a:solidFill>
                  <a:srgbClr val="FF0000"/>
                </a:solidFill>
              </a:rPr>
              <a:t> </a:t>
            </a:r>
            <a:r>
              <a:rPr lang="en-CA" sz="3200" b="1" dirty="0" smtClean="0">
                <a:solidFill>
                  <a:srgbClr val="FF0000"/>
                </a:solidFill>
              </a:rPr>
              <a:t>             	Capillary</a:t>
            </a:r>
          </a:p>
          <a:p>
            <a:endParaRPr lang="en-CA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en-CA" sz="2400" b="1" dirty="0" smtClean="0">
                <a:sym typeface="Wingdings" pitchFamily="2" charset="2"/>
              </a:rPr>
              <a:t>A network of small blood vessels that surround the tubule portion of the Nephron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3558" y="4119463"/>
            <a:ext cx="369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5400" b="1" dirty="0" smtClean="0">
                <a:solidFill>
                  <a:srgbClr val="FF0000"/>
                </a:solidFill>
              </a:rPr>
              <a:t>I</a:t>
            </a:r>
            <a:endParaRPr lang="en-CA" sz="5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92080" y="4221088"/>
            <a:ext cx="432048" cy="318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1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770" t="8723" r="2222" b="4047"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>
                <a:solidFill>
                  <a:srgbClr val="FF0000"/>
                </a:solidFill>
              </a:rPr>
              <a:t>The Hard Working Kidneys…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Approx. </a:t>
            </a:r>
            <a:r>
              <a:rPr lang="en-CA" b="1" dirty="0" smtClean="0"/>
              <a:t>600 </a:t>
            </a:r>
            <a:r>
              <a:rPr lang="en-CA" b="1" dirty="0" err="1" smtClean="0"/>
              <a:t>mL</a:t>
            </a:r>
            <a:r>
              <a:rPr lang="en-CA" dirty="0" smtClean="0"/>
              <a:t> of fluids flow through the kidney every minute</a:t>
            </a:r>
          </a:p>
          <a:p>
            <a:endParaRPr lang="en-CA" dirty="0" smtClean="0"/>
          </a:p>
          <a:p>
            <a:pPr marL="0" indent="0" algn="ctr">
              <a:buNone/>
            </a:pPr>
            <a:r>
              <a:rPr lang="en-CA" b="1" dirty="0" smtClean="0"/>
              <a:t>120 </a:t>
            </a:r>
            <a:r>
              <a:rPr lang="en-CA" b="1" dirty="0" err="1" smtClean="0"/>
              <a:t>mL</a:t>
            </a:r>
            <a:r>
              <a:rPr lang="en-CA" b="1" dirty="0" smtClean="0"/>
              <a:t> </a:t>
            </a:r>
            <a:r>
              <a:rPr lang="en-CA" dirty="0" smtClean="0"/>
              <a:t>is filtered into the Nephron</a:t>
            </a:r>
          </a:p>
          <a:p>
            <a:endParaRPr lang="en-CA" dirty="0" smtClean="0"/>
          </a:p>
          <a:p>
            <a:pPr marL="0" indent="0" algn="r">
              <a:buNone/>
            </a:pPr>
            <a:r>
              <a:rPr lang="en-CA" dirty="0" smtClean="0"/>
              <a:t>…of this filtered fluid, only </a:t>
            </a:r>
          </a:p>
          <a:p>
            <a:pPr marL="0" indent="0" algn="r">
              <a:buNone/>
            </a:pPr>
            <a:r>
              <a:rPr lang="en-CA" b="1" dirty="0" smtClean="0"/>
              <a:t>1 </a:t>
            </a:r>
            <a:r>
              <a:rPr lang="en-CA" b="1" dirty="0" err="1" smtClean="0"/>
              <a:t>mL</a:t>
            </a:r>
            <a:r>
              <a:rPr lang="en-CA" b="1" dirty="0" smtClean="0"/>
              <a:t> </a:t>
            </a:r>
            <a:r>
              <a:rPr lang="en-CA" dirty="0" smtClean="0"/>
              <a:t>of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URINE</a:t>
            </a:r>
            <a:r>
              <a:rPr lang="en-CA" dirty="0" smtClean="0"/>
              <a:t> is formed!</a:t>
            </a:r>
            <a:endParaRPr lang="en-CA" dirty="0"/>
          </a:p>
        </p:txBody>
      </p:sp>
      <p:sp>
        <p:nvSpPr>
          <p:cNvPr id="4" name="Bent-Up Arrow 3"/>
          <p:cNvSpPr/>
          <p:nvPr/>
        </p:nvSpPr>
        <p:spPr>
          <a:xfrm rot="5400000">
            <a:off x="719572" y="3032956"/>
            <a:ext cx="1080120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Bent-Up Arrow 4"/>
          <p:cNvSpPr/>
          <p:nvPr/>
        </p:nvSpPr>
        <p:spPr>
          <a:xfrm rot="5400000">
            <a:off x="3023828" y="4473116"/>
            <a:ext cx="1512168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MARTInkAnnotation320"/>
          <p:cNvSpPr/>
          <p:nvPr/>
        </p:nvSpPr>
        <p:spPr>
          <a:xfrm>
            <a:off x="2321719" y="3036094"/>
            <a:ext cx="357188" cy="133946"/>
          </a:xfrm>
          <a:custGeom>
            <a:avLst/>
            <a:gdLst/>
            <a:ahLst/>
            <a:cxnLst/>
            <a:rect l="0" t="0" r="0" b="0"/>
            <a:pathLst>
              <a:path w="357188" h="133946">
                <a:moveTo>
                  <a:pt x="0" y="0"/>
                </a:moveTo>
                <a:lnTo>
                  <a:pt x="0" y="46397"/>
                </a:lnTo>
                <a:lnTo>
                  <a:pt x="992" y="50775"/>
                </a:lnTo>
                <a:lnTo>
                  <a:pt x="2646" y="55678"/>
                </a:lnTo>
                <a:lnTo>
                  <a:pt x="4740" y="60931"/>
                </a:lnTo>
                <a:lnTo>
                  <a:pt x="7129" y="66417"/>
                </a:lnTo>
                <a:lnTo>
                  <a:pt x="12428" y="77805"/>
                </a:lnTo>
                <a:lnTo>
                  <a:pt x="15231" y="82628"/>
                </a:lnTo>
                <a:lnTo>
                  <a:pt x="18091" y="86835"/>
                </a:lnTo>
                <a:lnTo>
                  <a:pt x="20990" y="90632"/>
                </a:lnTo>
                <a:lnTo>
                  <a:pt x="23915" y="95148"/>
                </a:lnTo>
                <a:lnTo>
                  <a:pt x="26857" y="100143"/>
                </a:lnTo>
                <a:lnTo>
                  <a:pt x="29811" y="105457"/>
                </a:lnTo>
                <a:lnTo>
                  <a:pt x="34757" y="109992"/>
                </a:lnTo>
                <a:lnTo>
                  <a:pt x="41030" y="114008"/>
                </a:lnTo>
                <a:lnTo>
                  <a:pt x="48190" y="117677"/>
                </a:lnTo>
                <a:lnTo>
                  <a:pt x="54946" y="120123"/>
                </a:lnTo>
                <a:lnTo>
                  <a:pt x="61436" y="121754"/>
                </a:lnTo>
                <a:lnTo>
                  <a:pt x="67746" y="122841"/>
                </a:lnTo>
                <a:lnTo>
                  <a:pt x="73938" y="123566"/>
                </a:lnTo>
                <a:lnTo>
                  <a:pt x="80049" y="124049"/>
                </a:lnTo>
                <a:lnTo>
                  <a:pt x="86108" y="124371"/>
                </a:lnTo>
                <a:lnTo>
                  <a:pt x="98132" y="124729"/>
                </a:lnTo>
                <a:lnTo>
                  <a:pt x="122020" y="124959"/>
                </a:lnTo>
                <a:lnTo>
                  <a:pt x="127980" y="123986"/>
                </a:lnTo>
                <a:lnTo>
                  <a:pt x="133937" y="122344"/>
                </a:lnTo>
                <a:lnTo>
                  <a:pt x="139893" y="120258"/>
                </a:lnTo>
                <a:lnTo>
                  <a:pt x="146840" y="116883"/>
                </a:lnTo>
                <a:lnTo>
                  <a:pt x="154448" y="112648"/>
                </a:lnTo>
                <a:lnTo>
                  <a:pt x="162496" y="107841"/>
                </a:lnTo>
                <a:lnTo>
                  <a:pt x="169846" y="103644"/>
                </a:lnTo>
                <a:lnTo>
                  <a:pt x="183305" y="96334"/>
                </a:lnTo>
                <a:lnTo>
                  <a:pt x="188680" y="92004"/>
                </a:lnTo>
                <a:lnTo>
                  <a:pt x="193255" y="87133"/>
                </a:lnTo>
                <a:lnTo>
                  <a:pt x="197298" y="81901"/>
                </a:lnTo>
                <a:lnTo>
                  <a:pt x="201977" y="77421"/>
                </a:lnTo>
                <a:lnTo>
                  <a:pt x="207081" y="73442"/>
                </a:lnTo>
                <a:lnTo>
                  <a:pt x="212468" y="69797"/>
                </a:lnTo>
                <a:lnTo>
                  <a:pt x="217052" y="66375"/>
                </a:lnTo>
                <a:lnTo>
                  <a:pt x="221099" y="63102"/>
                </a:lnTo>
                <a:lnTo>
                  <a:pt x="224790" y="59927"/>
                </a:lnTo>
                <a:lnTo>
                  <a:pt x="228243" y="56818"/>
                </a:lnTo>
                <a:lnTo>
                  <a:pt x="234725" y="50719"/>
                </a:lnTo>
                <a:lnTo>
                  <a:pt x="237843" y="48695"/>
                </a:lnTo>
                <a:lnTo>
                  <a:pt x="243952" y="46447"/>
                </a:lnTo>
                <a:lnTo>
                  <a:pt x="252970" y="45181"/>
                </a:lnTo>
                <a:lnTo>
                  <a:pt x="261926" y="44806"/>
                </a:lnTo>
                <a:lnTo>
                  <a:pt x="270863" y="44695"/>
                </a:lnTo>
                <a:lnTo>
                  <a:pt x="279464" y="47315"/>
                </a:lnTo>
                <a:lnTo>
                  <a:pt x="284536" y="49403"/>
                </a:lnTo>
                <a:lnTo>
                  <a:pt x="288909" y="51787"/>
                </a:lnTo>
                <a:lnTo>
                  <a:pt x="292817" y="54368"/>
                </a:lnTo>
                <a:lnTo>
                  <a:pt x="296415" y="57081"/>
                </a:lnTo>
                <a:lnTo>
                  <a:pt x="299805" y="59882"/>
                </a:lnTo>
                <a:lnTo>
                  <a:pt x="303057" y="62742"/>
                </a:lnTo>
                <a:lnTo>
                  <a:pt x="306218" y="65640"/>
                </a:lnTo>
                <a:lnTo>
                  <a:pt x="312375" y="71507"/>
                </a:lnTo>
                <a:lnTo>
                  <a:pt x="324413" y="83357"/>
                </a:lnTo>
                <a:lnTo>
                  <a:pt x="327400" y="87321"/>
                </a:lnTo>
                <a:lnTo>
                  <a:pt x="330384" y="91949"/>
                </a:lnTo>
                <a:lnTo>
                  <a:pt x="333365" y="97018"/>
                </a:lnTo>
                <a:lnTo>
                  <a:pt x="336345" y="101389"/>
                </a:lnTo>
                <a:lnTo>
                  <a:pt x="339324" y="105296"/>
                </a:lnTo>
                <a:lnTo>
                  <a:pt x="342302" y="108892"/>
                </a:lnTo>
                <a:lnTo>
                  <a:pt x="345279" y="112282"/>
                </a:lnTo>
                <a:lnTo>
                  <a:pt x="348256" y="115535"/>
                </a:lnTo>
                <a:lnTo>
                  <a:pt x="351233" y="118695"/>
                </a:lnTo>
                <a:lnTo>
                  <a:pt x="353218" y="121794"/>
                </a:lnTo>
                <a:lnTo>
                  <a:pt x="354541" y="124852"/>
                </a:lnTo>
                <a:lnTo>
                  <a:pt x="357187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MARTInkAnnotation321"/>
          <p:cNvSpPr/>
          <p:nvPr/>
        </p:nvSpPr>
        <p:spPr>
          <a:xfrm>
            <a:off x="2759273" y="2973629"/>
            <a:ext cx="223244" cy="329928"/>
          </a:xfrm>
          <a:custGeom>
            <a:avLst/>
            <a:gdLst/>
            <a:ahLst/>
            <a:cxnLst/>
            <a:rect l="0" t="0" r="0" b="0"/>
            <a:pathLst>
              <a:path w="223244" h="329928">
                <a:moveTo>
                  <a:pt x="0" y="44605"/>
                </a:moveTo>
                <a:lnTo>
                  <a:pt x="0" y="32176"/>
                </a:lnTo>
                <a:lnTo>
                  <a:pt x="993" y="30366"/>
                </a:lnTo>
                <a:lnTo>
                  <a:pt x="2646" y="29160"/>
                </a:lnTo>
                <a:lnTo>
                  <a:pt x="4741" y="28355"/>
                </a:lnTo>
                <a:lnTo>
                  <a:pt x="6137" y="26826"/>
                </a:lnTo>
                <a:lnTo>
                  <a:pt x="7068" y="24815"/>
                </a:lnTo>
                <a:lnTo>
                  <a:pt x="7689" y="22482"/>
                </a:lnTo>
                <a:lnTo>
                  <a:pt x="10087" y="20927"/>
                </a:lnTo>
                <a:lnTo>
                  <a:pt x="13670" y="19890"/>
                </a:lnTo>
                <a:lnTo>
                  <a:pt x="18043" y="19199"/>
                </a:lnTo>
                <a:lnTo>
                  <a:pt x="21951" y="17746"/>
                </a:lnTo>
                <a:lnTo>
                  <a:pt x="25548" y="15785"/>
                </a:lnTo>
                <a:lnTo>
                  <a:pt x="28939" y="13485"/>
                </a:lnTo>
                <a:lnTo>
                  <a:pt x="33183" y="10960"/>
                </a:lnTo>
                <a:lnTo>
                  <a:pt x="37997" y="8285"/>
                </a:lnTo>
                <a:lnTo>
                  <a:pt x="43191" y="5509"/>
                </a:lnTo>
                <a:lnTo>
                  <a:pt x="49630" y="3658"/>
                </a:lnTo>
                <a:lnTo>
                  <a:pt x="56899" y="2424"/>
                </a:lnTo>
                <a:lnTo>
                  <a:pt x="64722" y="1602"/>
                </a:lnTo>
                <a:lnTo>
                  <a:pt x="71922" y="1053"/>
                </a:lnTo>
                <a:lnTo>
                  <a:pt x="78706" y="688"/>
                </a:lnTo>
                <a:lnTo>
                  <a:pt x="91535" y="282"/>
                </a:lnTo>
                <a:lnTo>
                  <a:pt x="121942" y="0"/>
                </a:lnTo>
                <a:lnTo>
                  <a:pt x="127928" y="978"/>
                </a:lnTo>
                <a:lnTo>
                  <a:pt x="133903" y="2622"/>
                </a:lnTo>
                <a:lnTo>
                  <a:pt x="139870" y="4710"/>
                </a:lnTo>
                <a:lnTo>
                  <a:pt x="145832" y="7094"/>
                </a:lnTo>
                <a:lnTo>
                  <a:pt x="151792" y="9676"/>
                </a:lnTo>
                <a:lnTo>
                  <a:pt x="157750" y="12390"/>
                </a:lnTo>
                <a:lnTo>
                  <a:pt x="162714" y="15191"/>
                </a:lnTo>
                <a:lnTo>
                  <a:pt x="167015" y="18050"/>
                </a:lnTo>
                <a:lnTo>
                  <a:pt x="170875" y="20949"/>
                </a:lnTo>
                <a:lnTo>
                  <a:pt x="177809" y="29461"/>
                </a:lnTo>
                <a:lnTo>
                  <a:pt x="181047" y="34509"/>
                </a:lnTo>
                <a:lnTo>
                  <a:pt x="183206" y="39859"/>
                </a:lnTo>
                <a:lnTo>
                  <a:pt x="184645" y="45410"/>
                </a:lnTo>
                <a:lnTo>
                  <a:pt x="185605" y="51095"/>
                </a:lnTo>
                <a:lnTo>
                  <a:pt x="185253" y="56869"/>
                </a:lnTo>
                <a:lnTo>
                  <a:pt x="184025" y="62703"/>
                </a:lnTo>
                <a:lnTo>
                  <a:pt x="180016" y="75469"/>
                </a:lnTo>
                <a:lnTo>
                  <a:pt x="174926" y="91064"/>
                </a:lnTo>
                <a:lnTo>
                  <a:pt x="172180" y="98398"/>
                </a:lnTo>
                <a:lnTo>
                  <a:pt x="169358" y="105272"/>
                </a:lnTo>
                <a:lnTo>
                  <a:pt x="166483" y="111839"/>
                </a:lnTo>
                <a:lnTo>
                  <a:pt x="161591" y="119193"/>
                </a:lnTo>
                <a:lnTo>
                  <a:pt x="155352" y="127073"/>
                </a:lnTo>
                <a:lnTo>
                  <a:pt x="148217" y="135302"/>
                </a:lnTo>
                <a:lnTo>
                  <a:pt x="141475" y="143765"/>
                </a:lnTo>
                <a:lnTo>
                  <a:pt x="134997" y="152384"/>
                </a:lnTo>
                <a:lnTo>
                  <a:pt x="128693" y="161106"/>
                </a:lnTo>
                <a:lnTo>
                  <a:pt x="123499" y="169898"/>
                </a:lnTo>
                <a:lnTo>
                  <a:pt x="119043" y="178735"/>
                </a:lnTo>
                <a:lnTo>
                  <a:pt x="115081" y="187603"/>
                </a:lnTo>
                <a:lnTo>
                  <a:pt x="110455" y="196492"/>
                </a:lnTo>
                <a:lnTo>
                  <a:pt x="105387" y="205394"/>
                </a:lnTo>
                <a:lnTo>
                  <a:pt x="100024" y="214305"/>
                </a:lnTo>
                <a:lnTo>
                  <a:pt x="88773" y="232145"/>
                </a:lnTo>
                <a:lnTo>
                  <a:pt x="82994" y="241069"/>
                </a:lnTo>
                <a:lnTo>
                  <a:pt x="79142" y="249003"/>
                </a:lnTo>
                <a:lnTo>
                  <a:pt x="76574" y="256277"/>
                </a:lnTo>
                <a:lnTo>
                  <a:pt x="74862" y="263110"/>
                </a:lnTo>
                <a:lnTo>
                  <a:pt x="72728" y="269650"/>
                </a:lnTo>
                <a:lnTo>
                  <a:pt x="70314" y="275994"/>
                </a:lnTo>
                <a:lnTo>
                  <a:pt x="67712" y="282209"/>
                </a:lnTo>
                <a:lnTo>
                  <a:pt x="65977" y="288335"/>
                </a:lnTo>
                <a:lnTo>
                  <a:pt x="64821" y="294404"/>
                </a:lnTo>
                <a:lnTo>
                  <a:pt x="64050" y="300435"/>
                </a:lnTo>
                <a:lnTo>
                  <a:pt x="64528" y="305448"/>
                </a:lnTo>
                <a:lnTo>
                  <a:pt x="65839" y="309781"/>
                </a:lnTo>
                <a:lnTo>
                  <a:pt x="67705" y="313663"/>
                </a:lnTo>
                <a:lnTo>
                  <a:pt x="69942" y="316250"/>
                </a:lnTo>
                <a:lnTo>
                  <a:pt x="72425" y="317976"/>
                </a:lnTo>
                <a:lnTo>
                  <a:pt x="78822" y="320884"/>
                </a:lnTo>
                <a:lnTo>
                  <a:pt x="88280" y="325485"/>
                </a:lnTo>
                <a:lnTo>
                  <a:pt x="93580" y="327108"/>
                </a:lnTo>
                <a:lnTo>
                  <a:pt x="99097" y="328190"/>
                </a:lnTo>
                <a:lnTo>
                  <a:pt x="104761" y="328912"/>
                </a:lnTo>
                <a:lnTo>
                  <a:pt x="111512" y="329393"/>
                </a:lnTo>
                <a:lnTo>
                  <a:pt x="118990" y="329714"/>
                </a:lnTo>
                <a:lnTo>
                  <a:pt x="126952" y="329927"/>
                </a:lnTo>
                <a:lnTo>
                  <a:pt x="135236" y="329078"/>
                </a:lnTo>
                <a:lnTo>
                  <a:pt x="143736" y="327520"/>
                </a:lnTo>
                <a:lnTo>
                  <a:pt x="152379" y="325488"/>
                </a:lnTo>
                <a:lnTo>
                  <a:pt x="161117" y="324134"/>
                </a:lnTo>
                <a:lnTo>
                  <a:pt x="169919" y="323231"/>
                </a:lnTo>
                <a:lnTo>
                  <a:pt x="178764" y="322629"/>
                </a:lnTo>
                <a:lnTo>
                  <a:pt x="186645" y="321236"/>
                </a:lnTo>
                <a:lnTo>
                  <a:pt x="193883" y="319315"/>
                </a:lnTo>
                <a:lnTo>
                  <a:pt x="200693" y="317041"/>
                </a:lnTo>
                <a:lnTo>
                  <a:pt x="206225" y="315526"/>
                </a:lnTo>
                <a:lnTo>
                  <a:pt x="210905" y="314516"/>
                </a:lnTo>
                <a:lnTo>
                  <a:pt x="223243" y="3124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MARTInkAnnotation322"/>
          <p:cNvSpPr/>
          <p:nvPr/>
        </p:nvSpPr>
        <p:spPr>
          <a:xfrm>
            <a:off x="3090117" y="3018244"/>
            <a:ext cx="124371" cy="276812"/>
          </a:xfrm>
          <a:custGeom>
            <a:avLst/>
            <a:gdLst/>
            <a:ahLst/>
            <a:cxnLst/>
            <a:rect l="0" t="0" r="0" b="0"/>
            <a:pathLst>
              <a:path w="124371" h="276812">
                <a:moveTo>
                  <a:pt x="106711" y="8920"/>
                </a:moveTo>
                <a:lnTo>
                  <a:pt x="106711" y="358"/>
                </a:lnTo>
                <a:lnTo>
                  <a:pt x="104065" y="154"/>
                </a:lnTo>
                <a:lnTo>
                  <a:pt x="99023" y="23"/>
                </a:lnTo>
                <a:lnTo>
                  <a:pt x="93409" y="0"/>
                </a:lnTo>
                <a:lnTo>
                  <a:pt x="90897" y="989"/>
                </a:lnTo>
                <a:lnTo>
                  <a:pt x="88231" y="2640"/>
                </a:lnTo>
                <a:lnTo>
                  <a:pt x="85462" y="4733"/>
                </a:lnTo>
                <a:lnTo>
                  <a:pt x="82623" y="6129"/>
                </a:lnTo>
                <a:lnTo>
                  <a:pt x="79738" y="7059"/>
                </a:lnTo>
                <a:lnTo>
                  <a:pt x="76823" y="7679"/>
                </a:lnTo>
                <a:lnTo>
                  <a:pt x="73887" y="9085"/>
                </a:lnTo>
                <a:lnTo>
                  <a:pt x="70938" y="11015"/>
                </a:lnTo>
                <a:lnTo>
                  <a:pt x="67979" y="13293"/>
                </a:lnTo>
                <a:lnTo>
                  <a:pt x="65015" y="15804"/>
                </a:lnTo>
                <a:lnTo>
                  <a:pt x="62046" y="18470"/>
                </a:lnTo>
                <a:lnTo>
                  <a:pt x="56102" y="24078"/>
                </a:lnTo>
                <a:lnTo>
                  <a:pt x="41226" y="38722"/>
                </a:lnTo>
                <a:lnTo>
                  <a:pt x="38249" y="42679"/>
                </a:lnTo>
                <a:lnTo>
                  <a:pt x="35273" y="47300"/>
                </a:lnTo>
                <a:lnTo>
                  <a:pt x="32296" y="52366"/>
                </a:lnTo>
                <a:lnTo>
                  <a:pt x="28328" y="56736"/>
                </a:lnTo>
                <a:lnTo>
                  <a:pt x="23698" y="60641"/>
                </a:lnTo>
                <a:lnTo>
                  <a:pt x="18627" y="64236"/>
                </a:lnTo>
                <a:lnTo>
                  <a:pt x="15246" y="67626"/>
                </a:lnTo>
                <a:lnTo>
                  <a:pt x="12992" y="70877"/>
                </a:lnTo>
                <a:lnTo>
                  <a:pt x="9495" y="77136"/>
                </a:lnTo>
                <a:lnTo>
                  <a:pt x="7174" y="80195"/>
                </a:lnTo>
                <a:lnTo>
                  <a:pt x="4634" y="83225"/>
                </a:lnTo>
                <a:lnTo>
                  <a:pt x="2941" y="86238"/>
                </a:lnTo>
                <a:lnTo>
                  <a:pt x="1060" y="92232"/>
                </a:lnTo>
                <a:lnTo>
                  <a:pt x="223" y="98203"/>
                </a:lnTo>
                <a:lnTo>
                  <a:pt x="0" y="101184"/>
                </a:lnTo>
                <a:lnTo>
                  <a:pt x="844" y="104164"/>
                </a:lnTo>
                <a:lnTo>
                  <a:pt x="4427" y="110120"/>
                </a:lnTo>
                <a:lnTo>
                  <a:pt x="6772" y="112106"/>
                </a:lnTo>
                <a:lnTo>
                  <a:pt x="9327" y="113429"/>
                </a:lnTo>
                <a:lnTo>
                  <a:pt x="30038" y="120294"/>
                </a:lnTo>
                <a:lnTo>
                  <a:pt x="36744" y="121865"/>
                </a:lnTo>
                <a:lnTo>
                  <a:pt x="43199" y="122912"/>
                </a:lnTo>
                <a:lnTo>
                  <a:pt x="49487" y="123610"/>
                </a:lnTo>
                <a:lnTo>
                  <a:pt x="55663" y="125067"/>
                </a:lnTo>
                <a:lnTo>
                  <a:pt x="61765" y="127031"/>
                </a:lnTo>
                <a:lnTo>
                  <a:pt x="67817" y="129332"/>
                </a:lnTo>
                <a:lnTo>
                  <a:pt x="73837" y="131859"/>
                </a:lnTo>
                <a:lnTo>
                  <a:pt x="79834" y="134536"/>
                </a:lnTo>
                <a:lnTo>
                  <a:pt x="85816" y="137312"/>
                </a:lnTo>
                <a:lnTo>
                  <a:pt x="91789" y="139163"/>
                </a:lnTo>
                <a:lnTo>
                  <a:pt x="97755" y="140397"/>
                </a:lnTo>
                <a:lnTo>
                  <a:pt x="103717" y="141220"/>
                </a:lnTo>
                <a:lnTo>
                  <a:pt x="108684" y="142761"/>
                </a:lnTo>
                <a:lnTo>
                  <a:pt x="112987" y="144780"/>
                </a:lnTo>
                <a:lnTo>
                  <a:pt x="116848" y="147118"/>
                </a:lnTo>
                <a:lnTo>
                  <a:pt x="119422" y="150662"/>
                </a:lnTo>
                <a:lnTo>
                  <a:pt x="121138" y="155008"/>
                </a:lnTo>
                <a:lnTo>
                  <a:pt x="122283" y="159890"/>
                </a:lnTo>
                <a:lnTo>
                  <a:pt x="123554" y="167961"/>
                </a:lnTo>
                <a:lnTo>
                  <a:pt x="124118" y="174855"/>
                </a:lnTo>
                <a:lnTo>
                  <a:pt x="124370" y="181226"/>
                </a:lnTo>
                <a:lnTo>
                  <a:pt x="123444" y="185306"/>
                </a:lnTo>
                <a:lnTo>
                  <a:pt x="121836" y="190011"/>
                </a:lnTo>
                <a:lnTo>
                  <a:pt x="119770" y="195131"/>
                </a:lnTo>
                <a:lnTo>
                  <a:pt x="116409" y="200530"/>
                </a:lnTo>
                <a:lnTo>
                  <a:pt x="112184" y="206113"/>
                </a:lnTo>
                <a:lnTo>
                  <a:pt x="107384" y="211820"/>
                </a:lnTo>
                <a:lnTo>
                  <a:pt x="102198" y="216616"/>
                </a:lnTo>
                <a:lnTo>
                  <a:pt x="96757" y="220806"/>
                </a:lnTo>
                <a:lnTo>
                  <a:pt x="91145" y="224591"/>
                </a:lnTo>
                <a:lnTo>
                  <a:pt x="85420" y="229099"/>
                </a:lnTo>
                <a:lnTo>
                  <a:pt x="79618" y="234089"/>
                </a:lnTo>
                <a:lnTo>
                  <a:pt x="73766" y="239400"/>
                </a:lnTo>
                <a:lnTo>
                  <a:pt x="67881" y="243932"/>
                </a:lnTo>
                <a:lnTo>
                  <a:pt x="61973" y="247947"/>
                </a:lnTo>
                <a:lnTo>
                  <a:pt x="56049" y="251615"/>
                </a:lnTo>
                <a:lnTo>
                  <a:pt x="51109" y="255052"/>
                </a:lnTo>
                <a:lnTo>
                  <a:pt x="46823" y="258337"/>
                </a:lnTo>
                <a:lnTo>
                  <a:pt x="42973" y="261518"/>
                </a:lnTo>
                <a:lnTo>
                  <a:pt x="39414" y="263639"/>
                </a:lnTo>
                <a:lnTo>
                  <a:pt x="36049" y="265053"/>
                </a:lnTo>
                <a:lnTo>
                  <a:pt x="28261" y="267322"/>
                </a:lnTo>
                <a:lnTo>
                  <a:pt x="27622" y="268501"/>
                </a:lnTo>
                <a:lnTo>
                  <a:pt x="26344" y="27681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MARTInkAnnotation323"/>
          <p:cNvSpPr/>
          <p:nvPr/>
        </p:nvSpPr>
        <p:spPr>
          <a:xfrm>
            <a:off x="3196828" y="2982516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0" y="26789"/>
                </a:moveTo>
                <a:lnTo>
                  <a:pt x="0" y="13227"/>
                </a:lnTo>
                <a:lnTo>
                  <a:pt x="992" y="11795"/>
                </a:lnTo>
                <a:lnTo>
                  <a:pt x="2646" y="10839"/>
                </a:lnTo>
                <a:lnTo>
                  <a:pt x="4741" y="10203"/>
                </a:lnTo>
                <a:lnTo>
                  <a:pt x="8121" y="9778"/>
                </a:lnTo>
                <a:lnTo>
                  <a:pt x="12360" y="9495"/>
                </a:lnTo>
                <a:lnTo>
                  <a:pt x="17169" y="9307"/>
                </a:lnTo>
                <a:lnTo>
                  <a:pt x="27805" y="9097"/>
                </a:lnTo>
                <a:lnTo>
                  <a:pt x="33420" y="9041"/>
                </a:lnTo>
                <a:lnTo>
                  <a:pt x="39147" y="8011"/>
                </a:lnTo>
                <a:lnTo>
                  <a:pt x="44950" y="6333"/>
                </a:lnTo>
                <a:lnTo>
                  <a:pt x="50802" y="4222"/>
                </a:lnTo>
                <a:lnTo>
                  <a:pt x="56689" y="2814"/>
                </a:lnTo>
                <a:lnTo>
                  <a:pt x="62597" y="1876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SMARTInkAnnotation324"/>
          <p:cNvSpPr/>
          <p:nvPr/>
        </p:nvSpPr>
        <p:spPr>
          <a:xfrm>
            <a:off x="3370879" y="2928938"/>
            <a:ext cx="160186" cy="151160"/>
          </a:xfrm>
          <a:custGeom>
            <a:avLst/>
            <a:gdLst/>
            <a:ahLst/>
            <a:cxnLst/>
            <a:rect l="0" t="0" r="0" b="0"/>
            <a:pathLst>
              <a:path w="160186" h="151160">
                <a:moveTo>
                  <a:pt x="102769" y="0"/>
                </a:moveTo>
                <a:lnTo>
                  <a:pt x="98029" y="0"/>
                </a:lnTo>
                <a:lnTo>
                  <a:pt x="95640" y="991"/>
                </a:lnTo>
                <a:lnTo>
                  <a:pt x="93056" y="2645"/>
                </a:lnTo>
                <a:lnTo>
                  <a:pt x="90340" y="4740"/>
                </a:lnTo>
                <a:lnTo>
                  <a:pt x="87538" y="7129"/>
                </a:lnTo>
                <a:lnTo>
                  <a:pt x="84678" y="9713"/>
                </a:lnTo>
                <a:lnTo>
                  <a:pt x="81779" y="12428"/>
                </a:lnTo>
                <a:lnTo>
                  <a:pt x="77861" y="15231"/>
                </a:lnTo>
                <a:lnTo>
                  <a:pt x="73265" y="18091"/>
                </a:lnTo>
                <a:lnTo>
                  <a:pt x="68217" y="20990"/>
                </a:lnTo>
                <a:lnTo>
                  <a:pt x="62868" y="24907"/>
                </a:lnTo>
                <a:lnTo>
                  <a:pt x="57317" y="29503"/>
                </a:lnTo>
                <a:lnTo>
                  <a:pt x="51632" y="34552"/>
                </a:lnTo>
                <a:lnTo>
                  <a:pt x="46849" y="39901"/>
                </a:lnTo>
                <a:lnTo>
                  <a:pt x="42670" y="45452"/>
                </a:lnTo>
                <a:lnTo>
                  <a:pt x="38890" y="51137"/>
                </a:lnTo>
                <a:lnTo>
                  <a:pt x="35379" y="56912"/>
                </a:lnTo>
                <a:lnTo>
                  <a:pt x="32045" y="62746"/>
                </a:lnTo>
                <a:lnTo>
                  <a:pt x="28831" y="68619"/>
                </a:lnTo>
                <a:lnTo>
                  <a:pt x="24704" y="74519"/>
                </a:lnTo>
                <a:lnTo>
                  <a:pt x="19968" y="80437"/>
                </a:lnTo>
                <a:lnTo>
                  <a:pt x="14826" y="86367"/>
                </a:lnTo>
                <a:lnTo>
                  <a:pt x="11399" y="92304"/>
                </a:lnTo>
                <a:lnTo>
                  <a:pt x="9114" y="98247"/>
                </a:lnTo>
                <a:lnTo>
                  <a:pt x="7590" y="104193"/>
                </a:lnTo>
                <a:lnTo>
                  <a:pt x="5582" y="109149"/>
                </a:lnTo>
                <a:lnTo>
                  <a:pt x="3251" y="113446"/>
                </a:lnTo>
                <a:lnTo>
                  <a:pt x="706" y="117302"/>
                </a:lnTo>
                <a:lnTo>
                  <a:pt x="0" y="121858"/>
                </a:lnTo>
                <a:lnTo>
                  <a:pt x="522" y="126879"/>
                </a:lnTo>
                <a:lnTo>
                  <a:pt x="1863" y="132211"/>
                </a:lnTo>
                <a:lnTo>
                  <a:pt x="3748" y="136757"/>
                </a:lnTo>
                <a:lnTo>
                  <a:pt x="5997" y="140781"/>
                </a:lnTo>
                <a:lnTo>
                  <a:pt x="8489" y="144455"/>
                </a:lnTo>
                <a:lnTo>
                  <a:pt x="12135" y="146905"/>
                </a:lnTo>
                <a:lnTo>
                  <a:pt x="16550" y="148538"/>
                </a:lnTo>
                <a:lnTo>
                  <a:pt x="21477" y="149626"/>
                </a:lnTo>
                <a:lnTo>
                  <a:pt x="26747" y="150352"/>
                </a:lnTo>
                <a:lnTo>
                  <a:pt x="32244" y="150837"/>
                </a:lnTo>
                <a:lnTo>
                  <a:pt x="37893" y="151159"/>
                </a:lnTo>
                <a:lnTo>
                  <a:pt x="43644" y="150382"/>
                </a:lnTo>
                <a:lnTo>
                  <a:pt x="49461" y="148872"/>
                </a:lnTo>
                <a:lnTo>
                  <a:pt x="55325" y="146873"/>
                </a:lnTo>
                <a:lnTo>
                  <a:pt x="62210" y="143556"/>
                </a:lnTo>
                <a:lnTo>
                  <a:pt x="69776" y="139360"/>
                </a:lnTo>
                <a:lnTo>
                  <a:pt x="77798" y="134578"/>
                </a:lnTo>
                <a:lnTo>
                  <a:pt x="86122" y="130398"/>
                </a:lnTo>
                <a:lnTo>
                  <a:pt x="94648" y="126619"/>
                </a:lnTo>
                <a:lnTo>
                  <a:pt x="103308" y="123108"/>
                </a:lnTo>
                <a:lnTo>
                  <a:pt x="111066" y="118783"/>
                </a:lnTo>
                <a:lnTo>
                  <a:pt x="118222" y="113915"/>
                </a:lnTo>
                <a:lnTo>
                  <a:pt x="124978" y="108685"/>
                </a:lnTo>
                <a:lnTo>
                  <a:pt x="130474" y="103215"/>
                </a:lnTo>
                <a:lnTo>
                  <a:pt x="135129" y="97583"/>
                </a:lnTo>
                <a:lnTo>
                  <a:pt x="139225" y="91844"/>
                </a:lnTo>
                <a:lnTo>
                  <a:pt x="142948" y="86034"/>
                </a:lnTo>
                <a:lnTo>
                  <a:pt x="146423" y="80176"/>
                </a:lnTo>
                <a:lnTo>
                  <a:pt x="149731" y="74286"/>
                </a:lnTo>
                <a:lnTo>
                  <a:pt x="156053" y="62451"/>
                </a:lnTo>
                <a:lnTo>
                  <a:pt x="159128" y="56517"/>
                </a:lnTo>
                <a:lnTo>
                  <a:pt x="160185" y="50576"/>
                </a:lnTo>
                <a:lnTo>
                  <a:pt x="159898" y="44631"/>
                </a:lnTo>
                <a:lnTo>
                  <a:pt x="158714" y="38684"/>
                </a:lnTo>
                <a:lnTo>
                  <a:pt x="156934" y="33726"/>
                </a:lnTo>
                <a:lnTo>
                  <a:pt x="154753" y="29429"/>
                </a:lnTo>
                <a:lnTo>
                  <a:pt x="152308" y="25573"/>
                </a:lnTo>
                <a:lnTo>
                  <a:pt x="148694" y="23001"/>
                </a:lnTo>
                <a:lnTo>
                  <a:pt x="144299" y="21287"/>
                </a:lnTo>
                <a:lnTo>
                  <a:pt x="139386" y="20144"/>
                </a:lnTo>
                <a:lnTo>
                  <a:pt x="135118" y="19382"/>
                </a:lnTo>
                <a:lnTo>
                  <a:pt x="131280" y="18874"/>
                </a:lnTo>
                <a:lnTo>
                  <a:pt x="127730" y="18536"/>
                </a:lnTo>
                <a:lnTo>
                  <a:pt x="123378" y="18310"/>
                </a:lnTo>
                <a:lnTo>
                  <a:pt x="113252" y="18059"/>
                </a:lnTo>
                <a:lnTo>
                  <a:pt x="101135" y="17918"/>
                </a:lnTo>
                <a:lnTo>
                  <a:pt x="97711" y="18890"/>
                </a:lnTo>
                <a:lnTo>
                  <a:pt x="94436" y="20531"/>
                </a:lnTo>
                <a:lnTo>
                  <a:pt x="91261" y="22617"/>
                </a:lnTo>
                <a:lnTo>
                  <a:pt x="88152" y="24008"/>
                </a:lnTo>
                <a:lnTo>
                  <a:pt x="85087" y="24934"/>
                </a:lnTo>
                <a:lnTo>
                  <a:pt x="82051" y="25552"/>
                </a:lnTo>
                <a:lnTo>
                  <a:pt x="80028" y="26957"/>
                </a:lnTo>
                <a:lnTo>
                  <a:pt x="78679" y="28885"/>
                </a:lnTo>
                <a:lnTo>
                  <a:pt x="75980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SMARTInkAnnotation325"/>
          <p:cNvSpPr/>
          <p:nvPr/>
        </p:nvSpPr>
        <p:spPr>
          <a:xfrm>
            <a:off x="3465291" y="2955727"/>
            <a:ext cx="240530" cy="392907"/>
          </a:xfrm>
          <a:custGeom>
            <a:avLst/>
            <a:gdLst/>
            <a:ahLst/>
            <a:cxnLst/>
            <a:rect l="0" t="0" r="0" b="0"/>
            <a:pathLst>
              <a:path w="240530" h="392907">
                <a:moveTo>
                  <a:pt x="240529" y="0"/>
                </a:moveTo>
                <a:lnTo>
                  <a:pt x="240529" y="4740"/>
                </a:lnTo>
                <a:lnTo>
                  <a:pt x="239537" y="7129"/>
                </a:lnTo>
                <a:lnTo>
                  <a:pt x="232841" y="16250"/>
                </a:lnTo>
                <a:lnTo>
                  <a:pt x="227227" y="26863"/>
                </a:lnTo>
                <a:lnTo>
                  <a:pt x="219280" y="42575"/>
                </a:lnTo>
                <a:lnTo>
                  <a:pt x="215449" y="48227"/>
                </a:lnTo>
                <a:lnTo>
                  <a:pt x="210911" y="53979"/>
                </a:lnTo>
                <a:lnTo>
                  <a:pt x="205901" y="59799"/>
                </a:lnTo>
                <a:lnTo>
                  <a:pt x="200576" y="66655"/>
                </a:lnTo>
                <a:lnTo>
                  <a:pt x="195043" y="74202"/>
                </a:lnTo>
                <a:lnTo>
                  <a:pt x="189369" y="82210"/>
                </a:lnTo>
                <a:lnTo>
                  <a:pt x="182610" y="90525"/>
                </a:lnTo>
                <a:lnTo>
                  <a:pt x="175127" y="99045"/>
                </a:lnTo>
                <a:lnTo>
                  <a:pt x="167162" y="107702"/>
                </a:lnTo>
                <a:lnTo>
                  <a:pt x="159868" y="116449"/>
                </a:lnTo>
                <a:lnTo>
                  <a:pt x="153021" y="125258"/>
                </a:lnTo>
                <a:lnTo>
                  <a:pt x="62845" y="246168"/>
                </a:lnTo>
                <a:lnTo>
                  <a:pt x="48779" y="266173"/>
                </a:lnTo>
                <a:lnTo>
                  <a:pt x="29705" y="294170"/>
                </a:lnTo>
                <a:lnTo>
                  <a:pt x="24573" y="303270"/>
                </a:lnTo>
                <a:lnTo>
                  <a:pt x="20161" y="312313"/>
                </a:lnTo>
                <a:lnTo>
                  <a:pt x="12611" y="329305"/>
                </a:lnTo>
                <a:lnTo>
                  <a:pt x="5948" y="343472"/>
                </a:lnTo>
                <a:lnTo>
                  <a:pt x="3774" y="350028"/>
                </a:lnTo>
                <a:lnTo>
                  <a:pt x="2326" y="356383"/>
                </a:lnTo>
                <a:lnTo>
                  <a:pt x="716" y="367744"/>
                </a:lnTo>
                <a:lnTo>
                  <a:pt x="0" y="376100"/>
                </a:lnTo>
                <a:lnTo>
                  <a:pt x="801" y="379718"/>
                </a:lnTo>
                <a:lnTo>
                  <a:pt x="6571" y="390007"/>
                </a:lnTo>
                <a:lnTo>
                  <a:pt x="8357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SMARTInkAnnotation326"/>
          <p:cNvSpPr/>
          <p:nvPr/>
        </p:nvSpPr>
        <p:spPr>
          <a:xfrm>
            <a:off x="3571875" y="3197317"/>
            <a:ext cx="114170" cy="114156"/>
          </a:xfrm>
          <a:custGeom>
            <a:avLst/>
            <a:gdLst/>
            <a:ahLst/>
            <a:cxnLst/>
            <a:rect l="0" t="0" r="0" b="0"/>
            <a:pathLst>
              <a:path w="114170" h="114156">
                <a:moveTo>
                  <a:pt x="53578" y="35230"/>
                </a:moveTo>
                <a:lnTo>
                  <a:pt x="53578" y="30489"/>
                </a:lnTo>
                <a:lnTo>
                  <a:pt x="54570" y="28101"/>
                </a:lnTo>
                <a:lnTo>
                  <a:pt x="56224" y="25517"/>
                </a:lnTo>
                <a:lnTo>
                  <a:pt x="61266" y="18980"/>
                </a:lnTo>
                <a:lnTo>
                  <a:pt x="64602" y="15440"/>
                </a:lnTo>
                <a:lnTo>
                  <a:pt x="66880" y="13107"/>
                </a:lnTo>
                <a:lnTo>
                  <a:pt x="68400" y="10559"/>
                </a:lnTo>
                <a:lnTo>
                  <a:pt x="69412" y="7869"/>
                </a:lnTo>
                <a:lnTo>
                  <a:pt x="70087" y="5083"/>
                </a:lnTo>
                <a:lnTo>
                  <a:pt x="71530" y="3226"/>
                </a:lnTo>
                <a:lnTo>
                  <a:pt x="73483" y="1988"/>
                </a:lnTo>
                <a:lnTo>
                  <a:pt x="75778" y="1162"/>
                </a:lnTo>
                <a:lnTo>
                  <a:pt x="76315" y="612"/>
                </a:lnTo>
                <a:lnTo>
                  <a:pt x="75681" y="245"/>
                </a:lnTo>
                <a:lnTo>
                  <a:pt x="74267" y="0"/>
                </a:lnTo>
                <a:lnTo>
                  <a:pt x="73323" y="830"/>
                </a:lnTo>
                <a:lnTo>
                  <a:pt x="72695" y="2374"/>
                </a:lnTo>
                <a:lnTo>
                  <a:pt x="72276" y="4396"/>
                </a:lnTo>
                <a:lnTo>
                  <a:pt x="71004" y="5744"/>
                </a:lnTo>
                <a:lnTo>
                  <a:pt x="69164" y="6643"/>
                </a:lnTo>
                <a:lnTo>
                  <a:pt x="66946" y="7242"/>
                </a:lnTo>
                <a:lnTo>
                  <a:pt x="63482" y="9626"/>
                </a:lnTo>
                <a:lnTo>
                  <a:pt x="59189" y="13200"/>
                </a:lnTo>
                <a:lnTo>
                  <a:pt x="54342" y="17567"/>
                </a:lnTo>
                <a:lnTo>
                  <a:pt x="50119" y="22462"/>
                </a:lnTo>
                <a:lnTo>
                  <a:pt x="46311" y="27710"/>
                </a:lnTo>
                <a:lnTo>
                  <a:pt x="42780" y="33193"/>
                </a:lnTo>
                <a:lnTo>
                  <a:pt x="39434" y="38833"/>
                </a:lnTo>
                <a:lnTo>
                  <a:pt x="36211" y="44577"/>
                </a:lnTo>
                <a:lnTo>
                  <a:pt x="29985" y="56251"/>
                </a:lnTo>
                <a:lnTo>
                  <a:pt x="14911" y="85856"/>
                </a:lnTo>
                <a:lnTo>
                  <a:pt x="12917" y="90808"/>
                </a:lnTo>
                <a:lnTo>
                  <a:pt x="11588" y="95103"/>
                </a:lnTo>
                <a:lnTo>
                  <a:pt x="9455" y="104383"/>
                </a:lnTo>
                <a:lnTo>
                  <a:pt x="10272" y="106136"/>
                </a:lnTo>
                <a:lnTo>
                  <a:pt x="11809" y="108298"/>
                </a:lnTo>
                <a:lnTo>
                  <a:pt x="13826" y="110731"/>
                </a:lnTo>
                <a:lnTo>
                  <a:pt x="16162" y="112353"/>
                </a:lnTo>
                <a:lnTo>
                  <a:pt x="18712" y="113434"/>
                </a:lnTo>
                <a:lnTo>
                  <a:pt x="21405" y="114155"/>
                </a:lnTo>
                <a:lnTo>
                  <a:pt x="25184" y="113644"/>
                </a:lnTo>
                <a:lnTo>
                  <a:pt x="29687" y="112310"/>
                </a:lnTo>
                <a:lnTo>
                  <a:pt x="34674" y="110430"/>
                </a:lnTo>
                <a:lnTo>
                  <a:pt x="39984" y="108183"/>
                </a:lnTo>
                <a:lnTo>
                  <a:pt x="45507" y="105694"/>
                </a:lnTo>
                <a:lnTo>
                  <a:pt x="51174" y="103042"/>
                </a:lnTo>
                <a:lnTo>
                  <a:pt x="56936" y="101274"/>
                </a:lnTo>
                <a:lnTo>
                  <a:pt x="62762" y="100095"/>
                </a:lnTo>
                <a:lnTo>
                  <a:pt x="68630" y="99309"/>
                </a:lnTo>
                <a:lnTo>
                  <a:pt x="74527" y="96801"/>
                </a:lnTo>
                <a:lnTo>
                  <a:pt x="80442" y="93145"/>
                </a:lnTo>
                <a:lnTo>
                  <a:pt x="86371" y="88722"/>
                </a:lnTo>
                <a:lnTo>
                  <a:pt x="91315" y="84782"/>
                </a:lnTo>
                <a:lnTo>
                  <a:pt x="95603" y="81163"/>
                </a:lnTo>
                <a:lnTo>
                  <a:pt x="99454" y="77758"/>
                </a:lnTo>
                <a:lnTo>
                  <a:pt x="103013" y="73504"/>
                </a:lnTo>
                <a:lnTo>
                  <a:pt x="106379" y="68684"/>
                </a:lnTo>
                <a:lnTo>
                  <a:pt x="109614" y="63486"/>
                </a:lnTo>
                <a:lnTo>
                  <a:pt x="111771" y="59028"/>
                </a:lnTo>
                <a:lnTo>
                  <a:pt x="113210" y="55064"/>
                </a:lnTo>
                <a:lnTo>
                  <a:pt x="114169" y="51429"/>
                </a:lnTo>
                <a:lnTo>
                  <a:pt x="113816" y="48014"/>
                </a:lnTo>
                <a:lnTo>
                  <a:pt x="112588" y="44745"/>
                </a:lnTo>
                <a:lnTo>
                  <a:pt x="110777" y="41573"/>
                </a:lnTo>
                <a:lnTo>
                  <a:pt x="107586" y="37474"/>
                </a:lnTo>
                <a:lnTo>
                  <a:pt x="103474" y="32757"/>
                </a:lnTo>
                <a:lnTo>
                  <a:pt x="98748" y="27628"/>
                </a:lnTo>
                <a:lnTo>
                  <a:pt x="93613" y="24209"/>
                </a:lnTo>
                <a:lnTo>
                  <a:pt x="88205" y="21930"/>
                </a:lnTo>
                <a:lnTo>
                  <a:pt x="82616" y="20410"/>
                </a:lnTo>
                <a:lnTo>
                  <a:pt x="75913" y="19397"/>
                </a:lnTo>
                <a:lnTo>
                  <a:pt x="68468" y="18721"/>
                </a:lnTo>
                <a:lnTo>
                  <a:pt x="60528" y="18271"/>
                </a:lnTo>
                <a:lnTo>
                  <a:pt x="46415" y="17771"/>
                </a:lnTo>
                <a:lnTo>
                  <a:pt x="21185" y="17450"/>
                </a:lnTo>
                <a:lnTo>
                  <a:pt x="0" y="173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SMARTInkAnnotation327"/>
          <p:cNvSpPr/>
          <p:nvPr/>
        </p:nvSpPr>
        <p:spPr>
          <a:xfrm>
            <a:off x="7895286" y="4036596"/>
            <a:ext cx="239660" cy="392530"/>
          </a:xfrm>
          <a:custGeom>
            <a:avLst/>
            <a:gdLst/>
            <a:ahLst/>
            <a:cxnLst/>
            <a:rect l="0" t="0" r="0" b="0"/>
            <a:pathLst>
              <a:path w="239660" h="392530">
                <a:moveTo>
                  <a:pt x="239659" y="26412"/>
                </a:moveTo>
                <a:lnTo>
                  <a:pt x="239659" y="21671"/>
                </a:lnTo>
                <a:lnTo>
                  <a:pt x="238667" y="20275"/>
                </a:lnTo>
                <a:lnTo>
                  <a:pt x="237013" y="19344"/>
                </a:lnTo>
                <a:lnTo>
                  <a:pt x="231971" y="17850"/>
                </a:lnTo>
                <a:lnTo>
                  <a:pt x="226357" y="12851"/>
                </a:lnTo>
                <a:lnTo>
                  <a:pt x="223846" y="11418"/>
                </a:lnTo>
                <a:lnTo>
                  <a:pt x="218409" y="9826"/>
                </a:lnTo>
                <a:lnTo>
                  <a:pt x="214579" y="9401"/>
                </a:lnTo>
                <a:lnTo>
                  <a:pt x="210041" y="9119"/>
                </a:lnTo>
                <a:lnTo>
                  <a:pt x="205030" y="8930"/>
                </a:lnTo>
                <a:lnTo>
                  <a:pt x="200698" y="7812"/>
                </a:lnTo>
                <a:lnTo>
                  <a:pt x="193239" y="3924"/>
                </a:lnTo>
                <a:lnTo>
                  <a:pt x="186616" y="1535"/>
                </a:lnTo>
                <a:lnTo>
                  <a:pt x="180366" y="473"/>
                </a:lnTo>
                <a:lnTo>
                  <a:pt x="174280" y="0"/>
                </a:lnTo>
                <a:lnTo>
                  <a:pt x="170277" y="867"/>
                </a:lnTo>
                <a:lnTo>
                  <a:pt x="165623" y="2436"/>
                </a:lnTo>
                <a:lnTo>
                  <a:pt x="160537" y="4475"/>
                </a:lnTo>
                <a:lnTo>
                  <a:pt x="156153" y="5834"/>
                </a:lnTo>
                <a:lnTo>
                  <a:pt x="152239" y="6740"/>
                </a:lnTo>
                <a:lnTo>
                  <a:pt x="148636" y="7344"/>
                </a:lnTo>
                <a:lnTo>
                  <a:pt x="144251" y="9731"/>
                </a:lnTo>
                <a:lnTo>
                  <a:pt x="139342" y="13307"/>
                </a:lnTo>
                <a:lnTo>
                  <a:pt x="134087" y="17675"/>
                </a:lnTo>
                <a:lnTo>
                  <a:pt x="128598" y="21580"/>
                </a:lnTo>
                <a:lnTo>
                  <a:pt x="122954" y="25175"/>
                </a:lnTo>
                <a:lnTo>
                  <a:pt x="117207" y="28564"/>
                </a:lnTo>
                <a:lnTo>
                  <a:pt x="111392" y="33800"/>
                </a:lnTo>
                <a:lnTo>
                  <a:pt x="105530" y="40267"/>
                </a:lnTo>
                <a:lnTo>
                  <a:pt x="99639" y="47555"/>
                </a:lnTo>
                <a:lnTo>
                  <a:pt x="93726" y="54398"/>
                </a:lnTo>
                <a:lnTo>
                  <a:pt x="87800" y="60944"/>
                </a:lnTo>
                <a:lnTo>
                  <a:pt x="81866" y="67293"/>
                </a:lnTo>
                <a:lnTo>
                  <a:pt x="75924" y="74502"/>
                </a:lnTo>
                <a:lnTo>
                  <a:pt x="69980" y="82284"/>
                </a:lnTo>
                <a:lnTo>
                  <a:pt x="64032" y="90449"/>
                </a:lnTo>
                <a:lnTo>
                  <a:pt x="58082" y="97877"/>
                </a:lnTo>
                <a:lnTo>
                  <a:pt x="52131" y="104813"/>
                </a:lnTo>
                <a:lnTo>
                  <a:pt x="46179" y="111421"/>
                </a:lnTo>
                <a:lnTo>
                  <a:pt x="40228" y="118803"/>
                </a:lnTo>
                <a:lnTo>
                  <a:pt x="34276" y="126702"/>
                </a:lnTo>
                <a:lnTo>
                  <a:pt x="28323" y="134944"/>
                </a:lnTo>
                <a:lnTo>
                  <a:pt x="23362" y="143415"/>
                </a:lnTo>
                <a:lnTo>
                  <a:pt x="19062" y="152039"/>
                </a:lnTo>
                <a:lnTo>
                  <a:pt x="15204" y="160764"/>
                </a:lnTo>
                <a:lnTo>
                  <a:pt x="12632" y="168566"/>
                </a:lnTo>
                <a:lnTo>
                  <a:pt x="10917" y="175752"/>
                </a:lnTo>
                <a:lnTo>
                  <a:pt x="9774" y="182526"/>
                </a:lnTo>
                <a:lnTo>
                  <a:pt x="8020" y="189027"/>
                </a:lnTo>
                <a:lnTo>
                  <a:pt x="5858" y="195346"/>
                </a:lnTo>
                <a:lnTo>
                  <a:pt x="3425" y="201542"/>
                </a:lnTo>
                <a:lnTo>
                  <a:pt x="721" y="213719"/>
                </a:lnTo>
                <a:lnTo>
                  <a:pt x="0" y="219744"/>
                </a:lnTo>
                <a:lnTo>
                  <a:pt x="512" y="224753"/>
                </a:lnTo>
                <a:lnTo>
                  <a:pt x="1844" y="229084"/>
                </a:lnTo>
                <a:lnTo>
                  <a:pt x="4979" y="236543"/>
                </a:lnTo>
                <a:lnTo>
                  <a:pt x="6373" y="243166"/>
                </a:lnTo>
                <a:lnTo>
                  <a:pt x="9638" y="249416"/>
                </a:lnTo>
                <a:lnTo>
                  <a:pt x="11898" y="252472"/>
                </a:lnTo>
                <a:lnTo>
                  <a:pt x="15389" y="254509"/>
                </a:lnTo>
                <a:lnTo>
                  <a:pt x="19701" y="255867"/>
                </a:lnTo>
                <a:lnTo>
                  <a:pt x="24559" y="256773"/>
                </a:lnTo>
                <a:lnTo>
                  <a:pt x="28791" y="257376"/>
                </a:lnTo>
                <a:lnTo>
                  <a:pt x="36138" y="258047"/>
                </a:lnTo>
                <a:lnTo>
                  <a:pt x="40479" y="257234"/>
                </a:lnTo>
                <a:lnTo>
                  <a:pt x="45356" y="255700"/>
                </a:lnTo>
                <a:lnTo>
                  <a:pt x="50593" y="253684"/>
                </a:lnTo>
                <a:lnTo>
                  <a:pt x="55076" y="251348"/>
                </a:lnTo>
                <a:lnTo>
                  <a:pt x="59057" y="248799"/>
                </a:lnTo>
                <a:lnTo>
                  <a:pt x="62703" y="246108"/>
                </a:lnTo>
                <a:lnTo>
                  <a:pt x="67119" y="242329"/>
                </a:lnTo>
                <a:lnTo>
                  <a:pt x="72046" y="237825"/>
                </a:lnTo>
                <a:lnTo>
                  <a:pt x="77316" y="232838"/>
                </a:lnTo>
                <a:lnTo>
                  <a:pt x="82813" y="226537"/>
                </a:lnTo>
                <a:lnTo>
                  <a:pt x="88462" y="219360"/>
                </a:lnTo>
                <a:lnTo>
                  <a:pt x="94212" y="211599"/>
                </a:lnTo>
                <a:lnTo>
                  <a:pt x="105895" y="195037"/>
                </a:lnTo>
                <a:lnTo>
                  <a:pt x="147397" y="133507"/>
                </a:lnTo>
                <a:lnTo>
                  <a:pt x="152354" y="124598"/>
                </a:lnTo>
                <a:lnTo>
                  <a:pt x="156651" y="115682"/>
                </a:lnTo>
                <a:lnTo>
                  <a:pt x="164072" y="98830"/>
                </a:lnTo>
                <a:lnTo>
                  <a:pt x="170677" y="84725"/>
                </a:lnTo>
                <a:lnTo>
                  <a:pt x="172835" y="78186"/>
                </a:lnTo>
                <a:lnTo>
                  <a:pt x="174273" y="71842"/>
                </a:lnTo>
                <a:lnTo>
                  <a:pt x="175233" y="65628"/>
                </a:lnTo>
                <a:lnTo>
                  <a:pt x="178945" y="56078"/>
                </a:lnTo>
                <a:lnTo>
                  <a:pt x="182909" y="48527"/>
                </a:lnTo>
                <a:lnTo>
                  <a:pt x="185803" y="36630"/>
                </a:lnTo>
                <a:lnTo>
                  <a:pt x="185958" y="35914"/>
                </a:lnTo>
                <a:lnTo>
                  <a:pt x="186074" y="45462"/>
                </a:lnTo>
                <a:lnTo>
                  <a:pt x="186080" y="69025"/>
                </a:lnTo>
                <a:lnTo>
                  <a:pt x="183435" y="80408"/>
                </a:lnTo>
                <a:lnTo>
                  <a:pt x="179944" y="92082"/>
                </a:lnTo>
                <a:lnTo>
                  <a:pt x="178393" y="103885"/>
                </a:lnTo>
                <a:lnTo>
                  <a:pt x="178971" y="111795"/>
                </a:lnTo>
                <a:lnTo>
                  <a:pt x="180350" y="121037"/>
                </a:lnTo>
                <a:lnTo>
                  <a:pt x="182260" y="131168"/>
                </a:lnTo>
                <a:lnTo>
                  <a:pt x="183534" y="141890"/>
                </a:lnTo>
                <a:lnTo>
                  <a:pt x="184383" y="153006"/>
                </a:lnTo>
                <a:lnTo>
                  <a:pt x="184949" y="164386"/>
                </a:lnTo>
                <a:lnTo>
                  <a:pt x="185578" y="187614"/>
                </a:lnTo>
                <a:lnTo>
                  <a:pt x="186073" y="309165"/>
                </a:lnTo>
                <a:lnTo>
                  <a:pt x="187068" y="320085"/>
                </a:lnTo>
                <a:lnTo>
                  <a:pt x="188723" y="331335"/>
                </a:lnTo>
                <a:lnTo>
                  <a:pt x="190819" y="342803"/>
                </a:lnTo>
                <a:lnTo>
                  <a:pt x="192216" y="352433"/>
                </a:lnTo>
                <a:lnTo>
                  <a:pt x="193147" y="360838"/>
                </a:lnTo>
                <a:lnTo>
                  <a:pt x="194183" y="374475"/>
                </a:lnTo>
                <a:lnTo>
                  <a:pt x="195011" y="3925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SMARTInkAnnotation328"/>
          <p:cNvSpPr/>
          <p:nvPr/>
        </p:nvSpPr>
        <p:spPr>
          <a:xfrm>
            <a:off x="8215467" y="3974114"/>
            <a:ext cx="142722" cy="428223"/>
          </a:xfrm>
          <a:custGeom>
            <a:avLst/>
            <a:gdLst/>
            <a:ahLst/>
            <a:cxnLst/>
            <a:rect l="0" t="0" r="0" b="0"/>
            <a:pathLst>
              <a:path w="142722" h="428223">
                <a:moveTo>
                  <a:pt x="115931" y="44245"/>
                </a:moveTo>
                <a:lnTo>
                  <a:pt x="111191" y="44245"/>
                </a:lnTo>
                <a:lnTo>
                  <a:pt x="109795" y="43253"/>
                </a:lnTo>
                <a:lnTo>
                  <a:pt x="108863" y="41599"/>
                </a:lnTo>
                <a:lnTo>
                  <a:pt x="107368" y="36557"/>
                </a:lnTo>
                <a:lnTo>
                  <a:pt x="104519" y="33222"/>
                </a:lnTo>
                <a:lnTo>
                  <a:pt x="99945" y="28432"/>
                </a:lnTo>
                <a:lnTo>
                  <a:pt x="72646" y="960"/>
                </a:lnTo>
                <a:lnTo>
                  <a:pt x="71199" y="505"/>
                </a:lnTo>
                <a:lnTo>
                  <a:pt x="66947" y="0"/>
                </a:lnTo>
                <a:lnTo>
                  <a:pt x="64423" y="858"/>
                </a:lnTo>
                <a:lnTo>
                  <a:pt x="61749" y="2422"/>
                </a:lnTo>
                <a:lnTo>
                  <a:pt x="58973" y="4457"/>
                </a:lnTo>
                <a:lnTo>
                  <a:pt x="56131" y="6805"/>
                </a:lnTo>
                <a:lnTo>
                  <a:pt x="53244" y="9363"/>
                </a:lnTo>
                <a:lnTo>
                  <a:pt x="50327" y="12061"/>
                </a:lnTo>
                <a:lnTo>
                  <a:pt x="47391" y="15844"/>
                </a:lnTo>
                <a:lnTo>
                  <a:pt x="44440" y="20350"/>
                </a:lnTo>
                <a:lnTo>
                  <a:pt x="41482" y="25339"/>
                </a:lnTo>
                <a:lnTo>
                  <a:pt x="38517" y="31641"/>
                </a:lnTo>
                <a:lnTo>
                  <a:pt x="35549" y="38819"/>
                </a:lnTo>
                <a:lnTo>
                  <a:pt x="32578" y="46581"/>
                </a:lnTo>
                <a:lnTo>
                  <a:pt x="26629" y="63143"/>
                </a:lnTo>
                <a:lnTo>
                  <a:pt x="5799" y="124673"/>
                </a:lnTo>
                <a:lnTo>
                  <a:pt x="3813" y="134575"/>
                </a:lnTo>
                <a:lnTo>
                  <a:pt x="2491" y="145144"/>
                </a:lnTo>
                <a:lnTo>
                  <a:pt x="1609" y="156160"/>
                </a:lnTo>
                <a:lnTo>
                  <a:pt x="1021" y="165488"/>
                </a:lnTo>
                <a:lnTo>
                  <a:pt x="368" y="181144"/>
                </a:lnTo>
                <a:lnTo>
                  <a:pt x="0" y="201114"/>
                </a:lnTo>
                <a:lnTo>
                  <a:pt x="2560" y="213515"/>
                </a:lnTo>
                <a:lnTo>
                  <a:pt x="4631" y="219599"/>
                </a:lnTo>
                <a:lnTo>
                  <a:pt x="7005" y="223655"/>
                </a:lnTo>
                <a:lnTo>
                  <a:pt x="9579" y="226360"/>
                </a:lnTo>
                <a:lnTo>
                  <a:pt x="12287" y="228163"/>
                </a:lnTo>
                <a:lnTo>
                  <a:pt x="15085" y="230357"/>
                </a:lnTo>
                <a:lnTo>
                  <a:pt x="17943" y="232812"/>
                </a:lnTo>
                <a:lnTo>
                  <a:pt x="20840" y="235440"/>
                </a:lnTo>
                <a:lnTo>
                  <a:pt x="23763" y="236201"/>
                </a:lnTo>
                <a:lnTo>
                  <a:pt x="26705" y="235715"/>
                </a:lnTo>
                <a:lnTo>
                  <a:pt x="29658" y="234400"/>
                </a:lnTo>
                <a:lnTo>
                  <a:pt x="32619" y="232531"/>
                </a:lnTo>
                <a:lnTo>
                  <a:pt x="35585" y="230292"/>
                </a:lnTo>
                <a:lnTo>
                  <a:pt x="38555" y="227808"/>
                </a:lnTo>
                <a:lnTo>
                  <a:pt x="41527" y="224167"/>
                </a:lnTo>
                <a:lnTo>
                  <a:pt x="44500" y="219756"/>
                </a:lnTo>
                <a:lnTo>
                  <a:pt x="47475" y="214830"/>
                </a:lnTo>
                <a:lnTo>
                  <a:pt x="56072" y="201420"/>
                </a:lnTo>
                <a:lnTo>
                  <a:pt x="61143" y="193677"/>
                </a:lnTo>
                <a:lnTo>
                  <a:pt x="65514" y="185538"/>
                </a:lnTo>
                <a:lnTo>
                  <a:pt x="69422" y="177136"/>
                </a:lnTo>
                <a:lnTo>
                  <a:pt x="73019" y="168558"/>
                </a:lnTo>
                <a:lnTo>
                  <a:pt x="76409" y="159862"/>
                </a:lnTo>
                <a:lnTo>
                  <a:pt x="82821" y="142263"/>
                </a:lnTo>
                <a:lnTo>
                  <a:pt x="92010" y="115621"/>
                </a:lnTo>
                <a:lnTo>
                  <a:pt x="96016" y="106712"/>
                </a:lnTo>
                <a:lnTo>
                  <a:pt x="100670" y="97796"/>
                </a:lnTo>
                <a:lnTo>
                  <a:pt x="105757" y="88875"/>
                </a:lnTo>
                <a:lnTo>
                  <a:pt x="110140" y="81936"/>
                </a:lnTo>
                <a:lnTo>
                  <a:pt x="114056" y="76318"/>
                </a:lnTo>
                <a:lnTo>
                  <a:pt x="117657" y="71580"/>
                </a:lnTo>
                <a:lnTo>
                  <a:pt x="121660" y="63670"/>
                </a:lnTo>
                <a:lnTo>
                  <a:pt x="122726" y="60172"/>
                </a:lnTo>
                <a:lnTo>
                  <a:pt x="123438" y="58832"/>
                </a:lnTo>
                <a:lnTo>
                  <a:pt x="123913" y="58930"/>
                </a:lnTo>
                <a:lnTo>
                  <a:pt x="124229" y="59989"/>
                </a:lnTo>
                <a:lnTo>
                  <a:pt x="124736" y="70800"/>
                </a:lnTo>
                <a:lnTo>
                  <a:pt x="124805" y="83829"/>
                </a:lnTo>
                <a:lnTo>
                  <a:pt x="123832" y="92462"/>
                </a:lnTo>
                <a:lnTo>
                  <a:pt x="122191" y="102187"/>
                </a:lnTo>
                <a:lnTo>
                  <a:pt x="112427" y="151050"/>
                </a:lnTo>
                <a:lnTo>
                  <a:pt x="110619" y="165058"/>
                </a:lnTo>
                <a:lnTo>
                  <a:pt x="109413" y="179358"/>
                </a:lnTo>
                <a:lnTo>
                  <a:pt x="108609" y="193851"/>
                </a:lnTo>
                <a:lnTo>
                  <a:pt x="107081" y="208474"/>
                </a:lnTo>
                <a:lnTo>
                  <a:pt x="105070" y="223185"/>
                </a:lnTo>
                <a:lnTo>
                  <a:pt x="94713" y="287179"/>
                </a:lnTo>
                <a:lnTo>
                  <a:pt x="92856" y="303435"/>
                </a:lnTo>
                <a:lnTo>
                  <a:pt x="91619" y="319234"/>
                </a:lnTo>
                <a:lnTo>
                  <a:pt x="90793" y="334727"/>
                </a:lnTo>
                <a:lnTo>
                  <a:pt x="91235" y="348033"/>
                </a:lnTo>
                <a:lnTo>
                  <a:pt x="92522" y="359879"/>
                </a:lnTo>
                <a:lnTo>
                  <a:pt x="94372" y="370754"/>
                </a:lnTo>
                <a:lnTo>
                  <a:pt x="96598" y="380980"/>
                </a:lnTo>
                <a:lnTo>
                  <a:pt x="99072" y="390775"/>
                </a:lnTo>
                <a:lnTo>
                  <a:pt x="101715" y="400280"/>
                </a:lnTo>
                <a:lnTo>
                  <a:pt x="104470" y="407610"/>
                </a:lnTo>
                <a:lnTo>
                  <a:pt x="107299" y="413488"/>
                </a:lnTo>
                <a:lnTo>
                  <a:pt x="110176" y="418399"/>
                </a:lnTo>
                <a:lnTo>
                  <a:pt x="114079" y="421674"/>
                </a:lnTo>
                <a:lnTo>
                  <a:pt x="118665" y="423856"/>
                </a:lnTo>
                <a:lnTo>
                  <a:pt x="123707" y="425311"/>
                </a:lnTo>
                <a:lnTo>
                  <a:pt x="128060" y="426282"/>
                </a:lnTo>
                <a:lnTo>
                  <a:pt x="131954" y="426928"/>
                </a:lnTo>
                <a:lnTo>
                  <a:pt x="142721" y="42822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SMARTInkAnnotation329"/>
          <p:cNvSpPr/>
          <p:nvPr/>
        </p:nvSpPr>
        <p:spPr>
          <a:xfrm>
            <a:off x="8429625" y="3839775"/>
            <a:ext cx="89298" cy="147388"/>
          </a:xfrm>
          <a:custGeom>
            <a:avLst/>
            <a:gdLst/>
            <a:ahLst/>
            <a:cxnLst/>
            <a:rect l="0" t="0" r="0" b="0"/>
            <a:pathLst>
              <a:path w="89298" h="147388">
                <a:moveTo>
                  <a:pt x="89297" y="8920"/>
                </a:moveTo>
                <a:lnTo>
                  <a:pt x="89297" y="1232"/>
                </a:lnTo>
                <a:lnTo>
                  <a:pt x="88305" y="818"/>
                </a:lnTo>
                <a:lnTo>
                  <a:pt x="86651" y="542"/>
                </a:lnTo>
                <a:lnTo>
                  <a:pt x="81608" y="100"/>
                </a:lnTo>
                <a:lnTo>
                  <a:pt x="78274" y="39"/>
                </a:lnTo>
                <a:lnTo>
                  <a:pt x="72787" y="0"/>
                </a:lnTo>
                <a:lnTo>
                  <a:pt x="71345" y="989"/>
                </a:lnTo>
                <a:lnTo>
                  <a:pt x="69392" y="2641"/>
                </a:lnTo>
                <a:lnTo>
                  <a:pt x="67097" y="4734"/>
                </a:lnTo>
                <a:lnTo>
                  <a:pt x="64575" y="6129"/>
                </a:lnTo>
                <a:lnTo>
                  <a:pt x="61902" y="7060"/>
                </a:lnTo>
                <a:lnTo>
                  <a:pt x="59127" y="7680"/>
                </a:lnTo>
                <a:lnTo>
                  <a:pt x="56286" y="9085"/>
                </a:lnTo>
                <a:lnTo>
                  <a:pt x="53398" y="11015"/>
                </a:lnTo>
                <a:lnTo>
                  <a:pt x="50481" y="13293"/>
                </a:lnTo>
                <a:lnTo>
                  <a:pt x="48537" y="15804"/>
                </a:lnTo>
                <a:lnTo>
                  <a:pt x="47241" y="18471"/>
                </a:lnTo>
                <a:lnTo>
                  <a:pt x="46377" y="21240"/>
                </a:lnTo>
                <a:lnTo>
                  <a:pt x="44808" y="24079"/>
                </a:lnTo>
                <a:lnTo>
                  <a:pt x="42771" y="26963"/>
                </a:lnTo>
                <a:lnTo>
                  <a:pt x="40420" y="29879"/>
                </a:lnTo>
                <a:lnTo>
                  <a:pt x="38853" y="33807"/>
                </a:lnTo>
                <a:lnTo>
                  <a:pt x="37807" y="38410"/>
                </a:lnTo>
                <a:lnTo>
                  <a:pt x="37111" y="43463"/>
                </a:lnTo>
                <a:lnTo>
                  <a:pt x="35655" y="47824"/>
                </a:lnTo>
                <a:lnTo>
                  <a:pt x="33692" y="51723"/>
                </a:lnTo>
                <a:lnTo>
                  <a:pt x="31390" y="55315"/>
                </a:lnTo>
                <a:lnTo>
                  <a:pt x="28864" y="59694"/>
                </a:lnTo>
                <a:lnTo>
                  <a:pt x="23412" y="69851"/>
                </a:lnTo>
                <a:lnTo>
                  <a:pt x="21561" y="75337"/>
                </a:lnTo>
                <a:lnTo>
                  <a:pt x="20327" y="80980"/>
                </a:lnTo>
                <a:lnTo>
                  <a:pt x="19505" y="86726"/>
                </a:lnTo>
                <a:lnTo>
                  <a:pt x="17964" y="92540"/>
                </a:lnTo>
                <a:lnTo>
                  <a:pt x="15945" y="98401"/>
                </a:lnTo>
                <a:lnTo>
                  <a:pt x="13607" y="104293"/>
                </a:lnTo>
                <a:lnTo>
                  <a:pt x="12047" y="109213"/>
                </a:lnTo>
                <a:lnTo>
                  <a:pt x="11008" y="113486"/>
                </a:lnTo>
                <a:lnTo>
                  <a:pt x="10315" y="117325"/>
                </a:lnTo>
                <a:lnTo>
                  <a:pt x="9853" y="121870"/>
                </a:lnTo>
                <a:lnTo>
                  <a:pt x="9546" y="126884"/>
                </a:lnTo>
                <a:lnTo>
                  <a:pt x="9051" y="139708"/>
                </a:lnTo>
                <a:lnTo>
                  <a:pt x="10002" y="141753"/>
                </a:lnTo>
                <a:lnTo>
                  <a:pt x="11629" y="144108"/>
                </a:lnTo>
                <a:lnTo>
                  <a:pt x="13705" y="146670"/>
                </a:lnTo>
                <a:lnTo>
                  <a:pt x="16083" y="147387"/>
                </a:lnTo>
                <a:lnTo>
                  <a:pt x="18659" y="146872"/>
                </a:lnTo>
                <a:lnTo>
                  <a:pt x="21368" y="145536"/>
                </a:lnTo>
                <a:lnTo>
                  <a:pt x="24168" y="143654"/>
                </a:lnTo>
                <a:lnTo>
                  <a:pt x="27025" y="141406"/>
                </a:lnTo>
                <a:lnTo>
                  <a:pt x="29924" y="138917"/>
                </a:lnTo>
                <a:lnTo>
                  <a:pt x="32847" y="135272"/>
                </a:lnTo>
                <a:lnTo>
                  <a:pt x="35788" y="130858"/>
                </a:lnTo>
                <a:lnTo>
                  <a:pt x="38742" y="125931"/>
                </a:lnTo>
                <a:lnTo>
                  <a:pt x="47314" y="112519"/>
                </a:lnTo>
                <a:lnTo>
                  <a:pt x="52379" y="104775"/>
                </a:lnTo>
                <a:lnTo>
                  <a:pt x="56747" y="97628"/>
                </a:lnTo>
                <a:lnTo>
                  <a:pt x="60652" y="90879"/>
                </a:lnTo>
                <a:lnTo>
                  <a:pt x="67636" y="78089"/>
                </a:lnTo>
                <a:lnTo>
                  <a:pt x="80204" y="53709"/>
                </a:lnTo>
                <a:lnTo>
                  <a:pt x="83235" y="47709"/>
                </a:lnTo>
                <a:lnTo>
                  <a:pt x="85255" y="42717"/>
                </a:lnTo>
                <a:lnTo>
                  <a:pt x="86603" y="38397"/>
                </a:lnTo>
                <a:lnTo>
                  <a:pt x="87501" y="34525"/>
                </a:lnTo>
                <a:lnTo>
                  <a:pt x="88099" y="30951"/>
                </a:lnTo>
                <a:lnTo>
                  <a:pt x="88498" y="27576"/>
                </a:lnTo>
                <a:lnTo>
                  <a:pt x="88764" y="24334"/>
                </a:lnTo>
                <a:lnTo>
                  <a:pt x="87950" y="23165"/>
                </a:lnTo>
                <a:lnTo>
                  <a:pt x="86414" y="23378"/>
                </a:lnTo>
                <a:lnTo>
                  <a:pt x="84399" y="24512"/>
                </a:lnTo>
                <a:lnTo>
                  <a:pt x="72081" y="30848"/>
                </a:lnTo>
                <a:lnTo>
                  <a:pt x="55863" y="39009"/>
                </a:lnTo>
                <a:lnTo>
                  <a:pt x="50140" y="42871"/>
                </a:lnTo>
                <a:lnTo>
                  <a:pt x="44341" y="47429"/>
                </a:lnTo>
                <a:lnTo>
                  <a:pt x="38491" y="52452"/>
                </a:lnTo>
                <a:lnTo>
                  <a:pt x="32605" y="57785"/>
                </a:lnTo>
                <a:lnTo>
                  <a:pt x="20775" y="69002"/>
                </a:lnTo>
                <a:lnTo>
                  <a:pt x="15835" y="74772"/>
                </a:lnTo>
                <a:lnTo>
                  <a:pt x="11548" y="80602"/>
                </a:lnTo>
                <a:lnTo>
                  <a:pt x="0" y="982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SMARTInkAnnotation330"/>
          <p:cNvSpPr/>
          <p:nvPr/>
        </p:nvSpPr>
        <p:spPr>
          <a:xfrm>
            <a:off x="8494049" y="3777258"/>
            <a:ext cx="167749" cy="606587"/>
          </a:xfrm>
          <a:custGeom>
            <a:avLst/>
            <a:gdLst/>
            <a:ahLst/>
            <a:cxnLst/>
            <a:rect l="0" t="0" r="0" b="0"/>
            <a:pathLst>
              <a:path w="167749" h="606587">
                <a:moveTo>
                  <a:pt x="167748" y="0"/>
                </a:moveTo>
                <a:lnTo>
                  <a:pt x="167748" y="34552"/>
                </a:lnTo>
                <a:lnTo>
                  <a:pt x="165102" y="45453"/>
                </a:lnTo>
                <a:lnTo>
                  <a:pt x="160619" y="57904"/>
                </a:lnTo>
                <a:lnTo>
                  <a:pt x="146757" y="98796"/>
                </a:lnTo>
                <a:lnTo>
                  <a:pt x="144824" y="108528"/>
                </a:lnTo>
                <a:lnTo>
                  <a:pt x="143536" y="118984"/>
                </a:lnTo>
                <a:lnTo>
                  <a:pt x="142677" y="129924"/>
                </a:lnTo>
                <a:lnTo>
                  <a:pt x="141112" y="140195"/>
                </a:lnTo>
                <a:lnTo>
                  <a:pt x="139076" y="150018"/>
                </a:lnTo>
                <a:lnTo>
                  <a:pt x="120013" y="226637"/>
                </a:lnTo>
                <a:lnTo>
                  <a:pt x="116080" y="239396"/>
                </a:lnTo>
                <a:lnTo>
                  <a:pt x="111475" y="252863"/>
                </a:lnTo>
                <a:lnTo>
                  <a:pt x="101066" y="281055"/>
                </a:lnTo>
                <a:lnTo>
                  <a:pt x="89825" y="310122"/>
                </a:lnTo>
                <a:lnTo>
                  <a:pt x="85041" y="324818"/>
                </a:lnTo>
                <a:lnTo>
                  <a:pt x="80861" y="339576"/>
                </a:lnTo>
                <a:lnTo>
                  <a:pt x="77081" y="354376"/>
                </a:lnTo>
                <a:lnTo>
                  <a:pt x="72577" y="370196"/>
                </a:lnTo>
                <a:lnTo>
                  <a:pt x="62280" y="403648"/>
                </a:lnTo>
                <a:lnTo>
                  <a:pt x="56756" y="419911"/>
                </a:lnTo>
                <a:lnTo>
                  <a:pt x="45327" y="451211"/>
                </a:lnTo>
                <a:lnTo>
                  <a:pt x="27737" y="496723"/>
                </a:lnTo>
                <a:lnTo>
                  <a:pt x="22813" y="510734"/>
                </a:lnTo>
                <a:lnTo>
                  <a:pt x="18539" y="524044"/>
                </a:lnTo>
                <a:lnTo>
                  <a:pt x="11144" y="548424"/>
                </a:lnTo>
                <a:lnTo>
                  <a:pt x="4550" y="569181"/>
                </a:lnTo>
                <a:lnTo>
                  <a:pt x="0" y="588121"/>
                </a:lnTo>
                <a:lnTo>
                  <a:pt x="353" y="592503"/>
                </a:lnTo>
                <a:lnTo>
                  <a:pt x="1581" y="596416"/>
                </a:lnTo>
                <a:lnTo>
                  <a:pt x="3392" y="600017"/>
                </a:lnTo>
                <a:lnTo>
                  <a:pt x="5591" y="602417"/>
                </a:lnTo>
                <a:lnTo>
                  <a:pt x="8049" y="604017"/>
                </a:lnTo>
                <a:lnTo>
                  <a:pt x="10681" y="605085"/>
                </a:lnTo>
                <a:lnTo>
                  <a:pt x="13427" y="605796"/>
                </a:lnTo>
                <a:lnTo>
                  <a:pt x="16251" y="606270"/>
                </a:lnTo>
                <a:lnTo>
                  <a:pt x="19125" y="606586"/>
                </a:lnTo>
                <a:lnTo>
                  <a:pt x="23025" y="604812"/>
                </a:lnTo>
                <a:lnTo>
                  <a:pt x="27610" y="601645"/>
                </a:lnTo>
                <a:lnTo>
                  <a:pt x="32651" y="597550"/>
                </a:lnTo>
                <a:lnTo>
                  <a:pt x="37004" y="593827"/>
                </a:lnTo>
                <a:lnTo>
                  <a:pt x="40897" y="590354"/>
                </a:lnTo>
                <a:lnTo>
                  <a:pt x="44486" y="587045"/>
                </a:lnTo>
                <a:lnTo>
                  <a:pt x="69521" y="5625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SMARTInkAnnotation331"/>
          <p:cNvSpPr/>
          <p:nvPr/>
        </p:nvSpPr>
        <p:spPr>
          <a:xfrm>
            <a:off x="8617638" y="4196953"/>
            <a:ext cx="123591" cy="142686"/>
          </a:xfrm>
          <a:custGeom>
            <a:avLst/>
            <a:gdLst/>
            <a:ahLst/>
            <a:cxnLst/>
            <a:rect l="0" t="0" r="0" b="0"/>
            <a:pathLst>
              <a:path w="123591" h="142686">
                <a:moveTo>
                  <a:pt x="44159" y="8930"/>
                </a:moveTo>
                <a:lnTo>
                  <a:pt x="44159" y="13670"/>
                </a:lnTo>
                <a:lnTo>
                  <a:pt x="43167" y="15066"/>
                </a:lnTo>
                <a:lnTo>
                  <a:pt x="41513" y="15998"/>
                </a:lnTo>
                <a:lnTo>
                  <a:pt x="39418" y="16618"/>
                </a:lnTo>
                <a:lnTo>
                  <a:pt x="37029" y="19016"/>
                </a:lnTo>
                <a:lnTo>
                  <a:pt x="34445" y="22600"/>
                </a:lnTo>
                <a:lnTo>
                  <a:pt x="31730" y="26973"/>
                </a:lnTo>
                <a:lnTo>
                  <a:pt x="28927" y="30880"/>
                </a:lnTo>
                <a:lnTo>
                  <a:pt x="26067" y="34477"/>
                </a:lnTo>
                <a:lnTo>
                  <a:pt x="23167" y="37868"/>
                </a:lnTo>
                <a:lnTo>
                  <a:pt x="21235" y="42112"/>
                </a:lnTo>
                <a:lnTo>
                  <a:pt x="19947" y="46927"/>
                </a:lnTo>
                <a:lnTo>
                  <a:pt x="19088" y="52120"/>
                </a:lnTo>
                <a:lnTo>
                  <a:pt x="17523" y="57567"/>
                </a:lnTo>
                <a:lnTo>
                  <a:pt x="15487" y="63183"/>
                </a:lnTo>
                <a:lnTo>
                  <a:pt x="13138" y="68911"/>
                </a:lnTo>
                <a:lnTo>
                  <a:pt x="10580" y="73722"/>
                </a:lnTo>
                <a:lnTo>
                  <a:pt x="7882" y="77921"/>
                </a:lnTo>
                <a:lnTo>
                  <a:pt x="5091" y="81713"/>
                </a:lnTo>
                <a:lnTo>
                  <a:pt x="3231" y="86225"/>
                </a:lnTo>
                <a:lnTo>
                  <a:pt x="1990" y="91218"/>
                </a:lnTo>
                <a:lnTo>
                  <a:pt x="1163" y="96531"/>
                </a:lnTo>
                <a:lnTo>
                  <a:pt x="613" y="101065"/>
                </a:lnTo>
                <a:lnTo>
                  <a:pt x="245" y="105079"/>
                </a:lnTo>
                <a:lnTo>
                  <a:pt x="0" y="108748"/>
                </a:lnTo>
                <a:lnTo>
                  <a:pt x="830" y="113178"/>
                </a:lnTo>
                <a:lnTo>
                  <a:pt x="2375" y="118116"/>
                </a:lnTo>
                <a:lnTo>
                  <a:pt x="4396" y="123393"/>
                </a:lnTo>
                <a:lnTo>
                  <a:pt x="6736" y="127902"/>
                </a:lnTo>
                <a:lnTo>
                  <a:pt x="9288" y="131901"/>
                </a:lnTo>
                <a:lnTo>
                  <a:pt x="11983" y="135559"/>
                </a:lnTo>
                <a:lnTo>
                  <a:pt x="15762" y="137998"/>
                </a:lnTo>
                <a:lnTo>
                  <a:pt x="20267" y="139623"/>
                </a:lnTo>
                <a:lnTo>
                  <a:pt x="25254" y="140707"/>
                </a:lnTo>
                <a:lnTo>
                  <a:pt x="29571" y="141430"/>
                </a:lnTo>
                <a:lnTo>
                  <a:pt x="33442" y="141912"/>
                </a:lnTo>
                <a:lnTo>
                  <a:pt x="37014" y="142233"/>
                </a:lnTo>
                <a:lnTo>
                  <a:pt x="41379" y="142447"/>
                </a:lnTo>
                <a:lnTo>
                  <a:pt x="51522" y="142685"/>
                </a:lnTo>
                <a:lnTo>
                  <a:pt x="57005" y="141756"/>
                </a:lnTo>
                <a:lnTo>
                  <a:pt x="62645" y="140145"/>
                </a:lnTo>
                <a:lnTo>
                  <a:pt x="68389" y="138078"/>
                </a:lnTo>
                <a:lnTo>
                  <a:pt x="74204" y="134716"/>
                </a:lnTo>
                <a:lnTo>
                  <a:pt x="80064" y="130491"/>
                </a:lnTo>
                <a:lnTo>
                  <a:pt x="85955" y="125689"/>
                </a:lnTo>
                <a:lnTo>
                  <a:pt x="90875" y="120504"/>
                </a:lnTo>
                <a:lnTo>
                  <a:pt x="95146" y="115062"/>
                </a:lnTo>
                <a:lnTo>
                  <a:pt x="113872" y="87331"/>
                </a:lnTo>
                <a:lnTo>
                  <a:pt x="117423" y="80048"/>
                </a:lnTo>
                <a:lnTo>
                  <a:pt x="119791" y="73210"/>
                </a:lnTo>
                <a:lnTo>
                  <a:pt x="121369" y="66666"/>
                </a:lnTo>
                <a:lnTo>
                  <a:pt x="122421" y="60319"/>
                </a:lnTo>
                <a:lnTo>
                  <a:pt x="123123" y="54103"/>
                </a:lnTo>
                <a:lnTo>
                  <a:pt x="123590" y="47975"/>
                </a:lnTo>
                <a:lnTo>
                  <a:pt x="122910" y="41905"/>
                </a:lnTo>
                <a:lnTo>
                  <a:pt x="121464" y="35874"/>
                </a:lnTo>
                <a:lnTo>
                  <a:pt x="119508" y="29869"/>
                </a:lnTo>
                <a:lnTo>
                  <a:pt x="117212" y="23882"/>
                </a:lnTo>
                <a:lnTo>
                  <a:pt x="114689" y="17906"/>
                </a:lnTo>
                <a:lnTo>
                  <a:pt x="112015" y="11937"/>
                </a:lnTo>
                <a:lnTo>
                  <a:pt x="109239" y="7958"/>
                </a:lnTo>
                <a:lnTo>
                  <a:pt x="106398" y="5305"/>
                </a:lnTo>
                <a:lnTo>
                  <a:pt x="103510" y="3537"/>
                </a:lnTo>
                <a:lnTo>
                  <a:pt x="99602" y="2358"/>
                </a:lnTo>
                <a:lnTo>
                  <a:pt x="95012" y="1572"/>
                </a:lnTo>
                <a:lnTo>
                  <a:pt x="89966" y="1048"/>
                </a:lnTo>
                <a:lnTo>
                  <a:pt x="85611" y="699"/>
                </a:lnTo>
                <a:lnTo>
                  <a:pt x="81715" y="466"/>
                </a:lnTo>
                <a:lnTo>
                  <a:pt x="709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SMARTInkAnnotation332"/>
          <p:cNvSpPr/>
          <p:nvPr/>
        </p:nvSpPr>
        <p:spPr>
          <a:xfrm>
            <a:off x="7992106" y="3491508"/>
            <a:ext cx="151770" cy="160467"/>
          </a:xfrm>
          <a:custGeom>
            <a:avLst/>
            <a:gdLst/>
            <a:ahLst/>
            <a:cxnLst/>
            <a:rect l="0" t="0" r="0" b="0"/>
            <a:pathLst>
              <a:path w="151770" h="160467">
                <a:moveTo>
                  <a:pt x="26753" y="0"/>
                </a:moveTo>
                <a:lnTo>
                  <a:pt x="13451" y="13302"/>
                </a:lnTo>
                <a:lnTo>
                  <a:pt x="11932" y="15813"/>
                </a:lnTo>
                <a:lnTo>
                  <a:pt x="10919" y="18479"/>
                </a:lnTo>
                <a:lnTo>
                  <a:pt x="10244" y="21249"/>
                </a:lnTo>
                <a:lnTo>
                  <a:pt x="8802" y="25080"/>
                </a:lnTo>
                <a:lnTo>
                  <a:pt x="6848" y="29618"/>
                </a:lnTo>
                <a:lnTo>
                  <a:pt x="4553" y="34628"/>
                </a:lnTo>
                <a:lnTo>
                  <a:pt x="3024" y="38960"/>
                </a:lnTo>
                <a:lnTo>
                  <a:pt x="2004" y="42841"/>
                </a:lnTo>
                <a:lnTo>
                  <a:pt x="1324" y="46420"/>
                </a:lnTo>
                <a:lnTo>
                  <a:pt x="870" y="50790"/>
                </a:lnTo>
                <a:lnTo>
                  <a:pt x="568" y="55688"/>
                </a:lnTo>
                <a:lnTo>
                  <a:pt x="233" y="66422"/>
                </a:lnTo>
                <a:lnTo>
                  <a:pt x="0" y="95373"/>
                </a:lnTo>
                <a:lnTo>
                  <a:pt x="981" y="101285"/>
                </a:lnTo>
                <a:lnTo>
                  <a:pt x="2626" y="107211"/>
                </a:lnTo>
                <a:lnTo>
                  <a:pt x="4715" y="113146"/>
                </a:lnTo>
                <a:lnTo>
                  <a:pt x="7100" y="118095"/>
                </a:lnTo>
                <a:lnTo>
                  <a:pt x="9683" y="122386"/>
                </a:lnTo>
                <a:lnTo>
                  <a:pt x="12396" y="126239"/>
                </a:lnTo>
                <a:lnTo>
                  <a:pt x="15198" y="129800"/>
                </a:lnTo>
                <a:lnTo>
                  <a:pt x="18057" y="133166"/>
                </a:lnTo>
                <a:lnTo>
                  <a:pt x="20956" y="136402"/>
                </a:lnTo>
                <a:lnTo>
                  <a:pt x="23881" y="140544"/>
                </a:lnTo>
                <a:lnTo>
                  <a:pt x="26822" y="145289"/>
                </a:lnTo>
                <a:lnTo>
                  <a:pt x="29776" y="150438"/>
                </a:lnTo>
                <a:lnTo>
                  <a:pt x="33730" y="153870"/>
                </a:lnTo>
                <a:lnTo>
                  <a:pt x="38349" y="156158"/>
                </a:lnTo>
                <a:lnTo>
                  <a:pt x="43414" y="157683"/>
                </a:lnTo>
                <a:lnTo>
                  <a:pt x="47782" y="158700"/>
                </a:lnTo>
                <a:lnTo>
                  <a:pt x="51686" y="159378"/>
                </a:lnTo>
                <a:lnTo>
                  <a:pt x="55282" y="159830"/>
                </a:lnTo>
                <a:lnTo>
                  <a:pt x="59663" y="160132"/>
                </a:lnTo>
                <a:lnTo>
                  <a:pt x="64567" y="160332"/>
                </a:lnTo>
                <a:lnTo>
                  <a:pt x="69822" y="160466"/>
                </a:lnTo>
                <a:lnTo>
                  <a:pt x="74317" y="159563"/>
                </a:lnTo>
                <a:lnTo>
                  <a:pt x="78306" y="157969"/>
                </a:lnTo>
                <a:lnTo>
                  <a:pt x="81958" y="155914"/>
                </a:lnTo>
                <a:lnTo>
                  <a:pt x="85384" y="153552"/>
                </a:lnTo>
                <a:lnTo>
                  <a:pt x="88660" y="150985"/>
                </a:lnTo>
                <a:lnTo>
                  <a:pt x="91838" y="148281"/>
                </a:lnTo>
                <a:lnTo>
                  <a:pt x="95940" y="144495"/>
                </a:lnTo>
                <a:lnTo>
                  <a:pt x="110202" y="130677"/>
                </a:lnTo>
                <a:lnTo>
                  <a:pt x="151769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SMARTInkAnnotation333"/>
          <p:cNvSpPr/>
          <p:nvPr/>
        </p:nvSpPr>
        <p:spPr>
          <a:xfrm>
            <a:off x="8143885" y="3404119"/>
            <a:ext cx="88762" cy="118948"/>
          </a:xfrm>
          <a:custGeom>
            <a:avLst/>
            <a:gdLst/>
            <a:ahLst/>
            <a:cxnLst/>
            <a:rect l="0" t="0" r="0" b="0"/>
            <a:pathLst>
              <a:path w="88762" h="118948">
                <a:moveTo>
                  <a:pt x="8920" y="33811"/>
                </a:moveTo>
                <a:lnTo>
                  <a:pt x="8920" y="38551"/>
                </a:lnTo>
                <a:lnTo>
                  <a:pt x="7928" y="40940"/>
                </a:lnTo>
                <a:lnTo>
                  <a:pt x="6273" y="43524"/>
                </a:lnTo>
                <a:lnTo>
                  <a:pt x="1231" y="50061"/>
                </a:lnTo>
                <a:lnTo>
                  <a:pt x="542" y="53601"/>
                </a:lnTo>
                <a:lnTo>
                  <a:pt x="357" y="55934"/>
                </a:lnTo>
                <a:lnTo>
                  <a:pt x="235" y="59473"/>
                </a:lnTo>
                <a:lnTo>
                  <a:pt x="64" y="73936"/>
                </a:lnTo>
                <a:lnTo>
                  <a:pt x="0" y="97720"/>
                </a:lnTo>
                <a:lnTo>
                  <a:pt x="988" y="101221"/>
                </a:lnTo>
                <a:lnTo>
                  <a:pt x="2640" y="104548"/>
                </a:lnTo>
                <a:lnTo>
                  <a:pt x="7679" y="112276"/>
                </a:lnTo>
                <a:lnTo>
                  <a:pt x="9086" y="113902"/>
                </a:lnTo>
                <a:lnTo>
                  <a:pt x="11015" y="115979"/>
                </a:lnTo>
                <a:lnTo>
                  <a:pt x="13293" y="118355"/>
                </a:lnTo>
                <a:lnTo>
                  <a:pt x="15804" y="118947"/>
                </a:lnTo>
                <a:lnTo>
                  <a:pt x="18471" y="118350"/>
                </a:lnTo>
                <a:lnTo>
                  <a:pt x="21240" y="116959"/>
                </a:lnTo>
                <a:lnTo>
                  <a:pt x="24078" y="116032"/>
                </a:lnTo>
                <a:lnTo>
                  <a:pt x="26964" y="115414"/>
                </a:lnTo>
                <a:lnTo>
                  <a:pt x="29878" y="115002"/>
                </a:lnTo>
                <a:lnTo>
                  <a:pt x="33806" y="113735"/>
                </a:lnTo>
                <a:lnTo>
                  <a:pt x="38409" y="111899"/>
                </a:lnTo>
                <a:lnTo>
                  <a:pt x="43462" y="109682"/>
                </a:lnTo>
                <a:lnTo>
                  <a:pt x="47823" y="107212"/>
                </a:lnTo>
                <a:lnTo>
                  <a:pt x="51722" y="104573"/>
                </a:lnTo>
                <a:lnTo>
                  <a:pt x="55314" y="101822"/>
                </a:lnTo>
                <a:lnTo>
                  <a:pt x="58700" y="98003"/>
                </a:lnTo>
                <a:lnTo>
                  <a:pt x="61951" y="93473"/>
                </a:lnTo>
                <a:lnTo>
                  <a:pt x="65110" y="88468"/>
                </a:lnTo>
                <a:lnTo>
                  <a:pt x="68208" y="83148"/>
                </a:lnTo>
                <a:lnTo>
                  <a:pt x="71265" y="77616"/>
                </a:lnTo>
                <a:lnTo>
                  <a:pt x="74296" y="71944"/>
                </a:lnTo>
                <a:lnTo>
                  <a:pt x="77309" y="67171"/>
                </a:lnTo>
                <a:lnTo>
                  <a:pt x="80309" y="62996"/>
                </a:lnTo>
                <a:lnTo>
                  <a:pt x="83301" y="59220"/>
                </a:lnTo>
                <a:lnTo>
                  <a:pt x="85296" y="54719"/>
                </a:lnTo>
                <a:lnTo>
                  <a:pt x="86627" y="49734"/>
                </a:lnTo>
                <a:lnTo>
                  <a:pt x="87513" y="44426"/>
                </a:lnTo>
                <a:lnTo>
                  <a:pt x="88104" y="38903"/>
                </a:lnTo>
                <a:lnTo>
                  <a:pt x="88499" y="33237"/>
                </a:lnTo>
                <a:lnTo>
                  <a:pt x="88761" y="27475"/>
                </a:lnTo>
                <a:lnTo>
                  <a:pt x="87944" y="22642"/>
                </a:lnTo>
                <a:lnTo>
                  <a:pt x="86406" y="18427"/>
                </a:lnTo>
                <a:lnTo>
                  <a:pt x="84389" y="14625"/>
                </a:lnTo>
                <a:lnTo>
                  <a:pt x="82053" y="11099"/>
                </a:lnTo>
                <a:lnTo>
                  <a:pt x="79503" y="7755"/>
                </a:lnTo>
                <a:lnTo>
                  <a:pt x="76812" y="4534"/>
                </a:lnTo>
                <a:lnTo>
                  <a:pt x="73032" y="2387"/>
                </a:lnTo>
                <a:lnTo>
                  <a:pt x="68528" y="955"/>
                </a:lnTo>
                <a:lnTo>
                  <a:pt x="63541" y="0"/>
                </a:lnTo>
                <a:lnTo>
                  <a:pt x="59224" y="357"/>
                </a:lnTo>
                <a:lnTo>
                  <a:pt x="55355" y="1586"/>
                </a:lnTo>
                <a:lnTo>
                  <a:pt x="37275" y="10688"/>
                </a:lnTo>
                <a:lnTo>
                  <a:pt x="32783" y="13435"/>
                </a:lnTo>
                <a:lnTo>
                  <a:pt x="28798" y="16258"/>
                </a:lnTo>
                <a:lnTo>
                  <a:pt x="17849" y="248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SMARTInkAnnotation334"/>
          <p:cNvSpPr/>
          <p:nvPr/>
        </p:nvSpPr>
        <p:spPr>
          <a:xfrm>
            <a:off x="8259961" y="3100524"/>
            <a:ext cx="366118" cy="310096"/>
          </a:xfrm>
          <a:custGeom>
            <a:avLst/>
            <a:gdLst/>
            <a:ahLst/>
            <a:cxnLst/>
            <a:rect l="0" t="0" r="0" b="0"/>
            <a:pathLst>
              <a:path w="366118" h="310096">
                <a:moveTo>
                  <a:pt x="0" y="239179"/>
                </a:moveTo>
                <a:lnTo>
                  <a:pt x="0" y="246867"/>
                </a:lnTo>
                <a:lnTo>
                  <a:pt x="6136" y="254993"/>
                </a:lnTo>
                <a:lnTo>
                  <a:pt x="7688" y="260429"/>
                </a:lnTo>
                <a:lnTo>
                  <a:pt x="9094" y="262275"/>
                </a:lnTo>
                <a:lnTo>
                  <a:pt x="11023" y="263506"/>
                </a:lnTo>
                <a:lnTo>
                  <a:pt x="13302" y="264327"/>
                </a:lnTo>
                <a:lnTo>
                  <a:pt x="14821" y="265866"/>
                </a:lnTo>
                <a:lnTo>
                  <a:pt x="15834" y="267885"/>
                </a:lnTo>
                <a:lnTo>
                  <a:pt x="16509" y="270223"/>
                </a:lnTo>
                <a:lnTo>
                  <a:pt x="19905" y="275466"/>
                </a:lnTo>
                <a:lnTo>
                  <a:pt x="27394" y="283996"/>
                </a:lnTo>
                <a:lnTo>
                  <a:pt x="35898" y="292807"/>
                </a:lnTo>
                <a:lnTo>
                  <a:pt x="51825" y="308855"/>
                </a:lnTo>
                <a:lnTo>
                  <a:pt x="53401" y="309443"/>
                </a:lnTo>
                <a:lnTo>
                  <a:pt x="57800" y="310095"/>
                </a:lnTo>
                <a:lnTo>
                  <a:pt x="59368" y="309277"/>
                </a:lnTo>
                <a:lnTo>
                  <a:pt x="60415" y="307739"/>
                </a:lnTo>
                <a:lnTo>
                  <a:pt x="61578" y="303385"/>
                </a:lnTo>
                <a:lnTo>
                  <a:pt x="62232" y="294363"/>
                </a:lnTo>
                <a:lnTo>
                  <a:pt x="62426" y="279563"/>
                </a:lnTo>
                <a:lnTo>
                  <a:pt x="62497" y="250916"/>
                </a:lnTo>
                <a:lnTo>
                  <a:pt x="63493" y="245019"/>
                </a:lnTo>
                <a:lnTo>
                  <a:pt x="65149" y="239104"/>
                </a:lnTo>
                <a:lnTo>
                  <a:pt x="67245" y="233176"/>
                </a:lnTo>
                <a:lnTo>
                  <a:pt x="69573" y="223944"/>
                </a:lnTo>
                <a:lnTo>
                  <a:pt x="70610" y="216533"/>
                </a:lnTo>
                <a:lnTo>
                  <a:pt x="71068" y="209932"/>
                </a:lnTo>
                <a:lnTo>
                  <a:pt x="72184" y="207774"/>
                </a:lnTo>
                <a:lnTo>
                  <a:pt x="73920" y="206337"/>
                </a:lnTo>
                <a:lnTo>
                  <a:pt x="79094" y="204029"/>
                </a:lnTo>
                <a:lnTo>
                  <a:pt x="84730" y="203629"/>
                </a:lnTo>
                <a:lnTo>
                  <a:pt x="86252" y="204565"/>
                </a:lnTo>
                <a:lnTo>
                  <a:pt x="87267" y="206181"/>
                </a:lnTo>
                <a:lnTo>
                  <a:pt x="87943" y="208251"/>
                </a:lnTo>
                <a:lnTo>
                  <a:pt x="91342" y="213196"/>
                </a:lnTo>
                <a:lnTo>
                  <a:pt x="98832" y="221558"/>
                </a:lnTo>
                <a:lnTo>
                  <a:pt x="107335" y="230320"/>
                </a:lnTo>
                <a:lnTo>
                  <a:pt x="110253" y="233273"/>
                </a:lnTo>
                <a:lnTo>
                  <a:pt x="113188" y="235242"/>
                </a:lnTo>
                <a:lnTo>
                  <a:pt x="122062" y="239005"/>
                </a:lnTo>
                <a:lnTo>
                  <a:pt x="132184" y="246714"/>
                </a:lnTo>
                <a:lnTo>
                  <a:pt x="133763" y="246187"/>
                </a:lnTo>
                <a:lnTo>
                  <a:pt x="140726" y="240704"/>
                </a:lnTo>
                <a:lnTo>
                  <a:pt x="146219" y="235557"/>
                </a:lnTo>
                <a:lnTo>
                  <a:pt x="148081" y="231804"/>
                </a:lnTo>
                <a:lnTo>
                  <a:pt x="151694" y="217040"/>
                </a:lnTo>
                <a:lnTo>
                  <a:pt x="153715" y="211522"/>
                </a:lnTo>
                <a:lnTo>
                  <a:pt x="156056" y="205858"/>
                </a:lnTo>
                <a:lnTo>
                  <a:pt x="158655" y="196919"/>
                </a:lnTo>
                <a:lnTo>
                  <a:pt x="159348" y="193146"/>
                </a:lnTo>
                <a:lnTo>
                  <a:pt x="162764" y="186308"/>
                </a:lnTo>
                <a:lnTo>
                  <a:pt x="165064" y="183096"/>
                </a:lnTo>
                <a:lnTo>
                  <a:pt x="167619" y="176881"/>
                </a:lnTo>
                <a:lnTo>
                  <a:pt x="169259" y="169547"/>
                </a:lnTo>
                <a:lnTo>
                  <a:pt x="170386" y="168945"/>
                </a:lnTo>
                <a:lnTo>
                  <a:pt x="177316" y="167900"/>
                </a:lnTo>
                <a:lnTo>
                  <a:pt x="180672" y="170458"/>
                </a:lnTo>
                <a:lnTo>
                  <a:pt x="182956" y="172529"/>
                </a:lnTo>
                <a:lnTo>
                  <a:pt x="184478" y="174902"/>
                </a:lnTo>
                <a:lnTo>
                  <a:pt x="187613" y="182982"/>
                </a:lnTo>
                <a:lnTo>
                  <a:pt x="194385" y="191660"/>
                </a:lnTo>
                <a:lnTo>
                  <a:pt x="199833" y="197555"/>
                </a:lnTo>
                <a:lnTo>
                  <a:pt x="202675" y="199523"/>
                </a:lnTo>
                <a:lnTo>
                  <a:pt x="208479" y="201710"/>
                </a:lnTo>
                <a:lnTo>
                  <a:pt x="217325" y="202942"/>
                </a:lnTo>
                <a:lnTo>
                  <a:pt x="219297" y="202122"/>
                </a:lnTo>
                <a:lnTo>
                  <a:pt x="220612" y="200584"/>
                </a:lnTo>
                <a:lnTo>
                  <a:pt x="221489" y="198566"/>
                </a:lnTo>
                <a:lnTo>
                  <a:pt x="223065" y="197221"/>
                </a:lnTo>
                <a:lnTo>
                  <a:pt x="225109" y="196324"/>
                </a:lnTo>
                <a:lnTo>
                  <a:pt x="227464" y="195726"/>
                </a:lnTo>
                <a:lnTo>
                  <a:pt x="230025" y="193344"/>
                </a:lnTo>
                <a:lnTo>
                  <a:pt x="235517" y="185404"/>
                </a:lnTo>
                <a:lnTo>
                  <a:pt x="238371" y="180509"/>
                </a:lnTo>
                <a:lnTo>
                  <a:pt x="241264" y="175261"/>
                </a:lnTo>
                <a:lnTo>
                  <a:pt x="247127" y="164138"/>
                </a:lnTo>
                <a:lnTo>
                  <a:pt x="261947" y="134917"/>
                </a:lnTo>
                <a:lnTo>
                  <a:pt x="264920" y="127999"/>
                </a:lnTo>
                <a:lnTo>
                  <a:pt x="267894" y="120411"/>
                </a:lnTo>
                <a:lnTo>
                  <a:pt x="273845" y="104041"/>
                </a:lnTo>
                <a:lnTo>
                  <a:pt x="279798" y="86845"/>
                </a:lnTo>
                <a:lnTo>
                  <a:pt x="282773" y="79084"/>
                </a:lnTo>
                <a:lnTo>
                  <a:pt x="285750" y="71925"/>
                </a:lnTo>
                <a:lnTo>
                  <a:pt x="288727" y="65169"/>
                </a:lnTo>
                <a:lnTo>
                  <a:pt x="294680" y="52370"/>
                </a:lnTo>
                <a:lnTo>
                  <a:pt x="297656" y="46179"/>
                </a:lnTo>
                <a:lnTo>
                  <a:pt x="299641" y="40067"/>
                </a:lnTo>
                <a:lnTo>
                  <a:pt x="300963" y="34008"/>
                </a:lnTo>
                <a:lnTo>
                  <a:pt x="301845" y="27984"/>
                </a:lnTo>
                <a:lnTo>
                  <a:pt x="302825" y="18645"/>
                </a:lnTo>
                <a:lnTo>
                  <a:pt x="303260" y="11187"/>
                </a:lnTo>
                <a:lnTo>
                  <a:pt x="303454" y="4566"/>
                </a:lnTo>
                <a:lnTo>
                  <a:pt x="302513" y="2403"/>
                </a:lnTo>
                <a:lnTo>
                  <a:pt x="300895" y="961"/>
                </a:lnTo>
                <a:lnTo>
                  <a:pt x="298823" y="0"/>
                </a:lnTo>
                <a:lnTo>
                  <a:pt x="296449" y="351"/>
                </a:lnTo>
                <a:lnTo>
                  <a:pt x="291167" y="3388"/>
                </a:lnTo>
                <a:lnTo>
                  <a:pt x="282614" y="10675"/>
                </a:lnTo>
                <a:lnTo>
                  <a:pt x="273796" y="19118"/>
                </a:lnTo>
                <a:lnTo>
                  <a:pt x="267869" y="27603"/>
                </a:lnTo>
                <a:lnTo>
                  <a:pt x="264899" y="32644"/>
                </a:lnTo>
                <a:lnTo>
                  <a:pt x="262920" y="37989"/>
                </a:lnTo>
                <a:lnTo>
                  <a:pt x="261599" y="43537"/>
                </a:lnTo>
                <a:lnTo>
                  <a:pt x="260720" y="49220"/>
                </a:lnTo>
                <a:lnTo>
                  <a:pt x="260134" y="54993"/>
                </a:lnTo>
                <a:lnTo>
                  <a:pt x="259743" y="60826"/>
                </a:lnTo>
                <a:lnTo>
                  <a:pt x="259308" y="71606"/>
                </a:lnTo>
                <a:lnTo>
                  <a:pt x="259114" y="79705"/>
                </a:lnTo>
                <a:lnTo>
                  <a:pt x="261675" y="89257"/>
                </a:lnTo>
                <a:lnTo>
                  <a:pt x="263747" y="94583"/>
                </a:lnTo>
                <a:lnTo>
                  <a:pt x="268694" y="103146"/>
                </a:lnTo>
                <a:lnTo>
                  <a:pt x="271403" y="106818"/>
                </a:lnTo>
                <a:lnTo>
                  <a:pt x="274200" y="109267"/>
                </a:lnTo>
                <a:lnTo>
                  <a:pt x="277058" y="110899"/>
                </a:lnTo>
                <a:lnTo>
                  <a:pt x="279956" y="111987"/>
                </a:lnTo>
                <a:lnTo>
                  <a:pt x="288467" y="113196"/>
                </a:lnTo>
                <a:lnTo>
                  <a:pt x="293514" y="113519"/>
                </a:lnTo>
                <a:lnTo>
                  <a:pt x="304414" y="111231"/>
                </a:lnTo>
                <a:lnTo>
                  <a:pt x="310099" y="109232"/>
                </a:lnTo>
                <a:lnTo>
                  <a:pt x="314881" y="105915"/>
                </a:lnTo>
                <a:lnTo>
                  <a:pt x="322840" y="96937"/>
                </a:lnTo>
                <a:lnTo>
                  <a:pt x="327344" y="90773"/>
                </a:lnTo>
                <a:lnTo>
                  <a:pt x="337640" y="75987"/>
                </a:lnTo>
                <a:lnTo>
                  <a:pt x="343163" y="65892"/>
                </a:lnTo>
                <a:lnTo>
                  <a:pt x="348830" y="54201"/>
                </a:lnTo>
                <a:lnTo>
                  <a:pt x="366117" y="159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SMARTInkAnnotation335"/>
          <p:cNvSpPr/>
          <p:nvPr/>
        </p:nvSpPr>
        <p:spPr>
          <a:xfrm>
            <a:off x="8626601" y="2964656"/>
            <a:ext cx="119430" cy="250033"/>
          </a:xfrm>
          <a:custGeom>
            <a:avLst/>
            <a:gdLst/>
            <a:ahLst/>
            <a:cxnLst/>
            <a:rect l="0" t="0" r="0" b="0"/>
            <a:pathLst>
              <a:path w="119430" h="250033">
                <a:moveTo>
                  <a:pt x="79844" y="0"/>
                </a:moveTo>
                <a:lnTo>
                  <a:pt x="63593" y="0"/>
                </a:lnTo>
                <a:lnTo>
                  <a:pt x="60053" y="2646"/>
                </a:lnTo>
                <a:lnTo>
                  <a:pt x="57721" y="4741"/>
                </a:lnTo>
                <a:lnTo>
                  <a:pt x="52482" y="9714"/>
                </a:lnTo>
                <a:lnTo>
                  <a:pt x="49697" y="12429"/>
                </a:lnTo>
                <a:lnTo>
                  <a:pt x="46847" y="16224"/>
                </a:lnTo>
                <a:lnTo>
                  <a:pt x="43955" y="20738"/>
                </a:lnTo>
                <a:lnTo>
                  <a:pt x="41036" y="25731"/>
                </a:lnTo>
                <a:lnTo>
                  <a:pt x="38097" y="31045"/>
                </a:lnTo>
                <a:lnTo>
                  <a:pt x="32185" y="42241"/>
                </a:lnTo>
                <a:lnTo>
                  <a:pt x="23280" y="59700"/>
                </a:lnTo>
                <a:lnTo>
                  <a:pt x="20306" y="66589"/>
                </a:lnTo>
                <a:lnTo>
                  <a:pt x="17332" y="74159"/>
                </a:lnTo>
                <a:lnTo>
                  <a:pt x="14357" y="82181"/>
                </a:lnTo>
                <a:lnTo>
                  <a:pt x="11382" y="88522"/>
                </a:lnTo>
                <a:lnTo>
                  <a:pt x="8406" y="93741"/>
                </a:lnTo>
                <a:lnTo>
                  <a:pt x="5429" y="98213"/>
                </a:lnTo>
                <a:lnTo>
                  <a:pt x="3445" y="103179"/>
                </a:lnTo>
                <a:lnTo>
                  <a:pt x="2122" y="108473"/>
                </a:lnTo>
                <a:lnTo>
                  <a:pt x="0" y="121748"/>
                </a:lnTo>
                <a:lnTo>
                  <a:pt x="817" y="123830"/>
                </a:lnTo>
                <a:lnTo>
                  <a:pt x="4371" y="128788"/>
                </a:lnTo>
                <a:lnTo>
                  <a:pt x="6708" y="130507"/>
                </a:lnTo>
                <a:lnTo>
                  <a:pt x="9259" y="131653"/>
                </a:lnTo>
                <a:lnTo>
                  <a:pt x="11952" y="132417"/>
                </a:lnTo>
                <a:lnTo>
                  <a:pt x="14738" y="131935"/>
                </a:lnTo>
                <a:lnTo>
                  <a:pt x="17589" y="130620"/>
                </a:lnTo>
                <a:lnTo>
                  <a:pt x="20481" y="128752"/>
                </a:lnTo>
                <a:lnTo>
                  <a:pt x="24393" y="127507"/>
                </a:lnTo>
                <a:lnTo>
                  <a:pt x="28986" y="126676"/>
                </a:lnTo>
                <a:lnTo>
                  <a:pt x="34033" y="126123"/>
                </a:lnTo>
                <a:lnTo>
                  <a:pt x="39382" y="124761"/>
                </a:lnTo>
                <a:lnTo>
                  <a:pt x="44931" y="122862"/>
                </a:lnTo>
                <a:lnTo>
                  <a:pt x="50617" y="120603"/>
                </a:lnTo>
                <a:lnTo>
                  <a:pt x="56390" y="119098"/>
                </a:lnTo>
                <a:lnTo>
                  <a:pt x="62224" y="118094"/>
                </a:lnTo>
                <a:lnTo>
                  <a:pt x="68097" y="117424"/>
                </a:lnTo>
                <a:lnTo>
                  <a:pt x="73997" y="117971"/>
                </a:lnTo>
                <a:lnTo>
                  <a:pt x="79915" y="119327"/>
                </a:lnTo>
                <a:lnTo>
                  <a:pt x="85844" y="121223"/>
                </a:lnTo>
                <a:lnTo>
                  <a:pt x="90789" y="123479"/>
                </a:lnTo>
                <a:lnTo>
                  <a:pt x="95079" y="125976"/>
                </a:lnTo>
                <a:lnTo>
                  <a:pt x="98931" y="128633"/>
                </a:lnTo>
                <a:lnTo>
                  <a:pt x="102489" y="131396"/>
                </a:lnTo>
                <a:lnTo>
                  <a:pt x="105854" y="134230"/>
                </a:lnTo>
                <a:lnTo>
                  <a:pt x="109091" y="137112"/>
                </a:lnTo>
                <a:lnTo>
                  <a:pt x="112241" y="142009"/>
                </a:lnTo>
                <a:lnTo>
                  <a:pt x="115332" y="148251"/>
                </a:lnTo>
                <a:lnTo>
                  <a:pt x="118385" y="155389"/>
                </a:lnTo>
                <a:lnTo>
                  <a:pt x="119429" y="162132"/>
                </a:lnTo>
                <a:lnTo>
                  <a:pt x="119132" y="168611"/>
                </a:lnTo>
                <a:lnTo>
                  <a:pt x="117943" y="174915"/>
                </a:lnTo>
                <a:lnTo>
                  <a:pt x="117149" y="182095"/>
                </a:lnTo>
                <a:lnTo>
                  <a:pt x="116620" y="189857"/>
                </a:lnTo>
                <a:lnTo>
                  <a:pt x="116268" y="198009"/>
                </a:lnTo>
                <a:lnTo>
                  <a:pt x="115041" y="205428"/>
                </a:lnTo>
                <a:lnTo>
                  <a:pt x="113231" y="212358"/>
                </a:lnTo>
                <a:lnTo>
                  <a:pt x="111032" y="218963"/>
                </a:lnTo>
                <a:lnTo>
                  <a:pt x="108573" y="225350"/>
                </a:lnTo>
                <a:lnTo>
                  <a:pt x="105941" y="231593"/>
                </a:lnTo>
                <a:lnTo>
                  <a:pt x="97704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Freeform 21"/>
          <p:cNvSpPr/>
          <p:nvPr/>
        </p:nvSpPr>
        <p:spPr>
          <a:xfrm>
            <a:off x="8724305" y="3223617"/>
            <a:ext cx="2646" cy="1"/>
          </a:xfrm>
          <a:custGeom>
            <a:avLst/>
            <a:gdLst/>
            <a:ahLst/>
            <a:cxnLst/>
            <a:rect l="0" t="0" r="0" b="0"/>
            <a:pathLst>
              <a:path w="2646" h="1">
                <a:moveTo>
                  <a:pt x="0" y="0"/>
                </a:moveTo>
                <a:lnTo>
                  <a:pt x="2645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SMARTInkAnnotation337"/>
          <p:cNvSpPr/>
          <p:nvPr/>
        </p:nvSpPr>
        <p:spPr>
          <a:xfrm>
            <a:off x="8349260" y="3511178"/>
            <a:ext cx="213778" cy="211093"/>
          </a:xfrm>
          <a:custGeom>
            <a:avLst/>
            <a:gdLst/>
            <a:ahLst/>
            <a:cxnLst/>
            <a:rect l="0" t="0" r="0" b="0"/>
            <a:pathLst>
              <a:path w="213778" h="211093">
                <a:moveTo>
                  <a:pt x="17857" y="69627"/>
                </a:moveTo>
                <a:lnTo>
                  <a:pt x="9294" y="61065"/>
                </a:lnTo>
                <a:lnTo>
                  <a:pt x="2863" y="60769"/>
                </a:lnTo>
                <a:lnTo>
                  <a:pt x="109" y="60700"/>
                </a:lnTo>
                <a:lnTo>
                  <a:pt x="30" y="65438"/>
                </a:lnTo>
                <a:lnTo>
                  <a:pt x="0" y="81688"/>
                </a:lnTo>
                <a:lnTo>
                  <a:pt x="992" y="84613"/>
                </a:lnTo>
                <a:lnTo>
                  <a:pt x="4739" y="90509"/>
                </a:lnTo>
                <a:lnTo>
                  <a:pt x="7127" y="94462"/>
                </a:lnTo>
                <a:lnTo>
                  <a:pt x="9711" y="99082"/>
                </a:lnTo>
                <a:lnTo>
                  <a:pt x="15229" y="109507"/>
                </a:lnTo>
                <a:lnTo>
                  <a:pt x="20988" y="120755"/>
                </a:lnTo>
                <a:lnTo>
                  <a:pt x="24906" y="126532"/>
                </a:lnTo>
                <a:lnTo>
                  <a:pt x="29501" y="132369"/>
                </a:lnTo>
                <a:lnTo>
                  <a:pt x="34550" y="138243"/>
                </a:lnTo>
                <a:lnTo>
                  <a:pt x="39899" y="144145"/>
                </a:lnTo>
                <a:lnTo>
                  <a:pt x="51135" y="155994"/>
                </a:lnTo>
                <a:lnTo>
                  <a:pt x="55917" y="161931"/>
                </a:lnTo>
                <a:lnTo>
                  <a:pt x="60097" y="167874"/>
                </a:lnTo>
                <a:lnTo>
                  <a:pt x="63877" y="173820"/>
                </a:lnTo>
                <a:lnTo>
                  <a:pt x="67388" y="178776"/>
                </a:lnTo>
                <a:lnTo>
                  <a:pt x="70722" y="183073"/>
                </a:lnTo>
                <a:lnTo>
                  <a:pt x="73937" y="186929"/>
                </a:lnTo>
                <a:lnTo>
                  <a:pt x="77071" y="190493"/>
                </a:lnTo>
                <a:lnTo>
                  <a:pt x="83201" y="197098"/>
                </a:lnTo>
                <a:lnTo>
                  <a:pt x="86224" y="199256"/>
                </a:lnTo>
                <a:lnTo>
                  <a:pt x="92229" y="201654"/>
                </a:lnTo>
                <a:lnTo>
                  <a:pt x="98206" y="205365"/>
                </a:lnTo>
                <a:lnTo>
                  <a:pt x="105387" y="211092"/>
                </a:lnTo>
                <a:lnTo>
                  <a:pt x="106968" y="210570"/>
                </a:lnTo>
                <a:lnTo>
                  <a:pt x="112941" y="206086"/>
                </a:lnTo>
                <a:lnTo>
                  <a:pt x="114688" y="204689"/>
                </a:lnTo>
                <a:lnTo>
                  <a:pt x="115153" y="203325"/>
                </a:lnTo>
                <a:lnTo>
                  <a:pt x="115669" y="199163"/>
                </a:lnTo>
                <a:lnTo>
                  <a:pt x="115808" y="195672"/>
                </a:lnTo>
                <a:lnTo>
                  <a:pt x="116002" y="181277"/>
                </a:lnTo>
                <a:lnTo>
                  <a:pt x="116048" y="170181"/>
                </a:lnTo>
                <a:lnTo>
                  <a:pt x="115067" y="163452"/>
                </a:lnTo>
                <a:lnTo>
                  <a:pt x="113422" y="155990"/>
                </a:lnTo>
                <a:lnTo>
                  <a:pt x="111333" y="148038"/>
                </a:lnTo>
                <a:lnTo>
                  <a:pt x="109939" y="139760"/>
                </a:lnTo>
                <a:lnTo>
                  <a:pt x="109011" y="131265"/>
                </a:lnTo>
                <a:lnTo>
                  <a:pt x="108392" y="122625"/>
                </a:lnTo>
                <a:lnTo>
                  <a:pt x="107980" y="113889"/>
                </a:lnTo>
                <a:lnTo>
                  <a:pt x="107521" y="96244"/>
                </a:lnTo>
                <a:lnTo>
                  <a:pt x="107262" y="74316"/>
                </a:lnTo>
                <a:lnTo>
                  <a:pt x="108218" y="67792"/>
                </a:lnTo>
                <a:lnTo>
                  <a:pt x="109847" y="61459"/>
                </a:lnTo>
                <a:lnTo>
                  <a:pt x="111927" y="55251"/>
                </a:lnTo>
                <a:lnTo>
                  <a:pt x="114304" y="49129"/>
                </a:lnTo>
                <a:lnTo>
                  <a:pt x="116882" y="43063"/>
                </a:lnTo>
                <a:lnTo>
                  <a:pt x="119593" y="37034"/>
                </a:lnTo>
                <a:lnTo>
                  <a:pt x="123384" y="32024"/>
                </a:lnTo>
                <a:lnTo>
                  <a:pt x="127896" y="27691"/>
                </a:lnTo>
                <a:lnTo>
                  <a:pt x="132888" y="23810"/>
                </a:lnTo>
                <a:lnTo>
                  <a:pt x="138200" y="20231"/>
                </a:lnTo>
                <a:lnTo>
                  <a:pt x="143727" y="16852"/>
                </a:lnTo>
                <a:lnTo>
                  <a:pt x="149395" y="13608"/>
                </a:lnTo>
                <a:lnTo>
                  <a:pt x="154167" y="10453"/>
                </a:lnTo>
                <a:lnTo>
                  <a:pt x="158339" y="7357"/>
                </a:lnTo>
                <a:lnTo>
                  <a:pt x="162113" y="4301"/>
                </a:lnTo>
                <a:lnTo>
                  <a:pt x="166614" y="2264"/>
                </a:lnTo>
                <a:lnTo>
                  <a:pt x="171599" y="906"/>
                </a:lnTo>
                <a:lnTo>
                  <a:pt x="176906" y="0"/>
                </a:lnTo>
                <a:lnTo>
                  <a:pt x="181437" y="389"/>
                </a:lnTo>
                <a:lnTo>
                  <a:pt x="185449" y="1640"/>
                </a:lnTo>
                <a:lnTo>
                  <a:pt x="189117" y="3466"/>
                </a:lnTo>
                <a:lnTo>
                  <a:pt x="192554" y="6668"/>
                </a:lnTo>
                <a:lnTo>
                  <a:pt x="195838" y="10786"/>
                </a:lnTo>
                <a:lnTo>
                  <a:pt x="199019" y="15518"/>
                </a:lnTo>
                <a:lnTo>
                  <a:pt x="202131" y="20655"/>
                </a:lnTo>
                <a:lnTo>
                  <a:pt x="205198" y="26065"/>
                </a:lnTo>
                <a:lnTo>
                  <a:pt x="208236" y="31656"/>
                </a:lnTo>
                <a:lnTo>
                  <a:pt x="210260" y="38360"/>
                </a:lnTo>
                <a:lnTo>
                  <a:pt x="211611" y="45806"/>
                </a:lnTo>
                <a:lnTo>
                  <a:pt x="212510" y="53745"/>
                </a:lnTo>
                <a:lnTo>
                  <a:pt x="213111" y="62016"/>
                </a:lnTo>
                <a:lnTo>
                  <a:pt x="213511" y="70506"/>
                </a:lnTo>
                <a:lnTo>
                  <a:pt x="213777" y="79142"/>
                </a:lnTo>
                <a:lnTo>
                  <a:pt x="212963" y="87877"/>
                </a:lnTo>
                <a:lnTo>
                  <a:pt x="211428" y="96676"/>
                </a:lnTo>
                <a:lnTo>
                  <a:pt x="209412" y="105519"/>
                </a:lnTo>
                <a:lnTo>
                  <a:pt x="207076" y="114391"/>
                </a:lnTo>
                <a:lnTo>
                  <a:pt x="204527" y="123282"/>
                </a:lnTo>
                <a:lnTo>
                  <a:pt x="201836" y="132186"/>
                </a:lnTo>
                <a:lnTo>
                  <a:pt x="199048" y="140106"/>
                </a:lnTo>
                <a:lnTo>
                  <a:pt x="196198" y="147371"/>
                </a:lnTo>
                <a:lnTo>
                  <a:pt x="193306" y="154199"/>
                </a:lnTo>
                <a:lnTo>
                  <a:pt x="190385" y="159742"/>
                </a:lnTo>
                <a:lnTo>
                  <a:pt x="187447" y="164430"/>
                </a:lnTo>
                <a:lnTo>
                  <a:pt x="184494" y="168548"/>
                </a:lnTo>
                <a:lnTo>
                  <a:pt x="181535" y="171293"/>
                </a:lnTo>
                <a:lnTo>
                  <a:pt x="178569" y="173123"/>
                </a:lnTo>
                <a:lnTo>
                  <a:pt x="172628" y="175156"/>
                </a:lnTo>
                <a:lnTo>
                  <a:pt x="166681" y="176060"/>
                </a:lnTo>
                <a:lnTo>
                  <a:pt x="163706" y="175309"/>
                </a:lnTo>
                <a:lnTo>
                  <a:pt x="157754" y="171829"/>
                </a:lnTo>
                <a:lnTo>
                  <a:pt x="154778" y="168519"/>
                </a:lnTo>
                <a:lnTo>
                  <a:pt x="151802" y="164328"/>
                </a:lnTo>
                <a:lnTo>
                  <a:pt x="148825" y="159550"/>
                </a:lnTo>
                <a:lnTo>
                  <a:pt x="146841" y="153388"/>
                </a:lnTo>
                <a:lnTo>
                  <a:pt x="145518" y="146304"/>
                </a:lnTo>
                <a:lnTo>
                  <a:pt x="144636" y="138604"/>
                </a:lnTo>
                <a:lnTo>
                  <a:pt x="144048" y="130494"/>
                </a:lnTo>
                <a:lnTo>
                  <a:pt x="143656" y="122111"/>
                </a:lnTo>
                <a:lnTo>
                  <a:pt x="142873" y="964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SMARTInkAnnotation338"/>
          <p:cNvSpPr/>
          <p:nvPr/>
        </p:nvSpPr>
        <p:spPr>
          <a:xfrm>
            <a:off x="8599299" y="3437930"/>
            <a:ext cx="187515" cy="124826"/>
          </a:xfrm>
          <a:custGeom>
            <a:avLst/>
            <a:gdLst/>
            <a:ahLst/>
            <a:cxnLst/>
            <a:rect l="0" t="0" r="0" b="0"/>
            <a:pathLst>
              <a:path w="187515" h="124826">
                <a:moveTo>
                  <a:pt x="17849" y="0"/>
                </a:moveTo>
                <a:lnTo>
                  <a:pt x="9287" y="0"/>
                </a:lnTo>
                <a:lnTo>
                  <a:pt x="9083" y="2646"/>
                </a:lnTo>
                <a:lnTo>
                  <a:pt x="8952" y="7688"/>
                </a:lnTo>
                <a:lnTo>
                  <a:pt x="8920" y="31043"/>
                </a:lnTo>
                <a:lnTo>
                  <a:pt x="7928" y="33594"/>
                </a:lnTo>
                <a:lnTo>
                  <a:pt x="6273" y="36286"/>
                </a:lnTo>
                <a:lnTo>
                  <a:pt x="4179" y="39074"/>
                </a:lnTo>
                <a:lnTo>
                  <a:pt x="2783" y="41924"/>
                </a:lnTo>
                <a:lnTo>
                  <a:pt x="1851" y="44816"/>
                </a:lnTo>
                <a:lnTo>
                  <a:pt x="1231" y="47737"/>
                </a:lnTo>
                <a:lnTo>
                  <a:pt x="818" y="51668"/>
                </a:lnTo>
                <a:lnTo>
                  <a:pt x="542" y="56273"/>
                </a:lnTo>
                <a:lnTo>
                  <a:pt x="235" y="66682"/>
                </a:lnTo>
                <a:lnTo>
                  <a:pt x="0" y="105468"/>
                </a:lnTo>
                <a:lnTo>
                  <a:pt x="988" y="109999"/>
                </a:lnTo>
                <a:lnTo>
                  <a:pt x="2640" y="114012"/>
                </a:lnTo>
                <a:lnTo>
                  <a:pt x="4734" y="117680"/>
                </a:lnTo>
                <a:lnTo>
                  <a:pt x="7121" y="120125"/>
                </a:lnTo>
                <a:lnTo>
                  <a:pt x="9705" y="121755"/>
                </a:lnTo>
                <a:lnTo>
                  <a:pt x="15222" y="123566"/>
                </a:lnTo>
                <a:lnTo>
                  <a:pt x="20981" y="124371"/>
                </a:lnTo>
                <a:lnTo>
                  <a:pt x="23906" y="124585"/>
                </a:lnTo>
                <a:lnTo>
                  <a:pt x="26848" y="124729"/>
                </a:lnTo>
                <a:lnTo>
                  <a:pt x="29801" y="124825"/>
                </a:lnTo>
                <a:lnTo>
                  <a:pt x="32763" y="123896"/>
                </a:lnTo>
                <a:lnTo>
                  <a:pt x="35729" y="122285"/>
                </a:lnTo>
                <a:lnTo>
                  <a:pt x="38699" y="120218"/>
                </a:lnTo>
                <a:lnTo>
                  <a:pt x="41671" y="117849"/>
                </a:lnTo>
                <a:lnTo>
                  <a:pt x="44644" y="115277"/>
                </a:lnTo>
                <a:lnTo>
                  <a:pt x="47619" y="112570"/>
                </a:lnTo>
                <a:lnTo>
                  <a:pt x="50594" y="108781"/>
                </a:lnTo>
                <a:lnTo>
                  <a:pt x="53571" y="104270"/>
                </a:lnTo>
                <a:lnTo>
                  <a:pt x="56546" y="99279"/>
                </a:lnTo>
                <a:lnTo>
                  <a:pt x="59522" y="93967"/>
                </a:lnTo>
                <a:lnTo>
                  <a:pt x="65475" y="82773"/>
                </a:lnTo>
                <a:lnTo>
                  <a:pt x="74404" y="65315"/>
                </a:lnTo>
                <a:lnTo>
                  <a:pt x="76389" y="59419"/>
                </a:lnTo>
                <a:lnTo>
                  <a:pt x="77711" y="53503"/>
                </a:lnTo>
                <a:lnTo>
                  <a:pt x="78593" y="47575"/>
                </a:lnTo>
                <a:lnTo>
                  <a:pt x="79181" y="42630"/>
                </a:lnTo>
                <a:lnTo>
                  <a:pt x="79573" y="38342"/>
                </a:lnTo>
                <a:lnTo>
                  <a:pt x="79835" y="34491"/>
                </a:lnTo>
                <a:lnTo>
                  <a:pt x="80008" y="30932"/>
                </a:lnTo>
                <a:lnTo>
                  <a:pt x="80202" y="24330"/>
                </a:lnTo>
                <a:lnTo>
                  <a:pt x="80343" y="10739"/>
                </a:lnTo>
                <a:lnTo>
                  <a:pt x="80356" y="21517"/>
                </a:lnTo>
                <a:lnTo>
                  <a:pt x="81349" y="25259"/>
                </a:lnTo>
                <a:lnTo>
                  <a:pt x="83002" y="29737"/>
                </a:lnTo>
                <a:lnTo>
                  <a:pt x="85097" y="34707"/>
                </a:lnTo>
                <a:lnTo>
                  <a:pt x="86493" y="39013"/>
                </a:lnTo>
                <a:lnTo>
                  <a:pt x="87425" y="42876"/>
                </a:lnTo>
                <a:lnTo>
                  <a:pt x="88045" y="46443"/>
                </a:lnTo>
                <a:lnTo>
                  <a:pt x="90443" y="50806"/>
                </a:lnTo>
                <a:lnTo>
                  <a:pt x="94027" y="55699"/>
                </a:lnTo>
                <a:lnTo>
                  <a:pt x="98400" y="60945"/>
                </a:lnTo>
                <a:lnTo>
                  <a:pt x="102308" y="65434"/>
                </a:lnTo>
                <a:lnTo>
                  <a:pt x="105905" y="69419"/>
                </a:lnTo>
                <a:lnTo>
                  <a:pt x="112548" y="76493"/>
                </a:lnTo>
                <a:lnTo>
                  <a:pt x="118807" y="82945"/>
                </a:lnTo>
                <a:lnTo>
                  <a:pt x="122858" y="85062"/>
                </a:lnTo>
                <a:lnTo>
                  <a:pt x="127542" y="86473"/>
                </a:lnTo>
                <a:lnTo>
                  <a:pt x="132650" y="87415"/>
                </a:lnTo>
                <a:lnTo>
                  <a:pt x="137047" y="87050"/>
                </a:lnTo>
                <a:lnTo>
                  <a:pt x="140971" y="85814"/>
                </a:lnTo>
                <a:lnTo>
                  <a:pt x="159137" y="76702"/>
                </a:lnTo>
                <a:lnTo>
                  <a:pt x="163635" y="72963"/>
                </a:lnTo>
                <a:lnTo>
                  <a:pt x="167626" y="68485"/>
                </a:lnTo>
                <a:lnTo>
                  <a:pt x="171278" y="63516"/>
                </a:lnTo>
                <a:lnTo>
                  <a:pt x="174706" y="57227"/>
                </a:lnTo>
                <a:lnTo>
                  <a:pt x="177983" y="50057"/>
                </a:lnTo>
                <a:lnTo>
                  <a:pt x="181160" y="42301"/>
                </a:lnTo>
                <a:lnTo>
                  <a:pt x="183277" y="35146"/>
                </a:lnTo>
                <a:lnTo>
                  <a:pt x="184690" y="28391"/>
                </a:lnTo>
                <a:lnTo>
                  <a:pt x="185631" y="21904"/>
                </a:lnTo>
                <a:lnTo>
                  <a:pt x="186259" y="16587"/>
                </a:lnTo>
                <a:lnTo>
                  <a:pt x="186677" y="12050"/>
                </a:lnTo>
                <a:lnTo>
                  <a:pt x="18751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SMARTInkAnnotation339"/>
          <p:cNvSpPr/>
          <p:nvPr/>
        </p:nvSpPr>
        <p:spPr>
          <a:xfrm>
            <a:off x="8772990" y="3321844"/>
            <a:ext cx="112050" cy="132137"/>
          </a:xfrm>
          <a:custGeom>
            <a:avLst/>
            <a:gdLst/>
            <a:ahLst/>
            <a:cxnLst/>
            <a:rect l="0" t="0" r="0" b="0"/>
            <a:pathLst>
              <a:path w="112050" h="132137">
                <a:moveTo>
                  <a:pt x="31682" y="0"/>
                </a:moveTo>
                <a:lnTo>
                  <a:pt x="18380" y="13302"/>
                </a:lnTo>
                <a:lnTo>
                  <a:pt x="16860" y="15814"/>
                </a:lnTo>
                <a:lnTo>
                  <a:pt x="15847" y="18479"/>
                </a:lnTo>
                <a:lnTo>
                  <a:pt x="15172" y="21249"/>
                </a:lnTo>
                <a:lnTo>
                  <a:pt x="14722" y="25080"/>
                </a:lnTo>
                <a:lnTo>
                  <a:pt x="14422" y="29618"/>
                </a:lnTo>
                <a:lnTo>
                  <a:pt x="14222" y="34628"/>
                </a:lnTo>
                <a:lnTo>
                  <a:pt x="13097" y="38960"/>
                </a:lnTo>
                <a:lnTo>
                  <a:pt x="11354" y="42841"/>
                </a:lnTo>
                <a:lnTo>
                  <a:pt x="9200" y="46420"/>
                </a:lnTo>
                <a:lnTo>
                  <a:pt x="7764" y="50790"/>
                </a:lnTo>
                <a:lnTo>
                  <a:pt x="6807" y="55688"/>
                </a:lnTo>
                <a:lnTo>
                  <a:pt x="6169" y="60938"/>
                </a:lnTo>
                <a:lnTo>
                  <a:pt x="4752" y="66422"/>
                </a:lnTo>
                <a:lnTo>
                  <a:pt x="2814" y="72062"/>
                </a:lnTo>
                <a:lnTo>
                  <a:pt x="530" y="77807"/>
                </a:lnTo>
                <a:lnTo>
                  <a:pt x="0" y="83621"/>
                </a:lnTo>
                <a:lnTo>
                  <a:pt x="639" y="89482"/>
                </a:lnTo>
                <a:lnTo>
                  <a:pt x="2057" y="95373"/>
                </a:lnTo>
                <a:lnTo>
                  <a:pt x="3994" y="100293"/>
                </a:lnTo>
                <a:lnTo>
                  <a:pt x="6278" y="104565"/>
                </a:lnTo>
                <a:lnTo>
                  <a:pt x="8793" y="108405"/>
                </a:lnTo>
                <a:lnTo>
                  <a:pt x="11461" y="111958"/>
                </a:lnTo>
                <a:lnTo>
                  <a:pt x="14233" y="115318"/>
                </a:lnTo>
                <a:lnTo>
                  <a:pt x="17073" y="118551"/>
                </a:lnTo>
                <a:lnTo>
                  <a:pt x="19958" y="121697"/>
                </a:lnTo>
                <a:lnTo>
                  <a:pt x="25809" y="127840"/>
                </a:lnTo>
                <a:lnTo>
                  <a:pt x="28760" y="129875"/>
                </a:lnTo>
                <a:lnTo>
                  <a:pt x="31718" y="131232"/>
                </a:lnTo>
                <a:lnTo>
                  <a:pt x="34682" y="132136"/>
                </a:lnTo>
                <a:lnTo>
                  <a:pt x="38643" y="131747"/>
                </a:lnTo>
                <a:lnTo>
                  <a:pt x="43268" y="130495"/>
                </a:lnTo>
                <a:lnTo>
                  <a:pt x="48335" y="128669"/>
                </a:lnTo>
                <a:lnTo>
                  <a:pt x="53698" y="126459"/>
                </a:lnTo>
                <a:lnTo>
                  <a:pt x="59258" y="123993"/>
                </a:lnTo>
                <a:lnTo>
                  <a:pt x="64948" y="121357"/>
                </a:lnTo>
                <a:lnTo>
                  <a:pt x="69735" y="117616"/>
                </a:lnTo>
                <a:lnTo>
                  <a:pt x="73917" y="113137"/>
                </a:lnTo>
                <a:lnTo>
                  <a:pt x="77698" y="108167"/>
                </a:lnTo>
                <a:lnTo>
                  <a:pt x="81211" y="102869"/>
                </a:lnTo>
                <a:lnTo>
                  <a:pt x="84545" y="97353"/>
                </a:lnTo>
                <a:lnTo>
                  <a:pt x="87759" y="91691"/>
                </a:lnTo>
                <a:lnTo>
                  <a:pt x="90895" y="84940"/>
                </a:lnTo>
                <a:lnTo>
                  <a:pt x="93977" y="77462"/>
                </a:lnTo>
                <a:lnTo>
                  <a:pt x="97025" y="69501"/>
                </a:lnTo>
                <a:lnTo>
                  <a:pt x="100049" y="63201"/>
                </a:lnTo>
                <a:lnTo>
                  <a:pt x="103056" y="58009"/>
                </a:lnTo>
                <a:lnTo>
                  <a:pt x="112049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SMARTInkAnnotation340"/>
          <p:cNvSpPr/>
          <p:nvPr/>
        </p:nvSpPr>
        <p:spPr>
          <a:xfrm>
            <a:off x="8849323" y="3190220"/>
            <a:ext cx="160733" cy="154184"/>
          </a:xfrm>
          <a:custGeom>
            <a:avLst/>
            <a:gdLst/>
            <a:ahLst/>
            <a:cxnLst/>
            <a:rect l="0" t="0" r="0" b="0"/>
            <a:pathLst>
              <a:path w="160733" h="154184">
                <a:moveTo>
                  <a:pt x="8927" y="51257"/>
                </a:moveTo>
                <a:lnTo>
                  <a:pt x="8927" y="46516"/>
                </a:lnTo>
                <a:lnTo>
                  <a:pt x="7935" y="45120"/>
                </a:lnTo>
                <a:lnTo>
                  <a:pt x="6281" y="44189"/>
                </a:lnTo>
                <a:lnTo>
                  <a:pt x="29" y="42337"/>
                </a:lnTo>
                <a:lnTo>
                  <a:pt x="0" y="54757"/>
                </a:lnTo>
                <a:lnTo>
                  <a:pt x="991" y="58551"/>
                </a:lnTo>
                <a:lnTo>
                  <a:pt x="2644" y="63065"/>
                </a:lnTo>
                <a:lnTo>
                  <a:pt x="4738" y="68058"/>
                </a:lnTo>
                <a:lnTo>
                  <a:pt x="7126" y="73372"/>
                </a:lnTo>
                <a:lnTo>
                  <a:pt x="12426" y="84567"/>
                </a:lnTo>
                <a:lnTo>
                  <a:pt x="15228" y="89339"/>
                </a:lnTo>
                <a:lnTo>
                  <a:pt x="18089" y="93512"/>
                </a:lnTo>
                <a:lnTo>
                  <a:pt x="20988" y="97286"/>
                </a:lnTo>
                <a:lnTo>
                  <a:pt x="23913" y="101787"/>
                </a:lnTo>
                <a:lnTo>
                  <a:pt x="26855" y="106772"/>
                </a:lnTo>
                <a:lnTo>
                  <a:pt x="29809" y="112079"/>
                </a:lnTo>
                <a:lnTo>
                  <a:pt x="35736" y="123268"/>
                </a:lnTo>
                <a:lnTo>
                  <a:pt x="38706" y="129030"/>
                </a:lnTo>
                <a:lnTo>
                  <a:pt x="42670" y="133863"/>
                </a:lnTo>
                <a:lnTo>
                  <a:pt x="47298" y="138078"/>
                </a:lnTo>
                <a:lnTo>
                  <a:pt x="52367" y="141880"/>
                </a:lnTo>
                <a:lnTo>
                  <a:pt x="56738" y="144414"/>
                </a:lnTo>
                <a:lnTo>
                  <a:pt x="60645" y="146104"/>
                </a:lnTo>
                <a:lnTo>
                  <a:pt x="64241" y="147230"/>
                </a:lnTo>
                <a:lnTo>
                  <a:pt x="67631" y="148973"/>
                </a:lnTo>
                <a:lnTo>
                  <a:pt x="70883" y="151128"/>
                </a:lnTo>
                <a:lnTo>
                  <a:pt x="74043" y="153557"/>
                </a:lnTo>
                <a:lnTo>
                  <a:pt x="77142" y="154183"/>
                </a:lnTo>
                <a:lnTo>
                  <a:pt x="80201" y="153608"/>
                </a:lnTo>
                <a:lnTo>
                  <a:pt x="87498" y="150298"/>
                </a:lnTo>
                <a:lnTo>
                  <a:pt x="88097" y="148042"/>
                </a:lnTo>
                <a:lnTo>
                  <a:pt x="88496" y="144554"/>
                </a:lnTo>
                <a:lnTo>
                  <a:pt x="88761" y="140244"/>
                </a:lnTo>
                <a:lnTo>
                  <a:pt x="89057" y="130163"/>
                </a:lnTo>
                <a:lnTo>
                  <a:pt x="89137" y="124697"/>
                </a:lnTo>
                <a:lnTo>
                  <a:pt x="90181" y="118076"/>
                </a:lnTo>
                <a:lnTo>
                  <a:pt x="91869" y="110686"/>
                </a:lnTo>
                <a:lnTo>
                  <a:pt x="93988" y="102782"/>
                </a:lnTo>
                <a:lnTo>
                  <a:pt x="95399" y="95529"/>
                </a:lnTo>
                <a:lnTo>
                  <a:pt x="96341" y="88709"/>
                </a:lnTo>
                <a:lnTo>
                  <a:pt x="96969" y="82178"/>
                </a:lnTo>
                <a:lnTo>
                  <a:pt x="97387" y="74847"/>
                </a:lnTo>
                <a:lnTo>
                  <a:pt x="97852" y="58765"/>
                </a:lnTo>
                <a:lnTo>
                  <a:pt x="98968" y="51301"/>
                </a:lnTo>
                <a:lnTo>
                  <a:pt x="100704" y="44341"/>
                </a:lnTo>
                <a:lnTo>
                  <a:pt x="102853" y="37716"/>
                </a:lnTo>
                <a:lnTo>
                  <a:pt x="104287" y="31316"/>
                </a:lnTo>
                <a:lnTo>
                  <a:pt x="105242" y="25064"/>
                </a:lnTo>
                <a:lnTo>
                  <a:pt x="105880" y="18912"/>
                </a:lnTo>
                <a:lnTo>
                  <a:pt x="107296" y="13819"/>
                </a:lnTo>
                <a:lnTo>
                  <a:pt x="109233" y="9431"/>
                </a:lnTo>
                <a:lnTo>
                  <a:pt x="111516" y="5513"/>
                </a:lnTo>
                <a:lnTo>
                  <a:pt x="114031" y="2902"/>
                </a:lnTo>
                <a:lnTo>
                  <a:pt x="116699" y="1161"/>
                </a:lnTo>
                <a:lnTo>
                  <a:pt x="119471" y="0"/>
                </a:lnTo>
                <a:lnTo>
                  <a:pt x="121319" y="1211"/>
                </a:lnTo>
                <a:lnTo>
                  <a:pt x="122550" y="4002"/>
                </a:lnTo>
                <a:lnTo>
                  <a:pt x="123370" y="7847"/>
                </a:lnTo>
                <a:lnTo>
                  <a:pt x="124911" y="12395"/>
                </a:lnTo>
                <a:lnTo>
                  <a:pt x="126928" y="17412"/>
                </a:lnTo>
                <a:lnTo>
                  <a:pt x="129266" y="22740"/>
                </a:lnTo>
                <a:lnTo>
                  <a:pt x="130825" y="28277"/>
                </a:lnTo>
                <a:lnTo>
                  <a:pt x="131864" y="33952"/>
                </a:lnTo>
                <a:lnTo>
                  <a:pt x="132557" y="39721"/>
                </a:lnTo>
                <a:lnTo>
                  <a:pt x="134011" y="46542"/>
                </a:lnTo>
                <a:lnTo>
                  <a:pt x="135972" y="54067"/>
                </a:lnTo>
                <a:lnTo>
                  <a:pt x="138272" y="62060"/>
                </a:lnTo>
                <a:lnTo>
                  <a:pt x="139806" y="69373"/>
                </a:lnTo>
                <a:lnTo>
                  <a:pt x="140827" y="76233"/>
                </a:lnTo>
                <a:lnTo>
                  <a:pt x="141509" y="82790"/>
                </a:lnTo>
                <a:lnTo>
                  <a:pt x="141964" y="88154"/>
                </a:lnTo>
                <a:lnTo>
                  <a:pt x="142267" y="92722"/>
                </a:lnTo>
                <a:lnTo>
                  <a:pt x="142468" y="96760"/>
                </a:lnTo>
                <a:lnTo>
                  <a:pt x="143595" y="100443"/>
                </a:lnTo>
                <a:lnTo>
                  <a:pt x="145338" y="103892"/>
                </a:lnTo>
                <a:lnTo>
                  <a:pt x="150525" y="111814"/>
                </a:lnTo>
                <a:lnTo>
                  <a:pt x="150950" y="111472"/>
                </a:lnTo>
                <a:lnTo>
                  <a:pt x="151423" y="108446"/>
                </a:lnTo>
                <a:lnTo>
                  <a:pt x="152541" y="107243"/>
                </a:lnTo>
                <a:lnTo>
                  <a:pt x="154279" y="106440"/>
                </a:lnTo>
                <a:lnTo>
                  <a:pt x="156430" y="105905"/>
                </a:lnTo>
                <a:lnTo>
                  <a:pt x="157864" y="104556"/>
                </a:lnTo>
                <a:lnTo>
                  <a:pt x="158819" y="102665"/>
                </a:lnTo>
                <a:lnTo>
                  <a:pt x="160732" y="959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SMARTInkAnnotation341"/>
          <p:cNvSpPr/>
          <p:nvPr/>
        </p:nvSpPr>
        <p:spPr>
          <a:xfrm>
            <a:off x="8956477" y="3277196"/>
            <a:ext cx="116087" cy="26789"/>
          </a:xfrm>
          <a:custGeom>
            <a:avLst/>
            <a:gdLst/>
            <a:ahLst/>
            <a:cxnLst/>
            <a:rect l="0" t="0" r="0" b="0"/>
            <a:pathLst>
              <a:path w="116087" h="26789">
                <a:moveTo>
                  <a:pt x="0" y="8929"/>
                </a:moveTo>
                <a:lnTo>
                  <a:pt x="8897" y="32"/>
                </a:lnTo>
                <a:lnTo>
                  <a:pt x="22231" y="0"/>
                </a:lnTo>
                <a:lnTo>
                  <a:pt x="23750" y="992"/>
                </a:lnTo>
                <a:lnTo>
                  <a:pt x="24762" y="2645"/>
                </a:lnTo>
                <a:lnTo>
                  <a:pt x="25438" y="4740"/>
                </a:lnTo>
                <a:lnTo>
                  <a:pt x="26880" y="6136"/>
                </a:lnTo>
                <a:lnTo>
                  <a:pt x="28834" y="7067"/>
                </a:lnTo>
                <a:lnTo>
                  <a:pt x="31128" y="7688"/>
                </a:lnTo>
                <a:lnTo>
                  <a:pt x="33650" y="9094"/>
                </a:lnTo>
                <a:lnTo>
                  <a:pt x="36324" y="11023"/>
                </a:lnTo>
                <a:lnTo>
                  <a:pt x="39098" y="13302"/>
                </a:lnTo>
                <a:lnTo>
                  <a:pt x="41940" y="14821"/>
                </a:lnTo>
                <a:lnTo>
                  <a:pt x="44827" y="15833"/>
                </a:lnTo>
                <a:lnTo>
                  <a:pt x="47745" y="16508"/>
                </a:lnTo>
                <a:lnTo>
                  <a:pt x="50680" y="16958"/>
                </a:lnTo>
                <a:lnTo>
                  <a:pt x="53630" y="17259"/>
                </a:lnTo>
                <a:lnTo>
                  <a:pt x="56590" y="17459"/>
                </a:lnTo>
                <a:lnTo>
                  <a:pt x="60547" y="18584"/>
                </a:lnTo>
                <a:lnTo>
                  <a:pt x="65169" y="20327"/>
                </a:lnTo>
                <a:lnTo>
                  <a:pt x="70234" y="22481"/>
                </a:lnTo>
                <a:lnTo>
                  <a:pt x="74604" y="23916"/>
                </a:lnTo>
                <a:lnTo>
                  <a:pt x="78509" y="24874"/>
                </a:lnTo>
                <a:lnTo>
                  <a:pt x="82105" y="25512"/>
                </a:lnTo>
                <a:lnTo>
                  <a:pt x="86487" y="25937"/>
                </a:lnTo>
                <a:lnTo>
                  <a:pt x="91392" y="26221"/>
                </a:lnTo>
                <a:lnTo>
                  <a:pt x="101141" y="26536"/>
                </a:lnTo>
                <a:lnTo>
                  <a:pt x="116086" y="267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5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80752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The Formation </a:t>
            </a:r>
            <a:br>
              <a:rPr lang="en-CA" b="1" dirty="0" smtClean="0"/>
            </a:br>
            <a:r>
              <a:rPr lang="en-CA" b="1" dirty="0" smtClean="0"/>
              <a:t>     and Disposal of </a:t>
            </a:r>
            <a:endParaRPr lang="en-CA" sz="73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69296" y="150125"/>
            <a:ext cx="4483224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URINE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pPr algn="l"/>
            <a:r>
              <a:rPr lang="en-CA" b="1" dirty="0" smtClean="0"/>
              <a:t>The Excretory System: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433936"/>
          </a:xfrm>
        </p:spPr>
        <p:txBody>
          <a:bodyPr>
            <a:normAutofit/>
          </a:bodyPr>
          <a:lstStyle/>
          <a:p>
            <a:r>
              <a:rPr lang="en-CA" sz="8000" b="1" dirty="0" smtClean="0">
                <a:solidFill>
                  <a:srgbClr val="FF0000"/>
                </a:solidFill>
              </a:rPr>
              <a:t>THE LIVER &amp; </a:t>
            </a:r>
            <a:r>
              <a:rPr lang="en-CA" sz="8000" b="1" smtClean="0">
                <a:solidFill>
                  <a:srgbClr val="FF0000"/>
                </a:solidFill>
              </a:rPr>
              <a:t>THE KIDNEY</a:t>
            </a:r>
            <a:endParaRPr lang="en-CA" sz="8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80752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The Formation </a:t>
            </a:r>
            <a:br>
              <a:rPr lang="en-CA" b="1" dirty="0" smtClean="0"/>
            </a:br>
            <a:r>
              <a:rPr lang="en-CA" b="1" dirty="0" smtClean="0"/>
              <a:t>     and Disposal of </a:t>
            </a:r>
            <a:endParaRPr lang="en-CA" sz="7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Depends on three processes:</a:t>
            </a:r>
            <a:endParaRPr lang="en-CA" sz="2600" b="1" dirty="0" smtClean="0"/>
          </a:p>
          <a:p>
            <a:pPr marL="0" indent="0">
              <a:buNone/>
            </a:pPr>
            <a:r>
              <a:rPr lang="en-CA" sz="4300" b="1" dirty="0" smtClean="0">
                <a:solidFill>
                  <a:schemeClr val="accent6">
                    <a:lumMod val="75000"/>
                  </a:schemeClr>
                </a:solidFill>
              </a:rPr>
              <a:t>	1) </a:t>
            </a:r>
            <a:r>
              <a:rPr lang="en-CA" sz="4300" b="1" u="sng" dirty="0" smtClean="0">
                <a:solidFill>
                  <a:schemeClr val="accent6">
                    <a:lumMod val="75000"/>
                  </a:schemeClr>
                </a:solidFill>
              </a:rPr>
              <a:t>Filtration</a:t>
            </a:r>
          </a:p>
          <a:p>
            <a:pPr marL="0" indent="0">
              <a:buNone/>
            </a:pPr>
            <a:endParaRPr lang="en-CA" sz="43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CA" sz="4300" b="1" dirty="0" smtClean="0">
                <a:solidFill>
                  <a:schemeClr val="accent6">
                    <a:lumMod val="75000"/>
                  </a:schemeClr>
                </a:solidFill>
              </a:rPr>
              <a:t>	2) </a:t>
            </a:r>
            <a:r>
              <a:rPr lang="en-CA" sz="4300" b="1" u="sng" dirty="0" smtClean="0">
                <a:solidFill>
                  <a:schemeClr val="accent6">
                    <a:lumMod val="75000"/>
                  </a:schemeClr>
                </a:solidFill>
              </a:rPr>
              <a:t>Reabsorption</a:t>
            </a:r>
          </a:p>
          <a:p>
            <a:pPr marL="0" indent="0">
              <a:buNone/>
            </a:pPr>
            <a:endParaRPr lang="en-CA" sz="43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CA" sz="4300" b="1" dirty="0" smtClean="0">
                <a:solidFill>
                  <a:schemeClr val="accent6">
                    <a:lumMod val="75000"/>
                  </a:schemeClr>
                </a:solidFill>
              </a:rPr>
              <a:t>	3) </a:t>
            </a:r>
            <a:r>
              <a:rPr lang="en-CA" sz="4300" b="1" u="sng" dirty="0" smtClean="0">
                <a:solidFill>
                  <a:schemeClr val="accent6">
                    <a:lumMod val="75000"/>
                  </a:schemeClr>
                </a:solidFill>
              </a:rPr>
              <a:t>Secretion</a:t>
            </a:r>
            <a:endParaRPr lang="en-CA" sz="43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69296" y="150125"/>
            <a:ext cx="4483224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URINE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MARTInkAnnotation240"/>
          <p:cNvSpPr/>
          <p:nvPr/>
        </p:nvSpPr>
        <p:spPr>
          <a:xfrm>
            <a:off x="2228475" y="2902158"/>
            <a:ext cx="222700" cy="337496"/>
          </a:xfrm>
          <a:custGeom>
            <a:avLst/>
            <a:gdLst/>
            <a:ahLst/>
            <a:cxnLst/>
            <a:rect l="0" t="0" r="0" b="0"/>
            <a:pathLst>
              <a:path w="222700" h="337496">
                <a:moveTo>
                  <a:pt x="128963" y="8920"/>
                </a:moveTo>
                <a:lnTo>
                  <a:pt x="128963" y="1232"/>
                </a:lnTo>
                <a:lnTo>
                  <a:pt x="127970" y="818"/>
                </a:lnTo>
                <a:lnTo>
                  <a:pt x="121274" y="100"/>
                </a:lnTo>
                <a:lnTo>
                  <a:pt x="115660" y="23"/>
                </a:lnTo>
                <a:lnTo>
                  <a:pt x="107713" y="0"/>
                </a:lnTo>
                <a:lnTo>
                  <a:pt x="104874" y="989"/>
                </a:lnTo>
                <a:lnTo>
                  <a:pt x="99074" y="4734"/>
                </a:lnTo>
                <a:lnTo>
                  <a:pt x="95146" y="7121"/>
                </a:lnTo>
                <a:lnTo>
                  <a:pt x="90543" y="9705"/>
                </a:lnTo>
                <a:lnTo>
                  <a:pt x="85490" y="12420"/>
                </a:lnTo>
                <a:lnTo>
                  <a:pt x="81129" y="15222"/>
                </a:lnTo>
                <a:lnTo>
                  <a:pt x="77230" y="18082"/>
                </a:lnTo>
                <a:lnTo>
                  <a:pt x="73638" y="20981"/>
                </a:lnTo>
                <a:lnTo>
                  <a:pt x="67001" y="29494"/>
                </a:lnTo>
                <a:lnTo>
                  <a:pt x="63842" y="34542"/>
                </a:lnTo>
                <a:lnTo>
                  <a:pt x="60745" y="40884"/>
                </a:lnTo>
                <a:lnTo>
                  <a:pt x="57687" y="48089"/>
                </a:lnTo>
                <a:lnTo>
                  <a:pt x="54656" y="55869"/>
                </a:lnTo>
                <a:lnTo>
                  <a:pt x="50652" y="63039"/>
                </a:lnTo>
                <a:lnTo>
                  <a:pt x="45998" y="69804"/>
                </a:lnTo>
                <a:lnTo>
                  <a:pt x="40910" y="76298"/>
                </a:lnTo>
                <a:lnTo>
                  <a:pt x="36527" y="84597"/>
                </a:lnTo>
                <a:lnTo>
                  <a:pt x="32612" y="94098"/>
                </a:lnTo>
                <a:lnTo>
                  <a:pt x="19200" y="133122"/>
                </a:lnTo>
                <a:lnTo>
                  <a:pt x="16100" y="143315"/>
                </a:lnTo>
                <a:lnTo>
                  <a:pt x="6996" y="175631"/>
                </a:lnTo>
                <a:lnTo>
                  <a:pt x="1003" y="195131"/>
                </a:lnTo>
                <a:lnTo>
                  <a:pt x="0" y="204498"/>
                </a:lnTo>
                <a:lnTo>
                  <a:pt x="323" y="213719"/>
                </a:lnTo>
                <a:lnTo>
                  <a:pt x="1531" y="222844"/>
                </a:lnTo>
                <a:lnTo>
                  <a:pt x="3329" y="231903"/>
                </a:lnTo>
                <a:lnTo>
                  <a:pt x="5519" y="240919"/>
                </a:lnTo>
                <a:lnTo>
                  <a:pt x="7971" y="249906"/>
                </a:lnTo>
                <a:lnTo>
                  <a:pt x="11591" y="258875"/>
                </a:lnTo>
                <a:lnTo>
                  <a:pt x="15988" y="267830"/>
                </a:lnTo>
                <a:lnTo>
                  <a:pt x="20904" y="276776"/>
                </a:lnTo>
                <a:lnTo>
                  <a:pt x="26166" y="284725"/>
                </a:lnTo>
                <a:lnTo>
                  <a:pt x="31658" y="292009"/>
                </a:lnTo>
                <a:lnTo>
                  <a:pt x="37304" y="298849"/>
                </a:lnTo>
                <a:lnTo>
                  <a:pt x="43052" y="304402"/>
                </a:lnTo>
                <a:lnTo>
                  <a:pt x="48868" y="309095"/>
                </a:lnTo>
                <a:lnTo>
                  <a:pt x="54731" y="313216"/>
                </a:lnTo>
                <a:lnTo>
                  <a:pt x="61615" y="316956"/>
                </a:lnTo>
                <a:lnTo>
                  <a:pt x="69181" y="320442"/>
                </a:lnTo>
                <a:lnTo>
                  <a:pt x="77202" y="323757"/>
                </a:lnTo>
                <a:lnTo>
                  <a:pt x="84533" y="326960"/>
                </a:lnTo>
                <a:lnTo>
                  <a:pt x="97972" y="333164"/>
                </a:lnTo>
                <a:lnTo>
                  <a:pt x="105325" y="335216"/>
                </a:lnTo>
                <a:lnTo>
                  <a:pt x="113204" y="336583"/>
                </a:lnTo>
                <a:lnTo>
                  <a:pt x="121434" y="337495"/>
                </a:lnTo>
                <a:lnTo>
                  <a:pt x="129896" y="337111"/>
                </a:lnTo>
                <a:lnTo>
                  <a:pt x="138514" y="335862"/>
                </a:lnTo>
                <a:lnTo>
                  <a:pt x="147237" y="334038"/>
                </a:lnTo>
                <a:lnTo>
                  <a:pt x="155036" y="331829"/>
                </a:lnTo>
                <a:lnTo>
                  <a:pt x="162220" y="329365"/>
                </a:lnTo>
                <a:lnTo>
                  <a:pt x="168993" y="326730"/>
                </a:lnTo>
                <a:lnTo>
                  <a:pt x="175493" y="323981"/>
                </a:lnTo>
                <a:lnTo>
                  <a:pt x="188008" y="318281"/>
                </a:lnTo>
                <a:lnTo>
                  <a:pt x="206209" y="309493"/>
                </a:lnTo>
                <a:lnTo>
                  <a:pt x="210226" y="305544"/>
                </a:lnTo>
                <a:lnTo>
                  <a:pt x="212904" y="300927"/>
                </a:lnTo>
                <a:lnTo>
                  <a:pt x="216871" y="291498"/>
                </a:lnTo>
                <a:lnTo>
                  <a:pt x="221942" y="284000"/>
                </a:lnTo>
                <a:lnTo>
                  <a:pt x="222699" y="279619"/>
                </a:lnTo>
                <a:lnTo>
                  <a:pt x="220894" y="269460"/>
                </a:lnTo>
                <a:lnTo>
                  <a:pt x="218031" y="264965"/>
                </a:lnTo>
                <a:lnTo>
                  <a:pt x="214138" y="260976"/>
                </a:lnTo>
                <a:lnTo>
                  <a:pt x="209559" y="257325"/>
                </a:lnTo>
                <a:lnTo>
                  <a:pt x="204521" y="254890"/>
                </a:lnTo>
                <a:lnTo>
                  <a:pt x="199179" y="253267"/>
                </a:lnTo>
                <a:lnTo>
                  <a:pt x="193633" y="252185"/>
                </a:lnTo>
                <a:lnTo>
                  <a:pt x="186959" y="250472"/>
                </a:lnTo>
                <a:lnTo>
                  <a:pt x="179533" y="248337"/>
                </a:lnTo>
                <a:lnTo>
                  <a:pt x="171605" y="245922"/>
                </a:lnTo>
                <a:lnTo>
                  <a:pt x="163344" y="244312"/>
                </a:lnTo>
                <a:lnTo>
                  <a:pt x="154860" y="243239"/>
                </a:lnTo>
                <a:lnTo>
                  <a:pt x="146228" y="242523"/>
                </a:lnTo>
                <a:lnTo>
                  <a:pt x="138488" y="242046"/>
                </a:lnTo>
                <a:lnTo>
                  <a:pt x="124597" y="241516"/>
                </a:lnTo>
                <a:lnTo>
                  <a:pt x="93244" y="24109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MARTInkAnnotation241"/>
          <p:cNvSpPr/>
          <p:nvPr/>
        </p:nvSpPr>
        <p:spPr>
          <a:xfrm>
            <a:off x="2522030" y="2964656"/>
            <a:ext cx="31862" cy="250033"/>
          </a:xfrm>
          <a:custGeom>
            <a:avLst/>
            <a:gdLst/>
            <a:ahLst/>
            <a:cxnLst/>
            <a:rect l="0" t="0" r="0" b="0"/>
            <a:pathLst>
              <a:path w="31862" h="250033">
                <a:moveTo>
                  <a:pt x="31861" y="0"/>
                </a:moveTo>
                <a:lnTo>
                  <a:pt x="23298" y="0"/>
                </a:lnTo>
                <a:lnTo>
                  <a:pt x="23004" y="7129"/>
                </a:lnTo>
                <a:lnTo>
                  <a:pt x="22963" y="12429"/>
                </a:lnTo>
                <a:lnTo>
                  <a:pt x="21960" y="16224"/>
                </a:lnTo>
                <a:lnTo>
                  <a:pt x="20299" y="20738"/>
                </a:lnTo>
                <a:lnTo>
                  <a:pt x="18200" y="25731"/>
                </a:lnTo>
                <a:lnTo>
                  <a:pt x="16800" y="31045"/>
                </a:lnTo>
                <a:lnTo>
                  <a:pt x="15867" y="36571"/>
                </a:lnTo>
                <a:lnTo>
                  <a:pt x="15245" y="42241"/>
                </a:lnTo>
                <a:lnTo>
                  <a:pt x="14831" y="48004"/>
                </a:lnTo>
                <a:lnTo>
                  <a:pt x="14554" y="53831"/>
                </a:lnTo>
                <a:lnTo>
                  <a:pt x="14247" y="66589"/>
                </a:lnTo>
                <a:lnTo>
                  <a:pt x="14033" y="107694"/>
                </a:lnTo>
                <a:lnTo>
                  <a:pt x="13030" y="116444"/>
                </a:lnTo>
                <a:lnTo>
                  <a:pt x="11370" y="125254"/>
                </a:lnTo>
                <a:lnTo>
                  <a:pt x="9270" y="134105"/>
                </a:lnTo>
                <a:lnTo>
                  <a:pt x="7870" y="141989"/>
                </a:lnTo>
                <a:lnTo>
                  <a:pt x="6937" y="149230"/>
                </a:lnTo>
                <a:lnTo>
                  <a:pt x="6315" y="156041"/>
                </a:lnTo>
                <a:lnTo>
                  <a:pt x="5901" y="163559"/>
                </a:lnTo>
                <a:lnTo>
                  <a:pt x="5440" y="179849"/>
                </a:lnTo>
                <a:lnTo>
                  <a:pt x="4325" y="187368"/>
                </a:lnTo>
                <a:lnTo>
                  <a:pt x="2589" y="194365"/>
                </a:lnTo>
                <a:lnTo>
                  <a:pt x="440" y="201014"/>
                </a:lnTo>
                <a:lnTo>
                  <a:pt x="0" y="207432"/>
                </a:lnTo>
                <a:lnTo>
                  <a:pt x="698" y="213694"/>
                </a:lnTo>
                <a:lnTo>
                  <a:pt x="2156" y="219853"/>
                </a:lnTo>
                <a:lnTo>
                  <a:pt x="3127" y="224952"/>
                </a:lnTo>
                <a:lnTo>
                  <a:pt x="3775" y="229343"/>
                </a:lnTo>
                <a:lnTo>
                  <a:pt x="4495" y="236868"/>
                </a:lnTo>
                <a:lnTo>
                  <a:pt x="4687" y="240263"/>
                </a:lnTo>
                <a:lnTo>
                  <a:pt x="5071" y="25003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MARTInkAnnotation242"/>
          <p:cNvSpPr/>
          <p:nvPr/>
        </p:nvSpPr>
        <p:spPr>
          <a:xfrm>
            <a:off x="2575955" y="3093457"/>
            <a:ext cx="177909" cy="138522"/>
          </a:xfrm>
          <a:custGeom>
            <a:avLst/>
            <a:gdLst/>
            <a:ahLst/>
            <a:cxnLst/>
            <a:rect l="0" t="0" r="0" b="0"/>
            <a:pathLst>
              <a:path w="177909" h="138522">
                <a:moveTo>
                  <a:pt x="67233" y="5145"/>
                </a:moveTo>
                <a:lnTo>
                  <a:pt x="62492" y="404"/>
                </a:lnTo>
                <a:lnTo>
                  <a:pt x="61095" y="0"/>
                </a:lnTo>
                <a:lnTo>
                  <a:pt x="60164" y="723"/>
                </a:lnTo>
                <a:lnTo>
                  <a:pt x="59544" y="2196"/>
                </a:lnTo>
                <a:lnTo>
                  <a:pt x="58138" y="3179"/>
                </a:lnTo>
                <a:lnTo>
                  <a:pt x="53930" y="4271"/>
                </a:lnTo>
                <a:lnTo>
                  <a:pt x="48753" y="7402"/>
                </a:lnTo>
                <a:lnTo>
                  <a:pt x="45983" y="9626"/>
                </a:lnTo>
                <a:lnTo>
                  <a:pt x="43144" y="11109"/>
                </a:lnTo>
                <a:lnTo>
                  <a:pt x="40260" y="12097"/>
                </a:lnTo>
                <a:lnTo>
                  <a:pt x="37344" y="12756"/>
                </a:lnTo>
                <a:lnTo>
                  <a:pt x="33416" y="15180"/>
                </a:lnTo>
                <a:lnTo>
                  <a:pt x="28813" y="18780"/>
                </a:lnTo>
                <a:lnTo>
                  <a:pt x="23760" y="23165"/>
                </a:lnTo>
                <a:lnTo>
                  <a:pt x="19399" y="28072"/>
                </a:lnTo>
                <a:lnTo>
                  <a:pt x="15500" y="33328"/>
                </a:lnTo>
                <a:lnTo>
                  <a:pt x="11908" y="38816"/>
                </a:lnTo>
                <a:lnTo>
                  <a:pt x="9514" y="44460"/>
                </a:lnTo>
                <a:lnTo>
                  <a:pt x="7917" y="50206"/>
                </a:lnTo>
                <a:lnTo>
                  <a:pt x="6853" y="56021"/>
                </a:lnTo>
                <a:lnTo>
                  <a:pt x="5151" y="61883"/>
                </a:lnTo>
                <a:lnTo>
                  <a:pt x="3025" y="67775"/>
                </a:lnTo>
                <a:lnTo>
                  <a:pt x="614" y="73687"/>
                </a:lnTo>
                <a:lnTo>
                  <a:pt x="0" y="79613"/>
                </a:lnTo>
                <a:lnTo>
                  <a:pt x="583" y="85548"/>
                </a:lnTo>
                <a:lnTo>
                  <a:pt x="1963" y="91489"/>
                </a:lnTo>
                <a:lnTo>
                  <a:pt x="3876" y="97434"/>
                </a:lnTo>
                <a:lnTo>
                  <a:pt x="6143" y="103382"/>
                </a:lnTo>
                <a:lnTo>
                  <a:pt x="8647" y="109331"/>
                </a:lnTo>
                <a:lnTo>
                  <a:pt x="11308" y="114290"/>
                </a:lnTo>
                <a:lnTo>
                  <a:pt x="14074" y="118588"/>
                </a:lnTo>
                <a:lnTo>
                  <a:pt x="16911" y="122445"/>
                </a:lnTo>
                <a:lnTo>
                  <a:pt x="21778" y="126009"/>
                </a:lnTo>
                <a:lnTo>
                  <a:pt x="28000" y="129377"/>
                </a:lnTo>
                <a:lnTo>
                  <a:pt x="35124" y="132615"/>
                </a:lnTo>
                <a:lnTo>
                  <a:pt x="41858" y="134773"/>
                </a:lnTo>
                <a:lnTo>
                  <a:pt x="48332" y="136212"/>
                </a:lnTo>
                <a:lnTo>
                  <a:pt x="54632" y="137171"/>
                </a:lnTo>
                <a:lnTo>
                  <a:pt x="61809" y="137811"/>
                </a:lnTo>
                <a:lnTo>
                  <a:pt x="69570" y="138237"/>
                </a:lnTo>
                <a:lnTo>
                  <a:pt x="77720" y="138521"/>
                </a:lnTo>
                <a:lnTo>
                  <a:pt x="86131" y="137718"/>
                </a:lnTo>
                <a:lnTo>
                  <a:pt x="94714" y="136191"/>
                </a:lnTo>
                <a:lnTo>
                  <a:pt x="103413" y="134181"/>
                </a:lnTo>
                <a:lnTo>
                  <a:pt x="112188" y="130856"/>
                </a:lnTo>
                <a:lnTo>
                  <a:pt x="121016" y="126656"/>
                </a:lnTo>
                <a:lnTo>
                  <a:pt x="129877" y="121871"/>
                </a:lnTo>
                <a:lnTo>
                  <a:pt x="137769" y="116696"/>
                </a:lnTo>
                <a:lnTo>
                  <a:pt x="145015" y="111262"/>
                </a:lnTo>
                <a:lnTo>
                  <a:pt x="151829" y="105655"/>
                </a:lnTo>
                <a:lnTo>
                  <a:pt x="157365" y="100925"/>
                </a:lnTo>
                <a:lnTo>
                  <a:pt x="162047" y="96779"/>
                </a:lnTo>
                <a:lnTo>
                  <a:pt x="166161" y="93024"/>
                </a:lnTo>
                <a:lnTo>
                  <a:pt x="169896" y="88535"/>
                </a:lnTo>
                <a:lnTo>
                  <a:pt x="173378" y="83559"/>
                </a:lnTo>
                <a:lnTo>
                  <a:pt x="176691" y="78257"/>
                </a:lnTo>
                <a:lnTo>
                  <a:pt x="177908" y="72737"/>
                </a:lnTo>
                <a:lnTo>
                  <a:pt x="177727" y="67074"/>
                </a:lnTo>
                <a:lnTo>
                  <a:pt x="176614" y="61313"/>
                </a:lnTo>
                <a:lnTo>
                  <a:pt x="174880" y="55489"/>
                </a:lnTo>
                <a:lnTo>
                  <a:pt x="172732" y="49621"/>
                </a:lnTo>
                <a:lnTo>
                  <a:pt x="170308" y="43725"/>
                </a:lnTo>
                <a:lnTo>
                  <a:pt x="167699" y="38803"/>
                </a:lnTo>
                <a:lnTo>
                  <a:pt x="164968" y="34529"/>
                </a:lnTo>
                <a:lnTo>
                  <a:pt x="162155" y="30687"/>
                </a:lnTo>
                <a:lnTo>
                  <a:pt x="157303" y="27134"/>
                </a:lnTo>
                <a:lnTo>
                  <a:pt x="151092" y="23773"/>
                </a:lnTo>
                <a:lnTo>
                  <a:pt x="143975" y="20540"/>
                </a:lnTo>
                <a:lnTo>
                  <a:pt x="137245" y="18384"/>
                </a:lnTo>
                <a:lnTo>
                  <a:pt x="130775" y="16948"/>
                </a:lnTo>
                <a:lnTo>
                  <a:pt x="124477" y="15990"/>
                </a:lnTo>
                <a:lnTo>
                  <a:pt x="118294" y="15351"/>
                </a:lnTo>
                <a:lnTo>
                  <a:pt x="112188" y="14926"/>
                </a:lnTo>
                <a:lnTo>
                  <a:pt x="101103" y="14453"/>
                </a:lnTo>
                <a:lnTo>
                  <a:pt x="85092" y="1407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MARTInkAnnotation243"/>
          <p:cNvSpPr/>
          <p:nvPr/>
        </p:nvSpPr>
        <p:spPr>
          <a:xfrm>
            <a:off x="2848570" y="3067298"/>
            <a:ext cx="535783" cy="183062"/>
          </a:xfrm>
          <a:custGeom>
            <a:avLst/>
            <a:gdLst/>
            <a:ahLst/>
            <a:cxnLst/>
            <a:rect l="0" t="0" r="0" b="0"/>
            <a:pathLst>
              <a:path w="535783" h="183062">
                <a:moveTo>
                  <a:pt x="0" y="13444"/>
                </a:moveTo>
                <a:lnTo>
                  <a:pt x="0" y="30613"/>
                </a:lnTo>
                <a:lnTo>
                  <a:pt x="993" y="35804"/>
                </a:lnTo>
                <a:lnTo>
                  <a:pt x="2646" y="41249"/>
                </a:lnTo>
                <a:lnTo>
                  <a:pt x="4741" y="46864"/>
                </a:lnTo>
                <a:lnTo>
                  <a:pt x="6137" y="52591"/>
                </a:lnTo>
                <a:lnTo>
                  <a:pt x="7068" y="58394"/>
                </a:lnTo>
                <a:lnTo>
                  <a:pt x="7689" y="64246"/>
                </a:lnTo>
                <a:lnTo>
                  <a:pt x="8103" y="70133"/>
                </a:lnTo>
                <a:lnTo>
                  <a:pt x="8378" y="76041"/>
                </a:lnTo>
                <a:lnTo>
                  <a:pt x="8563" y="81964"/>
                </a:lnTo>
                <a:lnTo>
                  <a:pt x="9677" y="87898"/>
                </a:lnTo>
                <a:lnTo>
                  <a:pt x="11412" y="93838"/>
                </a:lnTo>
                <a:lnTo>
                  <a:pt x="13561" y="99782"/>
                </a:lnTo>
                <a:lnTo>
                  <a:pt x="14994" y="105729"/>
                </a:lnTo>
                <a:lnTo>
                  <a:pt x="15949" y="111678"/>
                </a:lnTo>
                <a:lnTo>
                  <a:pt x="16586" y="117629"/>
                </a:lnTo>
                <a:lnTo>
                  <a:pt x="17011" y="123580"/>
                </a:lnTo>
                <a:lnTo>
                  <a:pt x="17293" y="129532"/>
                </a:lnTo>
                <a:lnTo>
                  <a:pt x="17482" y="135485"/>
                </a:lnTo>
                <a:lnTo>
                  <a:pt x="18600" y="139453"/>
                </a:lnTo>
                <a:lnTo>
                  <a:pt x="20338" y="142098"/>
                </a:lnTo>
                <a:lnTo>
                  <a:pt x="22488" y="143862"/>
                </a:lnTo>
                <a:lnTo>
                  <a:pt x="23922" y="146030"/>
                </a:lnTo>
                <a:lnTo>
                  <a:pt x="25515" y="151085"/>
                </a:lnTo>
                <a:lnTo>
                  <a:pt x="26412" y="154768"/>
                </a:lnTo>
                <a:lnTo>
                  <a:pt x="26621" y="158276"/>
                </a:lnTo>
                <a:lnTo>
                  <a:pt x="26756" y="163871"/>
                </a:lnTo>
                <a:lnTo>
                  <a:pt x="26779" y="160100"/>
                </a:lnTo>
                <a:lnTo>
                  <a:pt x="26789" y="92548"/>
                </a:lnTo>
                <a:lnTo>
                  <a:pt x="27782" y="89000"/>
                </a:lnTo>
                <a:lnTo>
                  <a:pt x="29435" y="85643"/>
                </a:lnTo>
                <a:lnTo>
                  <a:pt x="31530" y="82413"/>
                </a:lnTo>
                <a:lnTo>
                  <a:pt x="32926" y="79267"/>
                </a:lnTo>
                <a:lnTo>
                  <a:pt x="33857" y="76178"/>
                </a:lnTo>
                <a:lnTo>
                  <a:pt x="34478" y="73126"/>
                </a:lnTo>
                <a:lnTo>
                  <a:pt x="35883" y="70099"/>
                </a:lnTo>
                <a:lnTo>
                  <a:pt x="37813" y="67089"/>
                </a:lnTo>
                <a:lnTo>
                  <a:pt x="40092" y="64090"/>
                </a:lnTo>
                <a:lnTo>
                  <a:pt x="42603" y="62091"/>
                </a:lnTo>
                <a:lnTo>
                  <a:pt x="45269" y="60758"/>
                </a:lnTo>
                <a:lnTo>
                  <a:pt x="50877" y="59277"/>
                </a:lnTo>
                <a:lnTo>
                  <a:pt x="65521" y="58248"/>
                </a:lnTo>
                <a:lnTo>
                  <a:pt x="68485" y="59189"/>
                </a:lnTo>
                <a:lnTo>
                  <a:pt x="74425" y="62879"/>
                </a:lnTo>
                <a:lnTo>
                  <a:pt x="83018" y="67827"/>
                </a:lnTo>
                <a:lnTo>
                  <a:pt x="92460" y="73333"/>
                </a:lnTo>
                <a:lnTo>
                  <a:pt x="96367" y="76190"/>
                </a:lnTo>
                <a:lnTo>
                  <a:pt x="99963" y="79087"/>
                </a:lnTo>
                <a:lnTo>
                  <a:pt x="103353" y="82011"/>
                </a:lnTo>
                <a:lnTo>
                  <a:pt x="106605" y="84952"/>
                </a:lnTo>
                <a:lnTo>
                  <a:pt x="112864" y="90866"/>
                </a:lnTo>
                <a:lnTo>
                  <a:pt x="118954" y="96802"/>
                </a:lnTo>
                <a:lnTo>
                  <a:pt x="120975" y="99774"/>
                </a:lnTo>
                <a:lnTo>
                  <a:pt x="122322" y="102747"/>
                </a:lnTo>
                <a:lnTo>
                  <a:pt x="123220" y="105722"/>
                </a:lnTo>
                <a:lnTo>
                  <a:pt x="124811" y="108697"/>
                </a:lnTo>
                <a:lnTo>
                  <a:pt x="126863" y="111672"/>
                </a:lnTo>
                <a:lnTo>
                  <a:pt x="132546" y="118837"/>
                </a:lnTo>
                <a:lnTo>
                  <a:pt x="133324" y="122462"/>
                </a:lnTo>
                <a:lnTo>
                  <a:pt x="133823" y="128134"/>
                </a:lnTo>
                <a:lnTo>
                  <a:pt x="133891" y="131555"/>
                </a:lnTo>
                <a:lnTo>
                  <a:pt x="133921" y="134399"/>
                </a:lnTo>
                <a:lnTo>
                  <a:pt x="133942" y="130367"/>
                </a:lnTo>
                <a:lnTo>
                  <a:pt x="138685" y="125038"/>
                </a:lnTo>
                <a:lnTo>
                  <a:pt x="149177" y="114348"/>
                </a:lnTo>
                <a:lnTo>
                  <a:pt x="154936" y="108561"/>
                </a:lnTo>
                <a:lnTo>
                  <a:pt x="158854" y="106621"/>
                </a:lnTo>
                <a:lnTo>
                  <a:pt x="173848" y="102898"/>
                </a:lnTo>
                <a:lnTo>
                  <a:pt x="185083" y="98511"/>
                </a:lnTo>
                <a:lnTo>
                  <a:pt x="197825" y="95204"/>
                </a:lnTo>
                <a:lnTo>
                  <a:pt x="207316" y="97076"/>
                </a:lnTo>
                <a:lnTo>
                  <a:pt x="221169" y="101062"/>
                </a:lnTo>
                <a:lnTo>
                  <a:pt x="224837" y="101622"/>
                </a:lnTo>
                <a:lnTo>
                  <a:pt x="231558" y="104890"/>
                </a:lnTo>
                <a:lnTo>
                  <a:pt x="237852" y="109649"/>
                </a:lnTo>
                <a:lnTo>
                  <a:pt x="243957" y="115072"/>
                </a:lnTo>
                <a:lnTo>
                  <a:pt x="246974" y="116915"/>
                </a:lnTo>
                <a:lnTo>
                  <a:pt x="255960" y="120500"/>
                </a:lnTo>
                <a:lnTo>
                  <a:pt x="261927" y="124855"/>
                </a:lnTo>
                <a:lnTo>
                  <a:pt x="267886" y="130098"/>
                </a:lnTo>
                <a:lnTo>
                  <a:pt x="270864" y="132886"/>
                </a:lnTo>
                <a:lnTo>
                  <a:pt x="273842" y="134744"/>
                </a:lnTo>
                <a:lnTo>
                  <a:pt x="285228" y="138315"/>
                </a:lnTo>
                <a:lnTo>
                  <a:pt x="290336" y="138417"/>
                </a:lnTo>
                <a:lnTo>
                  <a:pt x="291784" y="137439"/>
                </a:lnTo>
                <a:lnTo>
                  <a:pt x="292749" y="135795"/>
                </a:lnTo>
                <a:lnTo>
                  <a:pt x="293393" y="133707"/>
                </a:lnTo>
                <a:lnTo>
                  <a:pt x="296754" y="128740"/>
                </a:lnTo>
                <a:lnTo>
                  <a:pt x="301555" y="123226"/>
                </a:lnTo>
                <a:lnTo>
                  <a:pt x="306996" y="117468"/>
                </a:lnTo>
                <a:lnTo>
                  <a:pt x="309836" y="113551"/>
                </a:lnTo>
                <a:lnTo>
                  <a:pt x="312722" y="108955"/>
                </a:lnTo>
                <a:lnTo>
                  <a:pt x="315637" y="103907"/>
                </a:lnTo>
                <a:lnTo>
                  <a:pt x="321523" y="93007"/>
                </a:lnTo>
                <a:lnTo>
                  <a:pt x="324481" y="87322"/>
                </a:lnTo>
                <a:lnTo>
                  <a:pt x="327446" y="80555"/>
                </a:lnTo>
                <a:lnTo>
                  <a:pt x="330415" y="73067"/>
                </a:lnTo>
                <a:lnTo>
                  <a:pt x="333386" y="65099"/>
                </a:lnTo>
                <a:lnTo>
                  <a:pt x="335367" y="57803"/>
                </a:lnTo>
                <a:lnTo>
                  <a:pt x="336687" y="50954"/>
                </a:lnTo>
                <a:lnTo>
                  <a:pt x="337568" y="44404"/>
                </a:lnTo>
                <a:lnTo>
                  <a:pt x="338155" y="39045"/>
                </a:lnTo>
                <a:lnTo>
                  <a:pt x="338546" y="34480"/>
                </a:lnTo>
                <a:lnTo>
                  <a:pt x="338807" y="30445"/>
                </a:lnTo>
                <a:lnTo>
                  <a:pt x="338981" y="25770"/>
                </a:lnTo>
                <a:lnTo>
                  <a:pt x="339174" y="15284"/>
                </a:lnTo>
                <a:lnTo>
                  <a:pt x="338233" y="11694"/>
                </a:lnTo>
                <a:lnTo>
                  <a:pt x="336614" y="9301"/>
                </a:lnTo>
                <a:lnTo>
                  <a:pt x="331177" y="5650"/>
                </a:lnTo>
                <a:lnTo>
                  <a:pt x="322146" y="719"/>
                </a:lnTo>
                <a:lnTo>
                  <a:pt x="317951" y="0"/>
                </a:lnTo>
                <a:lnTo>
                  <a:pt x="314163" y="513"/>
                </a:lnTo>
                <a:lnTo>
                  <a:pt x="310645" y="1846"/>
                </a:lnTo>
                <a:lnTo>
                  <a:pt x="304091" y="5974"/>
                </a:lnTo>
                <a:lnTo>
                  <a:pt x="296878" y="11117"/>
                </a:lnTo>
                <a:lnTo>
                  <a:pt x="287058" y="16709"/>
                </a:lnTo>
                <a:lnTo>
                  <a:pt x="281661" y="20582"/>
                </a:lnTo>
                <a:lnTo>
                  <a:pt x="276079" y="25148"/>
                </a:lnTo>
                <a:lnTo>
                  <a:pt x="270373" y="30176"/>
                </a:lnTo>
                <a:lnTo>
                  <a:pt x="265577" y="36505"/>
                </a:lnTo>
                <a:lnTo>
                  <a:pt x="261387" y="43701"/>
                </a:lnTo>
                <a:lnTo>
                  <a:pt x="257602" y="51475"/>
                </a:lnTo>
                <a:lnTo>
                  <a:pt x="254086" y="59634"/>
                </a:lnTo>
                <a:lnTo>
                  <a:pt x="250750" y="68050"/>
                </a:lnTo>
                <a:lnTo>
                  <a:pt x="247534" y="76637"/>
                </a:lnTo>
                <a:lnTo>
                  <a:pt x="244398" y="84346"/>
                </a:lnTo>
                <a:lnTo>
                  <a:pt x="241314" y="91470"/>
                </a:lnTo>
                <a:lnTo>
                  <a:pt x="238267" y="98203"/>
                </a:lnTo>
                <a:lnTo>
                  <a:pt x="237228" y="104677"/>
                </a:lnTo>
                <a:lnTo>
                  <a:pt x="237527" y="110977"/>
                </a:lnTo>
                <a:lnTo>
                  <a:pt x="238719" y="117161"/>
                </a:lnTo>
                <a:lnTo>
                  <a:pt x="240505" y="122276"/>
                </a:lnTo>
                <a:lnTo>
                  <a:pt x="242688" y="126679"/>
                </a:lnTo>
                <a:lnTo>
                  <a:pt x="245136" y="130606"/>
                </a:lnTo>
                <a:lnTo>
                  <a:pt x="247760" y="134216"/>
                </a:lnTo>
                <a:lnTo>
                  <a:pt x="250502" y="137615"/>
                </a:lnTo>
                <a:lnTo>
                  <a:pt x="253321" y="140873"/>
                </a:lnTo>
                <a:lnTo>
                  <a:pt x="258178" y="143045"/>
                </a:lnTo>
                <a:lnTo>
                  <a:pt x="271511" y="145459"/>
                </a:lnTo>
                <a:lnTo>
                  <a:pt x="287360" y="146531"/>
                </a:lnTo>
                <a:lnTo>
                  <a:pt x="303333" y="146016"/>
                </a:lnTo>
                <a:lnTo>
                  <a:pt x="317046" y="142480"/>
                </a:lnTo>
                <a:lnTo>
                  <a:pt x="340664" y="134910"/>
                </a:lnTo>
                <a:lnTo>
                  <a:pt x="348156" y="131132"/>
                </a:lnTo>
                <a:lnTo>
                  <a:pt x="355135" y="126629"/>
                </a:lnTo>
                <a:lnTo>
                  <a:pt x="361773" y="121643"/>
                </a:lnTo>
                <a:lnTo>
                  <a:pt x="377085" y="110811"/>
                </a:lnTo>
                <a:lnTo>
                  <a:pt x="385335" y="105144"/>
                </a:lnTo>
                <a:lnTo>
                  <a:pt x="391828" y="99382"/>
                </a:lnTo>
                <a:lnTo>
                  <a:pt x="397148" y="93557"/>
                </a:lnTo>
                <a:lnTo>
                  <a:pt x="401687" y="87688"/>
                </a:lnTo>
                <a:lnTo>
                  <a:pt x="405706" y="82784"/>
                </a:lnTo>
                <a:lnTo>
                  <a:pt x="409377" y="78522"/>
                </a:lnTo>
                <a:lnTo>
                  <a:pt x="412817" y="74689"/>
                </a:lnTo>
                <a:lnTo>
                  <a:pt x="419284" y="67784"/>
                </a:lnTo>
                <a:lnTo>
                  <a:pt x="428078" y="58659"/>
                </a:lnTo>
                <a:lnTo>
                  <a:pt x="433662" y="58204"/>
                </a:lnTo>
                <a:lnTo>
                  <a:pt x="431525" y="58142"/>
                </a:lnTo>
                <a:lnTo>
                  <a:pt x="430559" y="59118"/>
                </a:lnTo>
                <a:lnTo>
                  <a:pt x="429914" y="60760"/>
                </a:lnTo>
                <a:lnTo>
                  <a:pt x="429198" y="65232"/>
                </a:lnTo>
                <a:lnTo>
                  <a:pt x="428880" y="70526"/>
                </a:lnTo>
                <a:lnTo>
                  <a:pt x="429787" y="74319"/>
                </a:lnTo>
                <a:lnTo>
                  <a:pt x="431384" y="78832"/>
                </a:lnTo>
                <a:lnTo>
                  <a:pt x="433441" y="83825"/>
                </a:lnTo>
                <a:lnTo>
                  <a:pt x="434812" y="88146"/>
                </a:lnTo>
                <a:lnTo>
                  <a:pt x="435727" y="92019"/>
                </a:lnTo>
                <a:lnTo>
                  <a:pt x="436336" y="95593"/>
                </a:lnTo>
                <a:lnTo>
                  <a:pt x="437734" y="99960"/>
                </a:lnTo>
                <a:lnTo>
                  <a:pt x="439659" y="104856"/>
                </a:lnTo>
                <a:lnTo>
                  <a:pt x="441934" y="110104"/>
                </a:lnTo>
                <a:lnTo>
                  <a:pt x="447108" y="121227"/>
                </a:lnTo>
                <a:lnTo>
                  <a:pt x="458514" y="144537"/>
                </a:lnTo>
                <a:lnTo>
                  <a:pt x="461449" y="149456"/>
                </a:lnTo>
                <a:lnTo>
                  <a:pt x="464399" y="153728"/>
                </a:lnTo>
                <a:lnTo>
                  <a:pt x="467357" y="157569"/>
                </a:lnTo>
                <a:lnTo>
                  <a:pt x="469329" y="161121"/>
                </a:lnTo>
                <a:lnTo>
                  <a:pt x="470644" y="164481"/>
                </a:lnTo>
                <a:lnTo>
                  <a:pt x="471521" y="167714"/>
                </a:lnTo>
                <a:lnTo>
                  <a:pt x="473097" y="170861"/>
                </a:lnTo>
                <a:lnTo>
                  <a:pt x="475140" y="173951"/>
                </a:lnTo>
                <a:lnTo>
                  <a:pt x="482167" y="183061"/>
                </a:lnTo>
                <a:lnTo>
                  <a:pt x="482202" y="157376"/>
                </a:lnTo>
                <a:lnTo>
                  <a:pt x="481210" y="151070"/>
                </a:lnTo>
                <a:lnTo>
                  <a:pt x="479557" y="143890"/>
                </a:lnTo>
                <a:lnTo>
                  <a:pt x="477463" y="136127"/>
                </a:lnTo>
                <a:lnTo>
                  <a:pt x="476066" y="128967"/>
                </a:lnTo>
                <a:lnTo>
                  <a:pt x="475136" y="122210"/>
                </a:lnTo>
                <a:lnTo>
                  <a:pt x="474515" y="115720"/>
                </a:lnTo>
                <a:lnTo>
                  <a:pt x="475093" y="110401"/>
                </a:lnTo>
                <a:lnTo>
                  <a:pt x="476471" y="105864"/>
                </a:lnTo>
                <a:lnTo>
                  <a:pt x="478382" y="101846"/>
                </a:lnTo>
                <a:lnTo>
                  <a:pt x="479656" y="97184"/>
                </a:lnTo>
                <a:lnTo>
                  <a:pt x="480505" y="92091"/>
                </a:lnTo>
                <a:lnTo>
                  <a:pt x="481071" y="86711"/>
                </a:lnTo>
                <a:lnTo>
                  <a:pt x="482441" y="82132"/>
                </a:lnTo>
                <a:lnTo>
                  <a:pt x="484346" y="78088"/>
                </a:lnTo>
                <a:lnTo>
                  <a:pt x="486608" y="74399"/>
                </a:lnTo>
                <a:lnTo>
                  <a:pt x="489109" y="70948"/>
                </a:lnTo>
                <a:lnTo>
                  <a:pt x="491768" y="67655"/>
                </a:lnTo>
                <a:lnTo>
                  <a:pt x="494533" y="64468"/>
                </a:lnTo>
                <a:lnTo>
                  <a:pt x="498361" y="62343"/>
                </a:lnTo>
                <a:lnTo>
                  <a:pt x="512236" y="58359"/>
                </a:lnTo>
                <a:lnTo>
                  <a:pt x="519695" y="53912"/>
                </a:lnTo>
                <a:lnTo>
                  <a:pt x="526317" y="51273"/>
                </a:lnTo>
                <a:lnTo>
                  <a:pt x="535782" y="4916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MARTInkAnnotation244"/>
          <p:cNvSpPr/>
          <p:nvPr/>
        </p:nvSpPr>
        <p:spPr>
          <a:xfrm>
            <a:off x="3446867" y="3116461"/>
            <a:ext cx="123126" cy="114646"/>
          </a:xfrm>
          <a:custGeom>
            <a:avLst/>
            <a:gdLst/>
            <a:ahLst/>
            <a:cxnLst/>
            <a:rect l="0" t="0" r="0" b="0"/>
            <a:pathLst>
              <a:path w="123126" h="114646">
                <a:moveTo>
                  <a:pt x="8922" y="0"/>
                </a:moveTo>
                <a:lnTo>
                  <a:pt x="3777" y="0"/>
                </a:lnTo>
                <a:lnTo>
                  <a:pt x="5974" y="0"/>
                </a:lnTo>
                <a:lnTo>
                  <a:pt x="3308" y="0"/>
                </a:lnTo>
                <a:lnTo>
                  <a:pt x="2203" y="992"/>
                </a:lnTo>
                <a:lnTo>
                  <a:pt x="1466" y="2646"/>
                </a:lnTo>
                <a:lnTo>
                  <a:pt x="283" y="7688"/>
                </a:lnTo>
                <a:lnTo>
                  <a:pt x="122" y="11023"/>
                </a:lnTo>
                <a:lnTo>
                  <a:pt x="50" y="16806"/>
                </a:lnTo>
                <a:lnTo>
                  <a:pt x="0" y="37577"/>
                </a:lnTo>
                <a:lnTo>
                  <a:pt x="989" y="41918"/>
                </a:lnTo>
                <a:lnTo>
                  <a:pt x="2641" y="46797"/>
                </a:lnTo>
                <a:lnTo>
                  <a:pt x="4735" y="52034"/>
                </a:lnTo>
                <a:lnTo>
                  <a:pt x="7123" y="57510"/>
                </a:lnTo>
                <a:lnTo>
                  <a:pt x="12422" y="68885"/>
                </a:lnTo>
                <a:lnTo>
                  <a:pt x="20983" y="86446"/>
                </a:lnTo>
                <a:lnTo>
                  <a:pt x="23908" y="91365"/>
                </a:lnTo>
                <a:lnTo>
                  <a:pt x="26850" y="95637"/>
                </a:lnTo>
                <a:lnTo>
                  <a:pt x="29804" y="99476"/>
                </a:lnTo>
                <a:lnTo>
                  <a:pt x="33757" y="102036"/>
                </a:lnTo>
                <a:lnTo>
                  <a:pt x="38377" y="103743"/>
                </a:lnTo>
                <a:lnTo>
                  <a:pt x="43442" y="104881"/>
                </a:lnTo>
                <a:lnTo>
                  <a:pt x="47810" y="106631"/>
                </a:lnTo>
                <a:lnTo>
                  <a:pt x="51715" y="108791"/>
                </a:lnTo>
                <a:lnTo>
                  <a:pt x="55310" y="111222"/>
                </a:lnTo>
                <a:lnTo>
                  <a:pt x="59691" y="112843"/>
                </a:lnTo>
                <a:lnTo>
                  <a:pt x="64597" y="113924"/>
                </a:lnTo>
                <a:lnTo>
                  <a:pt x="69851" y="114645"/>
                </a:lnTo>
                <a:lnTo>
                  <a:pt x="74346" y="114133"/>
                </a:lnTo>
                <a:lnTo>
                  <a:pt x="78334" y="112799"/>
                </a:lnTo>
                <a:lnTo>
                  <a:pt x="96606" y="103531"/>
                </a:lnTo>
                <a:lnTo>
                  <a:pt x="101113" y="100771"/>
                </a:lnTo>
                <a:lnTo>
                  <a:pt x="105109" y="97938"/>
                </a:lnTo>
                <a:lnTo>
                  <a:pt x="108765" y="95058"/>
                </a:lnTo>
                <a:lnTo>
                  <a:pt x="112195" y="91153"/>
                </a:lnTo>
                <a:lnTo>
                  <a:pt x="115474" y="86565"/>
                </a:lnTo>
                <a:lnTo>
                  <a:pt x="118652" y="81523"/>
                </a:lnTo>
                <a:lnTo>
                  <a:pt x="120771" y="76177"/>
                </a:lnTo>
                <a:lnTo>
                  <a:pt x="122183" y="70628"/>
                </a:lnTo>
                <a:lnTo>
                  <a:pt x="123125" y="64945"/>
                </a:lnTo>
                <a:lnTo>
                  <a:pt x="122760" y="59171"/>
                </a:lnTo>
                <a:lnTo>
                  <a:pt x="121525" y="53338"/>
                </a:lnTo>
                <a:lnTo>
                  <a:pt x="119710" y="47465"/>
                </a:lnTo>
                <a:lnTo>
                  <a:pt x="118499" y="42557"/>
                </a:lnTo>
                <a:lnTo>
                  <a:pt x="117693" y="38293"/>
                </a:lnTo>
                <a:lnTo>
                  <a:pt x="117154" y="34459"/>
                </a:lnTo>
                <a:lnTo>
                  <a:pt x="115804" y="30910"/>
                </a:lnTo>
                <a:lnTo>
                  <a:pt x="113911" y="27552"/>
                </a:lnTo>
                <a:lnTo>
                  <a:pt x="111657" y="24321"/>
                </a:lnTo>
                <a:lnTo>
                  <a:pt x="109162" y="21175"/>
                </a:lnTo>
                <a:lnTo>
                  <a:pt x="106507" y="18085"/>
                </a:lnTo>
                <a:lnTo>
                  <a:pt x="98219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SMARTInkAnnotation245"/>
          <p:cNvSpPr/>
          <p:nvPr/>
        </p:nvSpPr>
        <p:spPr>
          <a:xfrm>
            <a:off x="3687961" y="3027164"/>
            <a:ext cx="26790" cy="258962"/>
          </a:xfrm>
          <a:custGeom>
            <a:avLst/>
            <a:gdLst/>
            <a:ahLst/>
            <a:cxnLst/>
            <a:rect l="0" t="0" r="0" b="0"/>
            <a:pathLst>
              <a:path w="26790" h="258962">
                <a:moveTo>
                  <a:pt x="8930" y="0"/>
                </a:moveTo>
                <a:lnTo>
                  <a:pt x="109" y="0"/>
                </a:lnTo>
                <a:lnTo>
                  <a:pt x="32" y="4741"/>
                </a:lnTo>
                <a:lnTo>
                  <a:pt x="0" y="159541"/>
                </a:lnTo>
                <a:lnTo>
                  <a:pt x="992" y="168868"/>
                </a:lnTo>
                <a:lnTo>
                  <a:pt x="2646" y="178063"/>
                </a:lnTo>
                <a:lnTo>
                  <a:pt x="4740" y="187170"/>
                </a:lnTo>
                <a:lnTo>
                  <a:pt x="7129" y="195225"/>
                </a:lnTo>
                <a:lnTo>
                  <a:pt x="9713" y="202580"/>
                </a:lnTo>
                <a:lnTo>
                  <a:pt x="12429" y="209467"/>
                </a:lnTo>
                <a:lnTo>
                  <a:pt x="14239" y="216043"/>
                </a:lnTo>
                <a:lnTo>
                  <a:pt x="15446" y="222411"/>
                </a:lnTo>
                <a:lnTo>
                  <a:pt x="16250" y="228642"/>
                </a:lnTo>
                <a:lnTo>
                  <a:pt x="17778" y="233787"/>
                </a:lnTo>
                <a:lnTo>
                  <a:pt x="19790" y="238210"/>
                </a:lnTo>
                <a:lnTo>
                  <a:pt x="22123" y="242150"/>
                </a:lnTo>
                <a:lnTo>
                  <a:pt x="23678" y="245769"/>
                </a:lnTo>
                <a:lnTo>
                  <a:pt x="24715" y="249174"/>
                </a:lnTo>
                <a:lnTo>
                  <a:pt x="26789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SMARTInkAnnotation246"/>
          <p:cNvSpPr/>
          <p:nvPr/>
        </p:nvSpPr>
        <p:spPr>
          <a:xfrm>
            <a:off x="3741539" y="3152180"/>
            <a:ext cx="123585" cy="124566"/>
          </a:xfrm>
          <a:custGeom>
            <a:avLst/>
            <a:gdLst/>
            <a:ahLst/>
            <a:cxnLst/>
            <a:rect l="0" t="0" r="0" b="0"/>
            <a:pathLst>
              <a:path w="123585" h="124566">
                <a:moveTo>
                  <a:pt x="0" y="0"/>
                </a:moveTo>
                <a:lnTo>
                  <a:pt x="0" y="25990"/>
                </a:lnTo>
                <a:lnTo>
                  <a:pt x="992" y="31217"/>
                </a:lnTo>
                <a:lnTo>
                  <a:pt x="2646" y="36686"/>
                </a:lnTo>
                <a:lnTo>
                  <a:pt x="4740" y="42317"/>
                </a:lnTo>
                <a:lnTo>
                  <a:pt x="6137" y="48055"/>
                </a:lnTo>
                <a:lnTo>
                  <a:pt x="7068" y="53864"/>
                </a:lnTo>
                <a:lnTo>
                  <a:pt x="7688" y="59722"/>
                </a:lnTo>
                <a:lnTo>
                  <a:pt x="9094" y="65611"/>
                </a:lnTo>
                <a:lnTo>
                  <a:pt x="11024" y="71522"/>
                </a:lnTo>
                <a:lnTo>
                  <a:pt x="13302" y="77447"/>
                </a:lnTo>
                <a:lnTo>
                  <a:pt x="15814" y="82389"/>
                </a:lnTo>
                <a:lnTo>
                  <a:pt x="18480" y="86676"/>
                </a:lnTo>
                <a:lnTo>
                  <a:pt x="21250" y="90526"/>
                </a:lnTo>
                <a:lnTo>
                  <a:pt x="24088" y="95077"/>
                </a:lnTo>
                <a:lnTo>
                  <a:pt x="26973" y="100096"/>
                </a:lnTo>
                <a:lnTo>
                  <a:pt x="29888" y="105425"/>
                </a:lnTo>
                <a:lnTo>
                  <a:pt x="32824" y="108979"/>
                </a:lnTo>
                <a:lnTo>
                  <a:pt x="35773" y="111348"/>
                </a:lnTo>
                <a:lnTo>
                  <a:pt x="38732" y="112927"/>
                </a:lnTo>
                <a:lnTo>
                  <a:pt x="41696" y="114972"/>
                </a:lnTo>
                <a:lnTo>
                  <a:pt x="44665" y="117327"/>
                </a:lnTo>
                <a:lnTo>
                  <a:pt x="47636" y="119890"/>
                </a:lnTo>
                <a:lnTo>
                  <a:pt x="50609" y="121598"/>
                </a:lnTo>
                <a:lnTo>
                  <a:pt x="53583" y="122738"/>
                </a:lnTo>
                <a:lnTo>
                  <a:pt x="56558" y="123496"/>
                </a:lnTo>
                <a:lnTo>
                  <a:pt x="60526" y="124003"/>
                </a:lnTo>
                <a:lnTo>
                  <a:pt x="65155" y="124341"/>
                </a:lnTo>
                <a:lnTo>
                  <a:pt x="70226" y="124565"/>
                </a:lnTo>
                <a:lnTo>
                  <a:pt x="74598" y="123723"/>
                </a:lnTo>
                <a:lnTo>
                  <a:pt x="78506" y="122169"/>
                </a:lnTo>
                <a:lnTo>
                  <a:pt x="82103" y="120142"/>
                </a:lnTo>
                <a:lnTo>
                  <a:pt x="86485" y="116805"/>
                </a:lnTo>
                <a:lnTo>
                  <a:pt x="91391" y="112596"/>
                </a:lnTo>
                <a:lnTo>
                  <a:pt x="96646" y="107806"/>
                </a:lnTo>
                <a:lnTo>
                  <a:pt x="101142" y="101637"/>
                </a:lnTo>
                <a:lnTo>
                  <a:pt x="105131" y="94546"/>
                </a:lnTo>
                <a:lnTo>
                  <a:pt x="108783" y="86843"/>
                </a:lnTo>
                <a:lnTo>
                  <a:pt x="111217" y="79724"/>
                </a:lnTo>
                <a:lnTo>
                  <a:pt x="112840" y="72993"/>
                </a:lnTo>
                <a:lnTo>
                  <a:pt x="113922" y="66521"/>
                </a:lnTo>
                <a:lnTo>
                  <a:pt x="115636" y="60222"/>
                </a:lnTo>
                <a:lnTo>
                  <a:pt x="117770" y="54039"/>
                </a:lnTo>
                <a:lnTo>
                  <a:pt x="120185" y="47932"/>
                </a:lnTo>
                <a:lnTo>
                  <a:pt x="121795" y="42868"/>
                </a:lnTo>
                <a:lnTo>
                  <a:pt x="122869" y="38501"/>
                </a:lnTo>
                <a:lnTo>
                  <a:pt x="123584" y="34597"/>
                </a:lnTo>
                <a:lnTo>
                  <a:pt x="123069" y="31002"/>
                </a:lnTo>
                <a:lnTo>
                  <a:pt x="121733" y="27613"/>
                </a:lnTo>
                <a:lnTo>
                  <a:pt x="117202" y="19786"/>
                </a:lnTo>
                <a:lnTo>
                  <a:pt x="115837" y="19143"/>
                </a:lnTo>
                <a:lnTo>
                  <a:pt x="113936" y="18715"/>
                </a:lnTo>
                <a:lnTo>
                  <a:pt x="108495" y="18028"/>
                </a:lnTo>
                <a:lnTo>
                  <a:pt x="105106" y="17934"/>
                </a:lnTo>
                <a:lnTo>
                  <a:pt x="98227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SMARTInkAnnotation247"/>
          <p:cNvSpPr/>
          <p:nvPr/>
        </p:nvSpPr>
        <p:spPr>
          <a:xfrm>
            <a:off x="3911479" y="3099878"/>
            <a:ext cx="113775" cy="195178"/>
          </a:xfrm>
          <a:custGeom>
            <a:avLst/>
            <a:gdLst/>
            <a:ahLst/>
            <a:cxnLst/>
            <a:rect l="0" t="0" r="0" b="0"/>
            <a:pathLst>
              <a:path w="113775" h="195178">
                <a:moveTo>
                  <a:pt x="71162" y="25513"/>
                </a:moveTo>
                <a:lnTo>
                  <a:pt x="78850" y="17824"/>
                </a:lnTo>
                <a:lnTo>
                  <a:pt x="79539" y="14489"/>
                </a:lnTo>
                <a:lnTo>
                  <a:pt x="80059" y="8053"/>
                </a:lnTo>
                <a:lnTo>
                  <a:pt x="80088" y="0"/>
                </a:lnTo>
                <a:lnTo>
                  <a:pt x="80091" y="3842"/>
                </a:lnTo>
                <a:lnTo>
                  <a:pt x="79098" y="5113"/>
                </a:lnTo>
                <a:lnTo>
                  <a:pt x="77445" y="5960"/>
                </a:lnTo>
                <a:lnTo>
                  <a:pt x="75351" y="6524"/>
                </a:lnTo>
                <a:lnTo>
                  <a:pt x="72962" y="7893"/>
                </a:lnTo>
                <a:lnTo>
                  <a:pt x="70378" y="9797"/>
                </a:lnTo>
                <a:lnTo>
                  <a:pt x="67662" y="12059"/>
                </a:lnTo>
                <a:lnTo>
                  <a:pt x="63868" y="14559"/>
                </a:lnTo>
                <a:lnTo>
                  <a:pt x="59353" y="17218"/>
                </a:lnTo>
                <a:lnTo>
                  <a:pt x="54360" y="19983"/>
                </a:lnTo>
                <a:lnTo>
                  <a:pt x="43520" y="25701"/>
                </a:lnTo>
                <a:lnTo>
                  <a:pt x="37851" y="28615"/>
                </a:lnTo>
                <a:lnTo>
                  <a:pt x="33079" y="31549"/>
                </a:lnTo>
                <a:lnTo>
                  <a:pt x="28906" y="34498"/>
                </a:lnTo>
                <a:lnTo>
                  <a:pt x="25132" y="37456"/>
                </a:lnTo>
                <a:lnTo>
                  <a:pt x="20631" y="40420"/>
                </a:lnTo>
                <a:lnTo>
                  <a:pt x="15646" y="43388"/>
                </a:lnTo>
                <a:lnTo>
                  <a:pt x="10339" y="46359"/>
                </a:lnTo>
                <a:lnTo>
                  <a:pt x="6800" y="49332"/>
                </a:lnTo>
                <a:lnTo>
                  <a:pt x="4442" y="52307"/>
                </a:lnTo>
                <a:lnTo>
                  <a:pt x="2869" y="55282"/>
                </a:lnTo>
                <a:lnTo>
                  <a:pt x="1122" y="61233"/>
                </a:lnTo>
                <a:lnTo>
                  <a:pt x="345" y="67185"/>
                </a:lnTo>
                <a:lnTo>
                  <a:pt x="0" y="73138"/>
                </a:lnTo>
                <a:lnTo>
                  <a:pt x="900" y="76114"/>
                </a:lnTo>
                <a:lnTo>
                  <a:pt x="2493" y="79091"/>
                </a:lnTo>
                <a:lnTo>
                  <a:pt x="4546" y="82067"/>
                </a:lnTo>
                <a:lnTo>
                  <a:pt x="7900" y="85044"/>
                </a:lnTo>
                <a:lnTo>
                  <a:pt x="12120" y="88020"/>
                </a:lnTo>
                <a:lnTo>
                  <a:pt x="16918" y="90997"/>
                </a:lnTo>
                <a:lnTo>
                  <a:pt x="23092" y="93974"/>
                </a:lnTo>
                <a:lnTo>
                  <a:pt x="30185" y="96950"/>
                </a:lnTo>
                <a:lnTo>
                  <a:pt x="37891" y="99927"/>
                </a:lnTo>
                <a:lnTo>
                  <a:pt x="45012" y="102903"/>
                </a:lnTo>
                <a:lnTo>
                  <a:pt x="51745" y="105880"/>
                </a:lnTo>
                <a:lnTo>
                  <a:pt x="58217" y="108856"/>
                </a:lnTo>
                <a:lnTo>
                  <a:pt x="65508" y="110841"/>
                </a:lnTo>
                <a:lnTo>
                  <a:pt x="73346" y="112164"/>
                </a:lnTo>
                <a:lnTo>
                  <a:pt x="81547" y="113045"/>
                </a:lnTo>
                <a:lnTo>
                  <a:pt x="88007" y="114626"/>
                </a:lnTo>
                <a:lnTo>
                  <a:pt x="93306" y="116671"/>
                </a:lnTo>
                <a:lnTo>
                  <a:pt x="97831" y="119027"/>
                </a:lnTo>
                <a:lnTo>
                  <a:pt x="101839" y="121590"/>
                </a:lnTo>
                <a:lnTo>
                  <a:pt x="105504" y="124291"/>
                </a:lnTo>
                <a:lnTo>
                  <a:pt x="108940" y="127083"/>
                </a:lnTo>
                <a:lnTo>
                  <a:pt x="111229" y="129937"/>
                </a:lnTo>
                <a:lnTo>
                  <a:pt x="112756" y="132832"/>
                </a:lnTo>
                <a:lnTo>
                  <a:pt x="113774" y="135755"/>
                </a:lnTo>
                <a:lnTo>
                  <a:pt x="113461" y="139687"/>
                </a:lnTo>
                <a:lnTo>
                  <a:pt x="112259" y="144293"/>
                </a:lnTo>
                <a:lnTo>
                  <a:pt x="110466" y="149348"/>
                </a:lnTo>
                <a:lnTo>
                  <a:pt x="108278" y="153710"/>
                </a:lnTo>
                <a:lnTo>
                  <a:pt x="105829" y="157610"/>
                </a:lnTo>
                <a:lnTo>
                  <a:pt x="103202" y="161203"/>
                </a:lnTo>
                <a:lnTo>
                  <a:pt x="100459" y="164590"/>
                </a:lnTo>
                <a:lnTo>
                  <a:pt x="97639" y="167840"/>
                </a:lnTo>
                <a:lnTo>
                  <a:pt x="94766" y="170999"/>
                </a:lnTo>
                <a:lnTo>
                  <a:pt x="90867" y="174097"/>
                </a:lnTo>
                <a:lnTo>
                  <a:pt x="86283" y="177155"/>
                </a:lnTo>
                <a:lnTo>
                  <a:pt x="81242" y="180186"/>
                </a:lnTo>
                <a:lnTo>
                  <a:pt x="75898" y="183198"/>
                </a:lnTo>
                <a:lnTo>
                  <a:pt x="64668" y="189191"/>
                </a:lnTo>
                <a:lnTo>
                  <a:pt x="59887" y="191187"/>
                </a:lnTo>
                <a:lnTo>
                  <a:pt x="55708" y="192516"/>
                </a:lnTo>
                <a:lnTo>
                  <a:pt x="44373" y="19517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SMARTInkAnnotation248"/>
          <p:cNvSpPr/>
          <p:nvPr/>
        </p:nvSpPr>
        <p:spPr>
          <a:xfrm>
            <a:off x="4089797" y="3187898"/>
            <a:ext cx="500063" cy="8931"/>
          </a:xfrm>
          <a:custGeom>
            <a:avLst/>
            <a:gdLst/>
            <a:ahLst/>
            <a:cxnLst/>
            <a:rect l="0" t="0" r="0" b="0"/>
            <a:pathLst>
              <a:path w="500063" h="8931">
                <a:moveTo>
                  <a:pt x="0" y="0"/>
                </a:moveTo>
                <a:lnTo>
                  <a:pt x="115501" y="0"/>
                </a:lnTo>
                <a:lnTo>
                  <a:pt x="129587" y="992"/>
                </a:lnTo>
                <a:lnTo>
                  <a:pt x="143938" y="2646"/>
                </a:lnTo>
                <a:lnTo>
                  <a:pt x="158466" y="4741"/>
                </a:lnTo>
                <a:lnTo>
                  <a:pt x="174105" y="6137"/>
                </a:lnTo>
                <a:lnTo>
                  <a:pt x="190484" y="7068"/>
                </a:lnTo>
                <a:lnTo>
                  <a:pt x="223566" y="8103"/>
                </a:lnTo>
                <a:lnTo>
                  <a:pt x="300283" y="8821"/>
                </a:lnTo>
                <a:lnTo>
                  <a:pt x="500062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SMARTInkAnnotation249"/>
          <p:cNvSpPr/>
          <p:nvPr/>
        </p:nvSpPr>
        <p:spPr>
          <a:xfrm>
            <a:off x="4375547" y="3063250"/>
            <a:ext cx="301751" cy="249665"/>
          </a:xfrm>
          <a:custGeom>
            <a:avLst/>
            <a:gdLst/>
            <a:ahLst/>
            <a:cxnLst/>
            <a:rect l="0" t="0" r="0" b="0"/>
            <a:pathLst>
              <a:path w="301751" h="249665">
                <a:moveTo>
                  <a:pt x="0" y="8563"/>
                </a:moveTo>
                <a:lnTo>
                  <a:pt x="0" y="3822"/>
                </a:lnTo>
                <a:lnTo>
                  <a:pt x="992" y="2425"/>
                </a:lnTo>
                <a:lnTo>
                  <a:pt x="2645" y="1495"/>
                </a:lnTo>
                <a:lnTo>
                  <a:pt x="7129" y="460"/>
                </a:lnTo>
                <a:lnTo>
                  <a:pt x="12429" y="0"/>
                </a:lnTo>
                <a:lnTo>
                  <a:pt x="15231" y="870"/>
                </a:lnTo>
                <a:lnTo>
                  <a:pt x="20990" y="4482"/>
                </a:lnTo>
                <a:lnTo>
                  <a:pt x="29503" y="9395"/>
                </a:lnTo>
                <a:lnTo>
                  <a:pt x="39902" y="14886"/>
                </a:lnTo>
                <a:lnTo>
                  <a:pt x="51137" y="20633"/>
                </a:lnTo>
                <a:lnTo>
                  <a:pt x="57904" y="23555"/>
                </a:lnTo>
                <a:lnTo>
                  <a:pt x="65392" y="26495"/>
                </a:lnTo>
                <a:lnTo>
                  <a:pt x="73360" y="29447"/>
                </a:lnTo>
                <a:lnTo>
                  <a:pt x="81649" y="33400"/>
                </a:lnTo>
                <a:lnTo>
                  <a:pt x="90151" y="38019"/>
                </a:lnTo>
                <a:lnTo>
                  <a:pt x="98796" y="43083"/>
                </a:lnTo>
                <a:lnTo>
                  <a:pt x="108528" y="47451"/>
                </a:lnTo>
                <a:lnTo>
                  <a:pt x="118985" y="51355"/>
                </a:lnTo>
                <a:lnTo>
                  <a:pt x="129925" y="54950"/>
                </a:lnTo>
                <a:lnTo>
                  <a:pt x="141187" y="58339"/>
                </a:lnTo>
                <a:lnTo>
                  <a:pt x="164284" y="64750"/>
                </a:lnTo>
                <a:lnTo>
                  <a:pt x="210457" y="76951"/>
                </a:lnTo>
                <a:lnTo>
                  <a:pt x="230458" y="82944"/>
                </a:lnTo>
                <a:lnTo>
                  <a:pt x="239959" y="84940"/>
                </a:lnTo>
                <a:lnTo>
                  <a:pt x="249270" y="86269"/>
                </a:lnTo>
                <a:lnTo>
                  <a:pt x="258453" y="87156"/>
                </a:lnTo>
                <a:lnTo>
                  <a:pt x="265567" y="88739"/>
                </a:lnTo>
                <a:lnTo>
                  <a:pt x="271303" y="90788"/>
                </a:lnTo>
                <a:lnTo>
                  <a:pt x="280322" y="94716"/>
                </a:lnTo>
                <a:lnTo>
                  <a:pt x="287637" y="96462"/>
                </a:lnTo>
                <a:lnTo>
                  <a:pt x="294195" y="97239"/>
                </a:lnTo>
                <a:lnTo>
                  <a:pt x="297333" y="97445"/>
                </a:lnTo>
                <a:lnTo>
                  <a:pt x="299425" y="98576"/>
                </a:lnTo>
                <a:lnTo>
                  <a:pt x="300820" y="100321"/>
                </a:lnTo>
                <a:lnTo>
                  <a:pt x="301750" y="102477"/>
                </a:lnTo>
                <a:lnTo>
                  <a:pt x="301378" y="103914"/>
                </a:lnTo>
                <a:lnTo>
                  <a:pt x="300137" y="104873"/>
                </a:lnTo>
                <a:lnTo>
                  <a:pt x="298318" y="105511"/>
                </a:lnTo>
                <a:lnTo>
                  <a:pt x="291017" y="111151"/>
                </a:lnTo>
                <a:lnTo>
                  <a:pt x="282799" y="116334"/>
                </a:lnTo>
                <a:lnTo>
                  <a:pt x="277830" y="119106"/>
                </a:lnTo>
                <a:lnTo>
                  <a:pt x="272532" y="122937"/>
                </a:lnTo>
                <a:lnTo>
                  <a:pt x="267017" y="127477"/>
                </a:lnTo>
                <a:lnTo>
                  <a:pt x="261354" y="132487"/>
                </a:lnTo>
                <a:lnTo>
                  <a:pt x="254603" y="137812"/>
                </a:lnTo>
                <a:lnTo>
                  <a:pt x="247126" y="143346"/>
                </a:lnTo>
                <a:lnTo>
                  <a:pt x="230880" y="154787"/>
                </a:lnTo>
                <a:lnTo>
                  <a:pt x="213738" y="166486"/>
                </a:lnTo>
                <a:lnTo>
                  <a:pt x="205992" y="172384"/>
                </a:lnTo>
                <a:lnTo>
                  <a:pt x="198844" y="178300"/>
                </a:lnTo>
                <a:lnTo>
                  <a:pt x="192094" y="184229"/>
                </a:lnTo>
                <a:lnTo>
                  <a:pt x="185609" y="190165"/>
                </a:lnTo>
                <a:lnTo>
                  <a:pt x="173113" y="202053"/>
                </a:lnTo>
                <a:lnTo>
                  <a:pt x="154921" y="219903"/>
                </a:lnTo>
                <a:lnTo>
                  <a:pt x="150905" y="224862"/>
                </a:lnTo>
                <a:lnTo>
                  <a:pt x="148229" y="229161"/>
                </a:lnTo>
                <a:lnTo>
                  <a:pt x="144262" y="236583"/>
                </a:lnTo>
                <a:lnTo>
                  <a:pt x="141815" y="239951"/>
                </a:lnTo>
                <a:lnTo>
                  <a:pt x="133945" y="24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SMARTInkAnnotation250"/>
          <p:cNvSpPr/>
          <p:nvPr/>
        </p:nvSpPr>
        <p:spPr>
          <a:xfrm>
            <a:off x="4759523" y="3045023"/>
            <a:ext cx="80369" cy="303611"/>
          </a:xfrm>
          <a:custGeom>
            <a:avLst/>
            <a:gdLst/>
            <a:ahLst/>
            <a:cxnLst/>
            <a:rect l="0" t="0" r="0" b="0"/>
            <a:pathLst>
              <a:path w="80369" h="303611">
                <a:moveTo>
                  <a:pt x="0" y="0"/>
                </a:moveTo>
                <a:lnTo>
                  <a:pt x="4740" y="0"/>
                </a:lnTo>
                <a:lnTo>
                  <a:pt x="6137" y="992"/>
                </a:lnTo>
                <a:lnTo>
                  <a:pt x="7068" y="2646"/>
                </a:lnTo>
                <a:lnTo>
                  <a:pt x="8562" y="7689"/>
                </a:lnTo>
                <a:lnTo>
                  <a:pt x="8767" y="13670"/>
                </a:lnTo>
                <a:lnTo>
                  <a:pt x="8821" y="18043"/>
                </a:lnTo>
                <a:lnTo>
                  <a:pt x="7865" y="22943"/>
                </a:lnTo>
                <a:lnTo>
                  <a:pt x="6236" y="28194"/>
                </a:lnTo>
                <a:lnTo>
                  <a:pt x="4158" y="33679"/>
                </a:lnTo>
                <a:lnTo>
                  <a:pt x="2772" y="40312"/>
                </a:lnTo>
                <a:lnTo>
                  <a:pt x="1848" y="47711"/>
                </a:lnTo>
                <a:lnTo>
                  <a:pt x="1232" y="55620"/>
                </a:lnTo>
                <a:lnTo>
                  <a:pt x="1814" y="63869"/>
                </a:lnTo>
                <a:lnTo>
                  <a:pt x="3194" y="72345"/>
                </a:lnTo>
                <a:lnTo>
                  <a:pt x="5106" y="80972"/>
                </a:lnTo>
                <a:lnTo>
                  <a:pt x="6381" y="89701"/>
                </a:lnTo>
                <a:lnTo>
                  <a:pt x="7231" y="98496"/>
                </a:lnTo>
                <a:lnTo>
                  <a:pt x="7797" y="107336"/>
                </a:lnTo>
                <a:lnTo>
                  <a:pt x="9167" y="117198"/>
                </a:lnTo>
                <a:lnTo>
                  <a:pt x="11072" y="127742"/>
                </a:lnTo>
                <a:lnTo>
                  <a:pt x="13335" y="138739"/>
                </a:lnTo>
                <a:lnTo>
                  <a:pt x="14843" y="149048"/>
                </a:lnTo>
                <a:lnTo>
                  <a:pt x="15848" y="158896"/>
                </a:lnTo>
                <a:lnTo>
                  <a:pt x="16519" y="168439"/>
                </a:lnTo>
                <a:lnTo>
                  <a:pt x="17958" y="177777"/>
                </a:lnTo>
                <a:lnTo>
                  <a:pt x="19909" y="186979"/>
                </a:lnTo>
                <a:lnTo>
                  <a:pt x="22203" y="196090"/>
                </a:lnTo>
                <a:lnTo>
                  <a:pt x="24724" y="204149"/>
                </a:lnTo>
                <a:lnTo>
                  <a:pt x="27397" y="211506"/>
                </a:lnTo>
                <a:lnTo>
                  <a:pt x="30171" y="218394"/>
                </a:lnTo>
                <a:lnTo>
                  <a:pt x="33013" y="224972"/>
                </a:lnTo>
                <a:lnTo>
                  <a:pt x="38816" y="237571"/>
                </a:lnTo>
                <a:lnTo>
                  <a:pt x="41753" y="244701"/>
                </a:lnTo>
                <a:lnTo>
                  <a:pt x="44702" y="252431"/>
                </a:lnTo>
                <a:lnTo>
                  <a:pt x="47661" y="260561"/>
                </a:lnTo>
                <a:lnTo>
                  <a:pt x="50626" y="266973"/>
                </a:lnTo>
                <a:lnTo>
                  <a:pt x="53594" y="272240"/>
                </a:lnTo>
                <a:lnTo>
                  <a:pt x="56566" y="276743"/>
                </a:lnTo>
                <a:lnTo>
                  <a:pt x="59539" y="280738"/>
                </a:lnTo>
                <a:lnTo>
                  <a:pt x="62513" y="284393"/>
                </a:lnTo>
                <a:lnTo>
                  <a:pt x="65488" y="287822"/>
                </a:lnTo>
                <a:lnTo>
                  <a:pt x="67471" y="291100"/>
                </a:lnTo>
                <a:lnTo>
                  <a:pt x="69675" y="297388"/>
                </a:lnTo>
                <a:lnTo>
                  <a:pt x="71255" y="299462"/>
                </a:lnTo>
                <a:lnTo>
                  <a:pt x="73300" y="300844"/>
                </a:lnTo>
                <a:lnTo>
                  <a:pt x="80368" y="3036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SMARTInkAnnotation251"/>
          <p:cNvSpPr/>
          <p:nvPr/>
        </p:nvSpPr>
        <p:spPr>
          <a:xfrm>
            <a:off x="4741664" y="3009317"/>
            <a:ext cx="203452" cy="303598"/>
          </a:xfrm>
          <a:custGeom>
            <a:avLst/>
            <a:gdLst/>
            <a:ahLst/>
            <a:cxnLst/>
            <a:rect l="0" t="0" r="0" b="0"/>
            <a:pathLst>
              <a:path w="203452" h="303598">
                <a:moveTo>
                  <a:pt x="0" y="26777"/>
                </a:moveTo>
                <a:lnTo>
                  <a:pt x="0" y="22036"/>
                </a:lnTo>
                <a:lnTo>
                  <a:pt x="992" y="20640"/>
                </a:lnTo>
                <a:lnTo>
                  <a:pt x="2646" y="19709"/>
                </a:lnTo>
                <a:lnTo>
                  <a:pt x="4740" y="19088"/>
                </a:lnTo>
                <a:lnTo>
                  <a:pt x="6137" y="17682"/>
                </a:lnTo>
                <a:lnTo>
                  <a:pt x="7068" y="15753"/>
                </a:lnTo>
                <a:lnTo>
                  <a:pt x="7689" y="13474"/>
                </a:lnTo>
                <a:lnTo>
                  <a:pt x="10087" y="10963"/>
                </a:lnTo>
                <a:lnTo>
                  <a:pt x="13670" y="8297"/>
                </a:lnTo>
                <a:lnTo>
                  <a:pt x="18043" y="5527"/>
                </a:lnTo>
                <a:lnTo>
                  <a:pt x="21950" y="3681"/>
                </a:lnTo>
                <a:lnTo>
                  <a:pt x="25548" y="2450"/>
                </a:lnTo>
                <a:lnTo>
                  <a:pt x="28938" y="1629"/>
                </a:lnTo>
                <a:lnTo>
                  <a:pt x="33183" y="1082"/>
                </a:lnTo>
                <a:lnTo>
                  <a:pt x="37997" y="717"/>
                </a:lnTo>
                <a:lnTo>
                  <a:pt x="47645" y="312"/>
                </a:lnTo>
                <a:lnTo>
                  <a:pt x="55241" y="132"/>
                </a:lnTo>
                <a:lnTo>
                  <a:pt x="94416" y="0"/>
                </a:lnTo>
                <a:lnTo>
                  <a:pt x="100647" y="988"/>
                </a:lnTo>
                <a:lnTo>
                  <a:pt x="106786" y="2639"/>
                </a:lnTo>
                <a:lnTo>
                  <a:pt x="112862" y="4732"/>
                </a:lnTo>
                <a:lnTo>
                  <a:pt x="118898" y="7119"/>
                </a:lnTo>
                <a:lnTo>
                  <a:pt x="124906" y="9703"/>
                </a:lnTo>
                <a:lnTo>
                  <a:pt x="136873" y="15220"/>
                </a:lnTo>
                <a:lnTo>
                  <a:pt x="166681" y="29799"/>
                </a:lnTo>
                <a:lnTo>
                  <a:pt x="171645" y="32760"/>
                </a:lnTo>
                <a:lnTo>
                  <a:pt x="175945" y="35727"/>
                </a:lnTo>
                <a:lnTo>
                  <a:pt x="179805" y="38696"/>
                </a:lnTo>
                <a:lnTo>
                  <a:pt x="182377" y="41669"/>
                </a:lnTo>
                <a:lnTo>
                  <a:pt x="184093" y="44642"/>
                </a:lnTo>
                <a:lnTo>
                  <a:pt x="185237" y="47616"/>
                </a:lnTo>
                <a:lnTo>
                  <a:pt x="186507" y="56213"/>
                </a:lnTo>
                <a:lnTo>
                  <a:pt x="187072" y="65657"/>
                </a:lnTo>
                <a:lnTo>
                  <a:pt x="187323" y="73161"/>
                </a:lnTo>
                <a:lnTo>
                  <a:pt x="186398" y="76551"/>
                </a:lnTo>
                <a:lnTo>
                  <a:pt x="182724" y="82963"/>
                </a:lnTo>
                <a:lnTo>
                  <a:pt x="177784" y="89121"/>
                </a:lnTo>
                <a:lnTo>
                  <a:pt x="175077" y="92152"/>
                </a:lnTo>
                <a:lnTo>
                  <a:pt x="171288" y="95165"/>
                </a:lnTo>
                <a:lnTo>
                  <a:pt x="166778" y="98166"/>
                </a:lnTo>
                <a:lnTo>
                  <a:pt x="161787" y="101158"/>
                </a:lnTo>
                <a:lnTo>
                  <a:pt x="156475" y="104146"/>
                </a:lnTo>
                <a:lnTo>
                  <a:pt x="145282" y="110111"/>
                </a:lnTo>
                <a:lnTo>
                  <a:pt x="138526" y="113091"/>
                </a:lnTo>
                <a:lnTo>
                  <a:pt x="131046" y="116069"/>
                </a:lnTo>
                <a:lnTo>
                  <a:pt x="114798" y="122025"/>
                </a:lnTo>
                <a:lnTo>
                  <a:pt x="97654" y="127979"/>
                </a:lnTo>
                <a:lnTo>
                  <a:pt x="89907" y="129963"/>
                </a:lnTo>
                <a:lnTo>
                  <a:pt x="82759" y="131287"/>
                </a:lnTo>
                <a:lnTo>
                  <a:pt x="76008" y="132169"/>
                </a:lnTo>
                <a:lnTo>
                  <a:pt x="70516" y="132757"/>
                </a:lnTo>
                <a:lnTo>
                  <a:pt x="65862" y="133149"/>
                </a:lnTo>
                <a:lnTo>
                  <a:pt x="61768" y="133410"/>
                </a:lnTo>
                <a:lnTo>
                  <a:pt x="54572" y="133701"/>
                </a:lnTo>
                <a:lnTo>
                  <a:pt x="46608" y="133887"/>
                </a:lnTo>
                <a:lnTo>
                  <a:pt x="49970" y="133919"/>
                </a:lnTo>
                <a:lnTo>
                  <a:pt x="61989" y="133929"/>
                </a:lnTo>
                <a:lnTo>
                  <a:pt x="68115" y="134922"/>
                </a:lnTo>
                <a:lnTo>
                  <a:pt x="75176" y="136577"/>
                </a:lnTo>
                <a:lnTo>
                  <a:pt x="82860" y="138672"/>
                </a:lnTo>
                <a:lnTo>
                  <a:pt x="99335" y="143646"/>
                </a:lnTo>
                <a:lnTo>
                  <a:pt x="134164" y="154923"/>
                </a:lnTo>
                <a:lnTo>
                  <a:pt x="142029" y="157849"/>
                </a:lnTo>
                <a:lnTo>
                  <a:pt x="149256" y="160791"/>
                </a:lnTo>
                <a:lnTo>
                  <a:pt x="156060" y="163744"/>
                </a:lnTo>
                <a:lnTo>
                  <a:pt x="162578" y="167698"/>
                </a:lnTo>
                <a:lnTo>
                  <a:pt x="168909" y="172318"/>
                </a:lnTo>
                <a:lnTo>
                  <a:pt x="175114" y="177382"/>
                </a:lnTo>
                <a:lnTo>
                  <a:pt x="180243" y="182743"/>
                </a:lnTo>
                <a:lnTo>
                  <a:pt x="184654" y="188301"/>
                </a:lnTo>
                <a:lnTo>
                  <a:pt x="188587" y="193991"/>
                </a:lnTo>
                <a:lnTo>
                  <a:pt x="192202" y="198776"/>
                </a:lnTo>
                <a:lnTo>
                  <a:pt x="195603" y="202959"/>
                </a:lnTo>
                <a:lnTo>
                  <a:pt x="198863" y="206739"/>
                </a:lnTo>
                <a:lnTo>
                  <a:pt x="201036" y="211244"/>
                </a:lnTo>
                <a:lnTo>
                  <a:pt x="202486" y="216231"/>
                </a:lnTo>
                <a:lnTo>
                  <a:pt x="203451" y="221541"/>
                </a:lnTo>
                <a:lnTo>
                  <a:pt x="203103" y="227065"/>
                </a:lnTo>
                <a:lnTo>
                  <a:pt x="201879" y="232732"/>
                </a:lnTo>
                <a:lnTo>
                  <a:pt x="200070" y="238494"/>
                </a:lnTo>
                <a:lnTo>
                  <a:pt x="195415" y="247542"/>
                </a:lnTo>
                <a:lnTo>
                  <a:pt x="192785" y="251344"/>
                </a:lnTo>
                <a:lnTo>
                  <a:pt x="189046" y="255864"/>
                </a:lnTo>
                <a:lnTo>
                  <a:pt x="184570" y="260861"/>
                </a:lnTo>
                <a:lnTo>
                  <a:pt x="179602" y="266176"/>
                </a:lnTo>
                <a:lnTo>
                  <a:pt x="173312" y="270712"/>
                </a:lnTo>
                <a:lnTo>
                  <a:pt x="166143" y="274729"/>
                </a:lnTo>
                <a:lnTo>
                  <a:pt x="137991" y="288304"/>
                </a:lnTo>
                <a:lnTo>
                  <a:pt x="130689" y="290425"/>
                </a:lnTo>
                <a:lnTo>
                  <a:pt x="122845" y="291839"/>
                </a:lnTo>
                <a:lnTo>
                  <a:pt x="114639" y="292782"/>
                </a:lnTo>
                <a:lnTo>
                  <a:pt x="107184" y="294402"/>
                </a:lnTo>
                <a:lnTo>
                  <a:pt x="100230" y="296475"/>
                </a:lnTo>
                <a:lnTo>
                  <a:pt x="93609" y="298849"/>
                </a:lnTo>
                <a:lnTo>
                  <a:pt x="87211" y="300432"/>
                </a:lnTo>
                <a:lnTo>
                  <a:pt x="80961" y="301487"/>
                </a:lnTo>
                <a:lnTo>
                  <a:pt x="74810" y="302190"/>
                </a:lnTo>
                <a:lnTo>
                  <a:pt x="69717" y="302659"/>
                </a:lnTo>
                <a:lnTo>
                  <a:pt x="65329" y="302972"/>
                </a:lnTo>
                <a:lnTo>
                  <a:pt x="61412" y="303180"/>
                </a:lnTo>
                <a:lnTo>
                  <a:pt x="54415" y="303411"/>
                </a:lnTo>
                <a:lnTo>
                  <a:pt x="44649" y="3035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SMARTInkAnnotation252"/>
          <p:cNvSpPr/>
          <p:nvPr/>
        </p:nvSpPr>
        <p:spPr>
          <a:xfrm>
            <a:off x="4965071" y="3152547"/>
            <a:ext cx="148441" cy="150870"/>
          </a:xfrm>
          <a:custGeom>
            <a:avLst/>
            <a:gdLst/>
            <a:ahLst/>
            <a:cxnLst/>
            <a:rect l="0" t="0" r="0" b="0"/>
            <a:pathLst>
              <a:path w="148441" h="150870">
                <a:moveTo>
                  <a:pt x="89131" y="8562"/>
                </a:moveTo>
                <a:lnTo>
                  <a:pt x="84391" y="8562"/>
                </a:lnTo>
                <a:lnTo>
                  <a:pt x="82002" y="7570"/>
                </a:lnTo>
                <a:lnTo>
                  <a:pt x="79418" y="5917"/>
                </a:lnTo>
                <a:lnTo>
                  <a:pt x="72880" y="874"/>
                </a:lnTo>
                <a:lnTo>
                  <a:pt x="69341" y="184"/>
                </a:lnTo>
                <a:lnTo>
                  <a:pt x="67008" y="0"/>
                </a:lnTo>
                <a:lnTo>
                  <a:pt x="63469" y="870"/>
                </a:lnTo>
                <a:lnTo>
                  <a:pt x="59124" y="2442"/>
                </a:lnTo>
                <a:lnTo>
                  <a:pt x="54244" y="4482"/>
                </a:lnTo>
                <a:lnTo>
                  <a:pt x="49998" y="5842"/>
                </a:lnTo>
                <a:lnTo>
                  <a:pt x="46175" y="6749"/>
                </a:lnTo>
                <a:lnTo>
                  <a:pt x="42635" y="7353"/>
                </a:lnTo>
                <a:lnTo>
                  <a:pt x="38290" y="9741"/>
                </a:lnTo>
                <a:lnTo>
                  <a:pt x="33409" y="13317"/>
                </a:lnTo>
                <a:lnTo>
                  <a:pt x="28171" y="17685"/>
                </a:lnTo>
                <a:lnTo>
                  <a:pt x="23687" y="21589"/>
                </a:lnTo>
                <a:lnTo>
                  <a:pt x="19705" y="25185"/>
                </a:lnTo>
                <a:lnTo>
                  <a:pt x="16058" y="28574"/>
                </a:lnTo>
                <a:lnTo>
                  <a:pt x="12634" y="33810"/>
                </a:lnTo>
                <a:lnTo>
                  <a:pt x="9360" y="40277"/>
                </a:lnTo>
                <a:lnTo>
                  <a:pt x="6185" y="47565"/>
                </a:lnTo>
                <a:lnTo>
                  <a:pt x="4068" y="54408"/>
                </a:lnTo>
                <a:lnTo>
                  <a:pt x="2657" y="60954"/>
                </a:lnTo>
                <a:lnTo>
                  <a:pt x="1716" y="67303"/>
                </a:lnTo>
                <a:lnTo>
                  <a:pt x="1089" y="73519"/>
                </a:lnTo>
                <a:lnTo>
                  <a:pt x="670" y="79648"/>
                </a:lnTo>
                <a:lnTo>
                  <a:pt x="392" y="85719"/>
                </a:lnTo>
                <a:lnTo>
                  <a:pt x="82" y="97755"/>
                </a:lnTo>
                <a:lnTo>
                  <a:pt x="0" y="103743"/>
                </a:lnTo>
                <a:lnTo>
                  <a:pt x="937" y="109719"/>
                </a:lnTo>
                <a:lnTo>
                  <a:pt x="2554" y="115688"/>
                </a:lnTo>
                <a:lnTo>
                  <a:pt x="4624" y="121651"/>
                </a:lnTo>
                <a:lnTo>
                  <a:pt x="7989" y="126619"/>
                </a:lnTo>
                <a:lnTo>
                  <a:pt x="12216" y="130923"/>
                </a:lnTo>
                <a:lnTo>
                  <a:pt x="17018" y="134785"/>
                </a:lnTo>
                <a:lnTo>
                  <a:pt x="22204" y="138351"/>
                </a:lnTo>
                <a:lnTo>
                  <a:pt x="27646" y="141721"/>
                </a:lnTo>
                <a:lnTo>
                  <a:pt x="33258" y="144960"/>
                </a:lnTo>
                <a:lnTo>
                  <a:pt x="39977" y="147119"/>
                </a:lnTo>
                <a:lnTo>
                  <a:pt x="47432" y="148558"/>
                </a:lnTo>
                <a:lnTo>
                  <a:pt x="55378" y="149518"/>
                </a:lnTo>
                <a:lnTo>
                  <a:pt x="63653" y="150158"/>
                </a:lnTo>
                <a:lnTo>
                  <a:pt x="72146" y="150584"/>
                </a:lnTo>
                <a:lnTo>
                  <a:pt x="80784" y="150869"/>
                </a:lnTo>
                <a:lnTo>
                  <a:pt x="89520" y="150066"/>
                </a:lnTo>
                <a:lnTo>
                  <a:pt x="98320" y="148539"/>
                </a:lnTo>
                <a:lnTo>
                  <a:pt x="107163" y="146528"/>
                </a:lnTo>
                <a:lnTo>
                  <a:pt x="114051" y="144196"/>
                </a:lnTo>
                <a:lnTo>
                  <a:pt x="119635" y="141649"/>
                </a:lnTo>
                <a:lnTo>
                  <a:pt x="124350" y="138959"/>
                </a:lnTo>
                <a:lnTo>
                  <a:pt x="129478" y="135181"/>
                </a:lnTo>
                <a:lnTo>
                  <a:pt x="134880" y="130678"/>
                </a:lnTo>
                <a:lnTo>
                  <a:pt x="140466" y="125692"/>
                </a:lnTo>
                <a:lnTo>
                  <a:pt x="144190" y="120383"/>
                </a:lnTo>
                <a:lnTo>
                  <a:pt x="146674" y="114859"/>
                </a:lnTo>
                <a:lnTo>
                  <a:pt x="148329" y="109193"/>
                </a:lnTo>
                <a:lnTo>
                  <a:pt x="148440" y="102438"/>
                </a:lnTo>
                <a:lnTo>
                  <a:pt x="147522" y="94958"/>
                </a:lnTo>
                <a:lnTo>
                  <a:pt x="145917" y="86996"/>
                </a:lnTo>
                <a:lnTo>
                  <a:pt x="143856" y="79703"/>
                </a:lnTo>
                <a:lnTo>
                  <a:pt x="141489" y="72857"/>
                </a:lnTo>
                <a:lnTo>
                  <a:pt x="138920" y="66308"/>
                </a:lnTo>
                <a:lnTo>
                  <a:pt x="135222" y="59958"/>
                </a:lnTo>
                <a:lnTo>
                  <a:pt x="130773" y="53740"/>
                </a:lnTo>
                <a:lnTo>
                  <a:pt x="125821" y="47610"/>
                </a:lnTo>
                <a:lnTo>
                  <a:pt x="120537" y="42532"/>
                </a:lnTo>
                <a:lnTo>
                  <a:pt x="115029" y="38154"/>
                </a:lnTo>
                <a:lnTo>
                  <a:pt x="109374" y="34243"/>
                </a:lnTo>
                <a:lnTo>
                  <a:pt x="103618" y="30644"/>
                </a:lnTo>
                <a:lnTo>
                  <a:pt x="97797" y="27252"/>
                </a:lnTo>
                <a:lnTo>
                  <a:pt x="86037" y="20838"/>
                </a:lnTo>
                <a:lnTo>
                  <a:pt x="74196" y="14679"/>
                </a:lnTo>
                <a:lnTo>
                  <a:pt x="68261" y="12640"/>
                </a:lnTo>
                <a:lnTo>
                  <a:pt x="62319" y="11281"/>
                </a:lnTo>
                <a:lnTo>
                  <a:pt x="56374" y="10375"/>
                </a:lnTo>
                <a:lnTo>
                  <a:pt x="51418" y="9771"/>
                </a:lnTo>
                <a:lnTo>
                  <a:pt x="47122" y="9368"/>
                </a:lnTo>
                <a:lnTo>
                  <a:pt x="35553" y="856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SMARTInkAnnotation253"/>
          <p:cNvSpPr/>
          <p:nvPr/>
        </p:nvSpPr>
        <p:spPr>
          <a:xfrm>
            <a:off x="5161478" y="3187898"/>
            <a:ext cx="239098" cy="115922"/>
          </a:xfrm>
          <a:custGeom>
            <a:avLst/>
            <a:gdLst/>
            <a:ahLst/>
            <a:cxnLst/>
            <a:rect l="0" t="0" r="0" b="0"/>
            <a:pathLst>
              <a:path w="239098" h="115922">
                <a:moveTo>
                  <a:pt x="26670" y="0"/>
                </a:moveTo>
                <a:lnTo>
                  <a:pt x="18982" y="7689"/>
                </a:lnTo>
                <a:lnTo>
                  <a:pt x="18568" y="10087"/>
                </a:lnTo>
                <a:lnTo>
                  <a:pt x="18292" y="13670"/>
                </a:lnTo>
                <a:lnTo>
                  <a:pt x="18109" y="18043"/>
                </a:lnTo>
                <a:lnTo>
                  <a:pt x="16994" y="21951"/>
                </a:lnTo>
                <a:lnTo>
                  <a:pt x="15258" y="25548"/>
                </a:lnTo>
                <a:lnTo>
                  <a:pt x="13109" y="28939"/>
                </a:lnTo>
                <a:lnTo>
                  <a:pt x="11676" y="33183"/>
                </a:lnTo>
                <a:lnTo>
                  <a:pt x="10721" y="37997"/>
                </a:lnTo>
                <a:lnTo>
                  <a:pt x="10085" y="43191"/>
                </a:lnTo>
                <a:lnTo>
                  <a:pt x="8668" y="47646"/>
                </a:lnTo>
                <a:lnTo>
                  <a:pt x="6731" y="51608"/>
                </a:lnTo>
                <a:lnTo>
                  <a:pt x="4448" y="55241"/>
                </a:lnTo>
                <a:lnTo>
                  <a:pt x="2926" y="59648"/>
                </a:lnTo>
                <a:lnTo>
                  <a:pt x="1911" y="64570"/>
                </a:lnTo>
                <a:lnTo>
                  <a:pt x="1234" y="69836"/>
                </a:lnTo>
                <a:lnTo>
                  <a:pt x="783" y="74339"/>
                </a:lnTo>
                <a:lnTo>
                  <a:pt x="483" y="78332"/>
                </a:lnTo>
                <a:lnTo>
                  <a:pt x="282" y="81987"/>
                </a:lnTo>
                <a:lnTo>
                  <a:pt x="60" y="88695"/>
                </a:lnTo>
                <a:lnTo>
                  <a:pt x="0" y="91872"/>
                </a:lnTo>
                <a:lnTo>
                  <a:pt x="953" y="93990"/>
                </a:lnTo>
                <a:lnTo>
                  <a:pt x="2580" y="95403"/>
                </a:lnTo>
                <a:lnTo>
                  <a:pt x="4657" y="96344"/>
                </a:lnTo>
                <a:lnTo>
                  <a:pt x="6041" y="97964"/>
                </a:lnTo>
                <a:lnTo>
                  <a:pt x="6965" y="100036"/>
                </a:lnTo>
                <a:lnTo>
                  <a:pt x="7580" y="102410"/>
                </a:lnTo>
                <a:lnTo>
                  <a:pt x="8983" y="103992"/>
                </a:lnTo>
                <a:lnTo>
                  <a:pt x="10910" y="105047"/>
                </a:lnTo>
                <a:lnTo>
                  <a:pt x="13187" y="105750"/>
                </a:lnTo>
                <a:lnTo>
                  <a:pt x="15697" y="105227"/>
                </a:lnTo>
                <a:lnTo>
                  <a:pt x="21132" y="102000"/>
                </a:lnTo>
                <a:lnTo>
                  <a:pt x="24962" y="100742"/>
                </a:lnTo>
                <a:lnTo>
                  <a:pt x="29500" y="99904"/>
                </a:lnTo>
                <a:lnTo>
                  <a:pt x="34510" y="99345"/>
                </a:lnTo>
                <a:lnTo>
                  <a:pt x="38843" y="97980"/>
                </a:lnTo>
                <a:lnTo>
                  <a:pt x="42723" y="96078"/>
                </a:lnTo>
                <a:lnTo>
                  <a:pt x="46302" y="93818"/>
                </a:lnTo>
                <a:lnTo>
                  <a:pt x="49679" y="91319"/>
                </a:lnTo>
                <a:lnTo>
                  <a:pt x="52924" y="88661"/>
                </a:lnTo>
                <a:lnTo>
                  <a:pt x="56079" y="85896"/>
                </a:lnTo>
                <a:lnTo>
                  <a:pt x="64877" y="77533"/>
                </a:lnTo>
                <a:lnTo>
                  <a:pt x="91778" y="50959"/>
                </a:lnTo>
                <a:lnTo>
                  <a:pt x="93888" y="47863"/>
                </a:lnTo>
                <a:lnTo>
                  <a:pt x="95295" y="44807"/>
                </a:lnTo>
                <a:lnTo>
                  <a:pt x="96232" y="41778"/>
                </a:lnTo>
                <a:lnTo>
                  <a:pt x="95865" y="38766"/>
                </a:lnTo>
                <a:lnTo>
                  <a:pt x="94629" y="35766"/>
                </a:lnTo>
                <a:lnTo>
                  <a:pt x="89273" y="26945"/>
                </a:lnTo>
                <a:lnTo>
                  <a:pt x="89220" y="29504"/>
                </a:lnTo>
                <a:lnTo>
                  <a:pt x="89181" y="47784"/>
                </a:lnTo>
                <a:lnTo>
                  <a:pt x="90172" y="51700"/>
                </a:lnTo>
                <a:lnTo>
                  <a:pt x="91825" y="56295"/>
                </a:lnTo>
                <a:lnTo>
                  <a:pt x="93919" y="61343"/>
                </a:lnTo>
                <a:lnTo>
                  <a:pt x="96308" y="65700"/>
                </a:lnTo>
                <a:lnTo>
                  <a:pt x="98892" y="69597"/>
                </a:lnTo>
                <a:lnTo>
                  <a:pt x="101607" y="73187"/>
                </a:lnTo>
                <a:lnTo>
                  <a:pt x="105402" y="77565"/>
                </a:lnTo>
                <a:lnTo>
                  <a:pt x="109916" y="82468"/>
                </a:lnTo>
                <a:lnTo>
                  <a:pt x="114909" y="87721"/>
                </a:lnTo>
                <a:lnTo>
                  <a:pt x="120223" y="92215"/>
                </a:lnTo>
                <a:lnTo>
                  <a:pt x="125749" y="96203"/>
                </a:lnTo>
                <a:lnTo>
                  <a:pt x="131419" y="99855"/>
                </a:lnTo>
                <a:lnTo>
                  <a:pt x="137182" y="103281"/>
                </a:lnTo>
                <a:lnTo>
                  <a:pt x="143009" y="106557"/>
                </a:lnTo>
                <a:lnTo>
                  <a:pt x="148878" y="109734"/>
                </a:lnTo>
                <a:lnTo>
                  <a:pt x="154775" y="111851"/>
                </a:lnTo>
                <a:lnTo>
                  <a:pt x="160691" y="113263"/>
                </a:lnTo>
                <a:lnTo>
                  <a:pt x="166618" y="114204"/>
                </a:lnTo>
                <a:lnTo>
                  <a:pt x="172555" y="114831"/>
                </a:lnTo>
                <a:lnTo>
                  <a:pt x="178498" y="115250"/>
                </a:lnTo>
                <a:lnTo>
                  <a:pt x="189399" y="115714"/>
                </a:lnTo>
                <a:lnTo>
                  <a:pt x="197551" y="115921"/>
                </a:lnTo>
                <a:lnTo>
                  <a:pt x="202107" y="114984"/>
                </a:lnTo>
                <a:lnTo>
                  <a:pt x="207128" y="113367"/>
                </a:lnTo>
                <a:lnTo>
                  <a:pt x="212460" y="111297"/>
                </a:lnTo>
                <a:lnTo>
                  <a:pt x="217007" y="109917"/>
                </a:lnTo>
                <a:lnTo>
                  <a:pt x="221030" y="108996"/>
                </a:lnTo>
                <a:lnTo>
                  <a:pt x="224705" y="108383"/>
                </a:lnTo>
                <a:lnTo>
                  <a:pt x="228147" y="105990"/>
                </a:lnTo>
                <a:lnTo>
                  <a:pt x="231433" y="102410"/>
                </a:lnTo>
                <a:lnTo>
                  <a:pt x="234617" y="98039"/>
                </a:lnTo>
                <a:lnTo>
                  <a:pt x="236739" y="93141"/>
                </a:lnTo>
                <a:lnTo>
                  <a:pt x="238153" y="87891"/>
                </a:lnTo>
                <a:lnTo>
                  <a:pt x="239097" y="82407"/>
                </a:lnTo>
                <a:lnTo>
                  <a:pt x="238733" y="77758"/>
                </a:lnTo>
                <a:lnTo>
                  <a:pt x="237499" y="73667"/>
                </a:lnTo>
                <a:lnTo>
                  <a:pt x="228389" y="55232"/>
                </a:lnTo>
                <a:lnTo>
                  <a:pt x="225641" y="50712"/>
                </a:lnTo>
                <a:lnTo>
                  <a:pt x="222818" y="46706"/>
                </a:lnTo>
                <a:lnTo>
                  <a:pt x="219944" y="43044"/>
                </a:lnTo>
                <a:lnTo>
                  <a:pt x="217035" y="39610"/>
                </a:lnTo>
                <a:lnTo>
                  <a:pt x="214103" y="36329"/>
                </a:lnTo>
                <a:lnTo>
                  <a:pt x="211157" y="33149"/>
                </a:lnTo>
                <a:lnTo>
                  <a:pt x="208200" y="31029"/>
                </a:lnTo>
                <a:lnTo>
                  <a:pt x="202270" y="28674"/>
                </a:lnTo>
                <a:lnTo>
                  <a:pt x="199299" y="27053"/>
                </a:lnTo>
                <a:lnTo>
                  <a:pt x="196327" y="24981"/>
                </a:lnTo>
                <a:lnTo>
                  <a:pt x="187405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SMARTInkAnnotation254"/>
          <p:cNvSpPr/>
          <p:nvPr/>
        </p:nvSpPr>
        <p:spPr>
          <a:xfrm>
            <a:off x="5447109" y="3188434"/>
            <a:ext cx="160736" cy="106576"/>
          </a:xfrm>
          <a:custGeom>
            <a:avLst/>
            <a:gdLst/>
            <a:ahLst/>
            <a:cxnLst/>
            <a:rect l="0" t="0" r="0" b="0"/>
            <a:pathLst>
              <a:path w="160736" h="106576">
                <a:moveTo>
                  <a:pt x="0" y="26254"/>
                </a:moveTo>
                <a:lnTo>
                  <a:pt x="0" y="33942"/>
                </a:lnTo>
                <a:lnTo>
                  <a:pt x="992" y="34356"/>
                </a:lnTo>
                <a:lnTo>
                  <a:pt x="4740" y="34816"/>
                </a:lnTo>
                <a:lnTo>
                  <a:pt x="6137" y="35930"/>
                </a:lnTo>
                <a:lnTo>
                  <a:pt x="7068" y="37665"/>
                </a:lnTo>
                <a:lnTo>
                  <a:pt x="7689" y="39815"/>
                </a:lnTo>
                <a:lnTo>
                  <a:pt x="9094" y="42240"/>
                </a:lnTo>
                <a:lnTo>
                  <a:pt x="11025" y="44848"/>
                </a:lnTo>
                <a:lnTo>
                  <a:pt x="13303" y="47580"/>
                </a:lnTo>
                <a:lnTo>
                  <a:pt x="14822" y="50393"/>
                </a:lnTo>
                <a:lnTo>
                  <a:pt x="15834" y="53260"/>
                </a:lnTo>
                <a:lnTo>
                  <a:pt x="16509" y="56164"/>
                </a:lnTo>
                <a:lnTo>
                  <a:pt x="17952" y="59092"/>
                </a:lnTo>
                <a:lnTo>
                  <a:pt x="19906" y="62037"/>
                </a:lnTo>
                <a:lnTo>
                  <a:pt x="22200" y="64992"/>
                </a:lnTo>
                <a:lnTo>
                  <a:pt x="23730" y="67954"/>
                </a:lnTo>
                <a:lnTo>
                  <a:pt x="24750" y="70921"/>
                </a:lnTo>
                <a:lnTo>
                  <a:pt x="25429" y="73891"/>
                </a:lnTo>
                <a:lnTo>
                  <a:pt x="26875" y="76864"/>
                </a:lnTo>
                <a:lnTo>
                  <a:pt x="28831" y="79837"/>
                </a:lnTo>
                <a:lnTo>
                  <a:pt x="31127" y="82812"/>
                </a:lnTo>
                <a:lnTo>
                  <a:pt x="32657" y="85787"/>
                </a:lnTo>
                <a:lnTo>
                  <a:pt x="33678" y="88763"/>
                </a:lnTo>
                <a:lnTo>
                  <a:pt x="34358" y="91739"/>
                </a:lnTo>
                <a:lnTo>
                  <a:pt x="34812" y="94715"/>
                </a:lnTo>
                <a:lnTo>
                  <a:pt x="35115" y="97691"/>
                </a:lnTo>
                <a:lnTo>
                  <a:pt x="35716" y="106575"/>
                </a:lnTo>
                <a:lnTo>
                  <a:pt x="35719" y="55483"/>
                </a:lnTo>
                <a:lnTo>
                  <a:pt x="36711" y="49708"/>
                </a:lnTo>
                <a:lnTo>
                  <a:pt x="38365" y="43874"/>
                </a:lnTo>
                <a:lnTo>
                  <a:pt x="40459" y="38001"/>
                </a:lnTo>
                <a:lnTo>
                  <a:pt x="41856" y="33093"/>
                </a:lnTo>
                <a:lnTo>
                  <a:pt x="42787" y="28829"/>
                </a:lnTo>
                <a:lnTo>
                  <a:pt x="43408" y="24993"/>
                </a:lnTo>
                <a:lnTo>
                  <a:pt x="44813" y="21445"/>
                </a:lnTo>
                <a:lnTo>
                  <a:pt x="46743" y="18087"/>
                </a:lnTo>
                <a:lnTo>
                  <a:pt x="49021" y="14856"/>
                </a:lnTo>
                <a:lnTo>
                  <a:pt x="52525" y="11710"/>
                </a:lnTo>
                <a:lnTo>
                  <a:pt x="56845" y="8620"/>
                </a:lnTo>
                <a:lnTo>
                  <a:pt x="61709" y="5568"/>
                </a:lnTo>
                <a:lnTo>
                  <a:pt x="65944" y="3533"/>
                </a:lnTo>
                <a:lnTo>
                  <a:pt x="69760" y="2177"/>
                </a:lnTo>
                <a:lnTo>
                  <a:pt x="73296" y="1273"/>
                </a:lnTo>
                <a:lnTo>
                  <a:pt x="76645" y="670"/>
                </a:lnTo>
                <a:lnTo>
                  <a:pt x="79870" y="268"/>
                </a:lnTo>
                <a:lnTo>
                  <a:pt x="83012" y="0"/>
                </a:lnTo>
                <a:lnTo>
                  <a:pt x="87092" y="814"/>
                </a:lnTo>
                <a:lnTo>
                  <a:pt x="91796" y="2348"/>
                </a:lnTo>
                <a:lnTo>
                  <a:pt x="96916" y="4363"/>
                </a:lnTo>
                <a:lnTo>
                  <a:pt x="101321" y="5707"/>
                </a:lnTo>
                <a:lnTo>
                  <a:pt x="105251" y="6603"/>
                </a:lnTo>
                <a:lnTo>
                  <a:pt x="108863" y="7200"/>
                </a:lnTo>
                <a:lnTo>
                  <a:pt x="112263" y="8590"/>
                </a:lnTo>
                <a:lnTo>
                  <a:pt x="115522" y="10509"/>
                </a:lnTo>
                <a:lnTo>
                  <a:pt x="118687" y="12781"/>
                </a:lnTo>
                <a:lnTo>
                  <a:pt x="121788" y="15287"/>
                </a:lnTo>
                <a:lnTo>
                  <a:pt x="124849" y="17951"/>
                </a:lnTo>
                <a:lnTo>
                  <a:pt x="127881" y="20718"/>
                </a:lnTo>
                <a:lnTo>
                  <a:pt x="130895" y="24547"/>
                </a:lnTo>
                <a:lnTo>
                  <a:pt x="133896" y="29085"/>
                </a:lnTo>
                <a:lnTo>
                  <a:pt x="136889" y="34094"/>
                </a:lnTo>
                <a:lnTo>
                  <a:pt x="139877" y="38426"/>
                </a:lnTo>
                <a:lnTo>
                  <a:pt x="142861" y="42306"/>
                </a:lnTo>
                <a:lnTo>
                  <a:pt x="145843" y="45885"/>
                </a:lnTo>
                <a:lnTo>
                  <a:pt x="147830" y="50255"/>
                </a:lnTo>
                <a:lnTo>
                  <a:pt x="149155" y="55153"/>
                </a:lnTo>
                <a:lnTo>
                  <a:pt x="150039" y="60403"/>
                </a:lnTo>
                <a:lnTo>
                  <a:pt x="151619" y="64895"/>
                </a:lnTo>
                <a:lnTo>
                  <a:pt x="153666" y="68881"/>
                </a:lnTo>
                <a:lnTo>
                  <a:pt x="156021" y="72531"/>
                </a:lnTo>
                <a:lnTo>
                  <a:pt x="157593" y="75957"/>
                </a:lnTo>
                <a:lnTo>
                  <a:pt x="158640" y="79233"/>
                </a:lnTo>
                <a:lnTo>
                  <a:pt x="159338" y="82409"/>
                </a:lnTo>
                <a:lnTo>
                  <a:pt x="159804" y="85518"/>
                </a:lnTo>
                <a:lnTo>
                  <a:pt x="160114" y="88584"/>
                </a:lnTo>
                <a:lnTo>
                  <a:pt x="160735" y="976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SMARTInkAnnotation255"/>
          <p:cNvSpPr/>
          <p:nvPr/>
        </p:nvSpPr>
        <p:spPr>
          <a:xfrm>
            <a:off x="5589984" y="3152713"/>
            <a:ext cx="196455" cy="142343"/>
          </a:xfrm>
          <a:custGeom>
            <a:avLst/>
            <a:gdLst/>
            <a:ahLst/>
            <a:cxnLst/>
            <a:rect l="0" t="0" r="0" b="0"/>
            <a:pathLst>
              <a:path w="196455" h="142343">
                <a:moveTo>
                  <a:pt x="0" y="115553"/>
                </a:moveTo>
                <a:lnTo>
                  <a:pt x="0" y="110812"/>
                </a:lnTo>
                <a:lnTo>
                  <a:pt x="992" y="109415"/>
                </a:lnTo>
                <a:lnTo>
                  <a:pt x="2646" y="108485"/>
                </a:lnTo>
                <a:lnTo>
                  <a:pt x="7689" y="106990"/>
                </a:lnTo>
                <a:lnTo>
                  <a:pt x="8103" y="105876"/>
                </a:lnTo>
                <a:lnTo>
                  <a:pt x="8562" y="101991"/>
                </a:lnTo>
                <a:lnTo>
                  <a:pt x="9677" y="100559"/>
                </a:lnTo>
                <a:lnTo>
                  <a:pt x="11413" y="99604"/>
                </a:lnTo>
                <a:lnTo>
                  <a:pt x="13562" y="98967"/>
                </a:lnTo>
                <a:lnTo>
                  <a:pt x="14994" y="97550"/>
                </a:lnTo>
                <a:lnTo>
                  <a:pt x="15949" y="95613"/>
                </a:lnTo>
                <a:lnTo>
                  <a:pt x="16586" y="93330"/>
                </a:lnTo>
                <a:lnTo>
                  <a:pt x="17011" y="90816"/>
                </a:lnTo>
                <a:lnTo>
                  <a:pt x="17294" y="88147"/>
                </a:lnTo>
                <a:lnTo>
                  <a:pt x="17483" y="85376"/>
                </a:lnTo>
                <a:lnTo>
                  <a:pt x="18600" y="82537"/>
                </a:lnTo>
                <a:lnTo>
                  <a:pt x="20338" y="79651"/>
                </a:lnTo>
                <a:lnTo>
                  <a:pt x="22488" y="76735"/>
                </a:lnTo>
                <a:lnTo>
                  <a:pt x="23922" y="72807"/>
                </a:lnTo>
                <a:lnTo>
                  <a:pt x="24878" y="68204"/>
                </a:lnTo>
                <a:lnTo>
                  <a:pt x="25515" y="63151"/>
                </a:lnTo>
                <a:lnTo>
                  <a:pt x="26932" y="58790"/>
                </a:lnTo>
                <a:lnTo>
                  <a:pt x="28869" y="54890"/>
                </a:lnTo>
                <a:lnTo>
                  <a:pt x="31152" y="51299"/>
                </a:lnTo>
                <a:lnTo>
                  <a:pt x="33666" y="46920"/>
                </a:lnTo>
                <a:lnTo>
                  <a:pt x="39107" y="36763"/>
                </a:lnTo>
                <a:lnTo>
                  <a:pt x="41946" y="32268"/>
                </a:lnTo>
                <a:lnTo>
                  <a:pt x="44831" y="28280"/>
                </a:lnTo>
                <a:lnTo>
                  <a:pt x="47747" y="24628"/>
                </a:lnTo>
                <a:lnTo>
                  <a:pt x="50683" y="21202"/>
                </a:lnTo>
                <a:lnTo>
                  <a:pt x="53633" y="17926"/>
                </a:lnTo>
                <a:lnTo>
                  <a:pt x="56591" y="14749"/>
                </a:lnTo>
                <a:lnTo>
                  <a:pt x="60547" y="11639"/>
                </a:lnTo>
                <a:lnTo>
                  <a:pt x="65170" y="8574"/>
                </a:lnTo>
                <a:lnTo>
                  <a:pt x="70236" y="5538"/>
                </a:lnTo>
                <a:lnTo>
                  <a:pt x="74606" y="3514"/>
                </a:lnTo>
                <a:lnTo>
                  <a:pt x="78510" y="2165"/>
                </a:lnTo>
                <a:lnTo>
                  <a:pt x="82106" y="1265"/>
                </a:lnTo>
                <a:lnTo>
                  <a:pt x="86488" y="666"/>
                </a:lnTo>
                <a:lnTo>
                  <a:pt x="91392" y="266"/>
                </a:lnTo>
                <a:lnTo>
                  <a:pt x="96647" y="0"/>
                </a:lnTo>
                <a:lnTo>
                  <a:pt x="102135" y="814"/>
                </a:lnTo>
                <a:lnTo>
                  <a:pt x="107778" y="2349"/>
                </a:lnTo>
                <a:lnTo>
                  <a:pt x="113524" y="4365"/>
                </a:lnTo>
                <a:lnTo>
                  <a:pt x="119339" y="5709"/>
                </a:lnTo>
                <a:lnTo>
                  <a:pt x="125200" y="6605"/>
                </a:lnTo>
                <a:lnTo>
                  <a:pt x="131092" y="7202"/>
                </a:lnTo>
                <a:lnTo>
                  <a:pt x="136012" y="9584"/>
                </a:lnTo>
                <a:lnTo>
                  <a:pt x="140283" y="13157"/>
                </a:lnTo>
                <a:lnTo>
                  <a:pt x="144125" y="17523"/>
                </a:lnTo>
                <a:lnTo>
                  <a:pt x="148669" y="22418"/>
                </a:lnTo>
                <a:lnTo>
                  <a:pt x="159010" y="33149"/>
                </a:lnTo>
                <a:lnTo>
                  <a:pt x="163554" y="38789"/>
                </a:lnTo>
                <a:lnTo>
                  <a:pt x="167575" y="44533"/>
                </a:lnTo>
                <a:lnTo>
                  <a:pt x="171248" y="50347"/>
                </a:lnTo>
                <a:lnTo>
                  <a:pt x="174689" y="56207"/>
                </a:lnTo>
                <a:lnTo>
                  <a:pt x="177975" y="62098"/>
                </a:lnTo>
                <a:lnTo>
                  <a:pt x="181158" y="68010"/>
                </a:lnTo>
                <a:lnTo>
                  <a:pt x="183279" y="73936"/>
                </a:lnTo>
                <a:lnTo>
                  <a:pt x="184694" y="79870"/>
                </a:lnTo>
                <a:lnTo>
                  <a:pt x="185637" y="85811"/>
                </a:lnTo>
                <a:lnTo>
                  <a:pt x="186266" y="91756"/>
                </a:lnTo>
                <a:lnTo>
                  <a:pt x="186685" y="97704"/>
                </a:lnTo>
                <a:lnTo>
                  <a:pt x="186965" y="103653"/>
                </a:lnTo>
                <a:lnTo>
                  <a:pt x="188144" y="108612"/>
                </a:lnTo>
                <a:lnTo>
                  <a:pt x="189921" y="112910"/>
                </a:lnTo>
                <a:lnTo>
                  <a:pt x="192098" y="116768"/>
                </a:lnTo>
                <a:lnTo>
                  <a:pt x="193550" y="120331"/>
                </a:lnTo>
                <a:lnTo>
                  <a:pt x="194518" y="123699"/>
                </a:lnTo>
                <a:lnTo>
                  <a:pt x="195163" y="126937"/>
                </a:lnTo>
                <a:lnTo>
                  <a:pt x="195593" y="130087"/>
                </a:lnTo>
                <a:lnTo>
                  <a:pt x="195880" y="133180"/>
                </a:lnTo>
                <a:lnTo>
                  <a:pt x="196454" y="1423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SMARTInkAnnotation256"/>
          <p:cNvSpPr/>
          <p:nvPr/>
        </p:nvSpPr>
        <p:spPr>
          <a:xfrm>
            <a:off x="5813500" y="3170407"/>
            <a:ext cx="347985" cy="142350"/>
          </a:xfrm>
          <a:custGeom>
            <a:avLst/>
            <a:gdLst/>
            <a:ahLst/>
            <a:cxnLst/>
            <a:rect l="0" t="0" r="0" b="0"/>
            <a:pathLst>
              <a:path w="347985" h="142350">
                <a:moveTo>
                  <a:pt x="97953" y="8562"/>
                </a:moveTo>
                <a:lnTo>
                  <a:pt x="93212" y="8562"/>
                </a:lnTo>
                <a:lnTo>
                  <a:pt x="90824" y="7570"/>
                </a:lnTo>
                <a:lnTo>
                  <a:pt x="85524" y="3821"/>
                </a:lnTo>
                <a:lnTo>
                  <a:pt x="81703" y="873"/>
                </a:lnTo>
                <a:lnTo>
                  <a:pt x="78163" y="184"/>
                </a:lnTo>
                <a:lnTo>
                  <a:pt x="75830" y="0"/>
                </a:lnTo>
                <a:lnTo>
                  <a:pt x="73282" y="869"/>
                </a:lnTo>
                <a:lnTo>
                  <a:pt x="67806" y="4481"/>
                </a:lnTo>
                <a:lnTo>
                  <a:pt x="62065" y="6748"/>
                </a:lnTo>
                <a:lnTo>
                  <a:pt x="59144" y="7353"/>
                </a:lnTo>
                <a:lnTo>
                  <a:pt x="53255" y="10670"/>
                </a:lnTo>
                <a:lnTo>
                  <a:pt x="50294" y="12944"/>
                </a:lnTo>
                <a:lnTo>
                  <a:pt x="46337" y="16444"/>
                </a:lnTo>
                <a:lnTo>
                  <a:pt x="36648" y="25625"/>
                </a:lnTo>
                <a:lnTo>
                  <a:pt x="10236" y="51666"/>
                </a:lnTo>
                <a:lnTo>
                  <a:pt x="6733" y="57142"/>
                </a:lnTo>
                <a:lnTo>
                  <a:pt x="4397" y="62777"/>
                </a:lnTo>
                <a:lnTo>
                  <a:pt x="2840" y="68517"/>
                </a:lnTo>
                <a:lnTo>
                  <a:pt x="1802" y="74329"/>
                </a:lnTo>
                <a:lnTo>
                  <a:pt x="1111" y="80188"/>
                </a:lnTo>
                <a:lnTo>
                  <a:pt x="649" y="86078"/>
                </a:lnTo>
                <a:lnTo>
                  <a:pt x="342" y="91989"/>
                </a:lnTo>
                <a:lnTo>
                  <a:pt x="0" y="103849"/>
                </a:lnTo>
                <a:lnTo>
                  <a:pt x="901" y="108797"/>
                </a:lnTo>
                <a:lnTo>
                  <a:pt x="2493" y="113089"/>
                </a:lnTo>
                <a:lnTo>
                  <a:pt x="4548" y="116942"/>
                </a:lnTo>
                <a:lnTo>
                  <a:pt x="7902" y="119510"/>
                </a:lnTo>
                <a:lnTo>
                  <a:pt x="12122" y="121223"/>
                </a:lnTo>
                <a:lnTo>
                  <a:pt x="22103" y="123126"/>
                </a:lnTo>
                <a:lnTo>
                  <a:pt x="27542" y="123633"/>
                </a:lnTo>
                <a:lnTo>
                  <a:pt x="33154" y="123971"/>
                </a:lnTo>
                <a:lnTo>
                  <a:pt x="44679" y="124347"/>
                </a:lnTo>
                <a:lnTo>
                  <a:pt x="50531" y="124447"/>
                </a:lnTo>
                <a:lnTo>
                  <a:pt x="56417" y="123522"/>
                </a:lnTo>
                <a:lnTo>
                  <a:pt x="62324" y="121913"/>
                </a:lnTo>
                <a:lnTo>
                  <a:pt x="73188" y="117479"/>
                </a:lnTo>
                <a:lnTo>
                  <a:pt x="77475" y="114908"/>
                </a:lnTo>
                <a:lnTo>
                  <a:pt x="81324" y="112201"/>
                </a:lnTo>
                <a:lnTo>
                  <a:pt x="84882" y="109404"/>
                </a:lnTo>
                <a:lnTo>
                  <a:pt x="88247" y="106548"/>
                </a:lnTo>
                <a:lnTo>
                  <a:pt x="91482" y="103652"/>
                </a:lnTo>
                <a:lnTo>
                  <a:pt x="93639" y="100728"/>
                </a:lnTo>
                <a:lnTo>
                  <a:pt x="95077" y="97788"/>
                </a:lnTo>
                <a:lnTo>
                  <a:pt x="96035" y="94834"/>
                </a:lnTo>
                <a:lnTo>
                  <a:pt x="96675" y="90882"/>
                </a:lnTo>
                <a:lnTo>
                  <a:pt x="97100" y="86262"/>
                </a:lnTo>
                <a:lnTo>
                  <a:pt x="97574" y="76830"/>
                </a:lnTo>
                <a:lnTo>
                  <a:pt x="97785" y="69330"/>
                </a:lnTo>
                <a:lnTo>
                  <a:pt x="97903" y="59530"/>
                </a:lnTo>
                <a:lnTo>
                  <a:pt x="96928" y="57423"/>
                </a:lnTo>
                <a:lnTo>
                  <a:pt x="95285" y="56019"/>
                </a:lnTo>
                <a:lnTo>
                  <a:pt x="93197" y="55083"/>
                </a:lnTo>
                <a:lnTo>
                  <a:pt x="91806" y="53466"/>
                </a:lnTo>
                <a:lnTo>
                  <a:pt x="90879" y="51397"/>
                </a:lnTo>
                <a:lnTo>
                  <a:pt x="90261" y="49025"/>
                </a:lnTo>
                <a:lnTo>
                  <a:pt x="89848" y="48435"/>
                </a:lnTo>
                <a:lnTo>
                  <a:pt x="89573" y="49035"/>
                </a:lnTo>
                <a:lnTo>
                  <a:pt x="89132" y="52385"/>
                </a:lnTo>
                <a:lnTo>
                  <a:pt x="90088" y="54645"/>
                </a:lnTo>
                <a:lnTo>
                  <a:pt x="93796" y="62447"/>
                </a:lnTo>
                <a:lnTo>
                  <a:pt x="95182" y="66313"/>
                </a:lnTo>
                <a:lnTo>
                  <a:pt x="96105" y="69883"/>
                </a:lnTo>
                <a:lnTo>
                  <a:pt x="96721" y="73255"/>
                </a:lnTo>
                <a:lnTo>
                  <a:pt x="98124" y="77488"/>
                </a:lnTo>
                <a:lnTo>
                  <a:pt x="100051" y="82294"/>
                </a:lnTo>
                <a:lnTo>
                  <a:pt x="102328" y="87482"/>
                </a:lnTo>
                <a:lnTo>
                  <a:pt x="105831" y="92925"/>
                </a:lnTo>
                <a:lnTo>
                  <a:pt x="110151" y="98538"/>
                </a:lnTo>
                <a:lnTo>
                  <a:pt x="115014" y="104265"/>
                </a:lnTo>
                <a:lnTo>
                  <a:pt x="119249" y="109075"/>
                </a:lnTo>
                <a:lnTo>
                  <a:pt x="126600" y="117065"/>
                </a:lnTo>
                <a:lnTo>
                  <a:pt x="130942" y="120585"/>
                </a:lnTo>
                <a:lnTo>
                  <a:pt x="135821" y="123923"/>
                </a:lnTo>
                <a:lnTo>
                  <a:pt x="141057" y="127141"/>
                </a:lnTo>
                <a:lnTo>
                  <a:pt x="145541" y="130279"/>
                </a:lnTo>
                <a:lnTo>
                  <a:pt x="149522" y="133363"/>
                </a:lnTo>
                <a:lnTo>
                  <a:pt x="158300" y="140701"/>
                </a:lnTo>
                <a:lnTo>
                  <a:pt x="160013" y="141303"/>
                </a:lnTo>
                <a:lnTo>
                  <a:pt x="167959" y="142349"/>
                </a:lnTo>
                <a:lnTo>
                  <a:pt x="168436" y="141409"/>
                </a:lnTo>
                <a:lnTo>
                  <a:pt x="168967" y="137719"/>
                </a:lnTo>
                <a:lnTo>
                  <a:pt x="168115" y="135347"/>
                </a:lnTo>
                <a:lnTo>
                  <a:pt x="166556" y="132772"/>
                </a:lnTo>
                <a:lnTo>
                  <a:pt x="164525" y="130064"/>
                </a:lnTo>
                <a:lnTo>
                  <a:pt x="163170" y="126274"/>
                </a:lnTo>
                <a:lnTo>
                  <a:pt x="162267" y="121763"/>
                </a:lnTo>
                <a:lnTo>
                  <a:pt x="161665" y="116772"/>
                </a:lnTo>
                <a:lnTo>
                  <a:pt x="161263" y="111459"/>
                </a:lnTo>
                <a:lnTo>
                  <a:pt x="160996" y="105934"/>
                </a:lnTo>
                <a:lnTo>
                  <a:pt x="160699" y="94502"/>
                </a:lnTo>
                <a:lnTo>
                  <a:pt x="160470" y="51983"/>
                </a:lnTo>
                <a:lnTo>
                  <a:pt x="161459" y="48423"/>
                </a:lnTo>
                <a:lnTo>
                  <a:pt x="163111" y="45058"/>
                </a:lnTo>
                <a:lnTo>
                  <a:pt x="168150" y="37268"/>
                </a:lnTo>
                <a:lnTo>
                  <a:pt x="169555" y="36629"/>
                </a:lnTo>
                <a:lnTo>
                  <a:pt x="176275" y="35730"/>
                </a:lnTo>
                <a:lnTo>
                  <a:pt x="181710" y="35519"/>
                </a:lnTo>
                <a:lnTo>
                  <a:pt x="184549" y="36455"/>
                </a:lnTo>
                <a:lnTo>
                  <a:pt x="190349" y="40141"/>
                </a:lnTo>
                <a:lnTo>
                  <a:pt x="196234" y="42441"/>
                </a:lnTo>
                <a:lnTo>
                  <a:pt x="203149" y="44455"/>
                </a:lnTo>
                <a:lnTo>
                  <a:pt x="212837" y="48658"/>
                </a:lnTo>
                <a:lnTo>
                  <a:pt x="216214" y="51167"/>
                </a:lnTo>
                <a:lnTo>
                  <a:pt x="218466" y="53832"/>
                </a:lnTo>
                <a:lnTo>
                  <a:pt x="219967" y="56601"/>
                </a:lnTo>
                <a:lnTo>
                  <a:pt x="221959" y="59440"/>
                </a:lnTo>
                <a:lnTo>
                  <a:pt x="224280" y="62324"/>
                </a:lnTo>
                <a:lnTo>
                  <a:pt x="226820" y="65239"/>
                </a:lnTo>
                <a:lnTo>
                  <a:pt x="229504" y="67183"/>
                </a:lnTo>
                <a:lnTo>
                  <a:pt x="235134" y="69342"/>
                </a:lnTo>
                <a:lnTo>
                  <a:pt x="237032" y="70910"/>
                </a:lnTo>
                <a:lnTo>
                  <a:pt x="238297" y="72948"/>
                </a:lnTo>
                <a:lnTo>
                  <a:pt x="239140" y="75298"/>
                </a:lnTo>
                <a:lnTo>
                  <a:pt x="239703" y="77857"/>
                </a:lnTo>
                <a:lnTo>
                  <a:pt x="240078" y="80556"/>
                </a:lnTo>
                <a:lnTo>
                  <a:pt x="240680" y="87275"/>
                </a:lnTo>
                <a:lnTo>
                  <a:pt x="240762" y="90840"/>
                </a:lnTo>
                <a:lnTo>
                  <a:pt x="240784" y="93179"/>
                </a:lnTo>
                <a:lnTo>
                  <a:pt x="241791" y="94739"/>
                </a:lnTo>
                <a:lnTo>
                  <a:pt x="243454" y="95779"/>
                </a:lnTo>
                <a:lnTo>
                  <a:pt x="248513" y="97447"/>
                </a:lnTo>
                <a:lnTo>
                  <a:pt x="254496" y="95030"/>
                </a:lnTo>
                <a:lnTo>
                  <a:pt x="262778" y="91641"/>
                </a:lnTo>
                <a:lnTo>
                  <a:pt x="269766" y="90134"/>
                </a:lnTo>
                <a:lnTo>
                  <a:pt x="276178" y="86819"/>
                </a:lnTo>
                <a:lnTo>
                  <a:pt x="279278" y="84545"/>
                </a:lnTo>
                <a:lnTo>
                  <a:pt x="285367" y="82020"/>
                </a:lnTo>
                <a:lnTo>
                  <a:pt x="294373" y="80598"/>
                </a:lnTo>
                <a:lnTo>
                  <a:pt x="303325" y="80177"/>
                </a:lnTo>
                <a:lnTo>
                  <a:pt x="310500" y="80034"/>
                </a:lnTo>
                <a:lnTo>
                  <a:pt x="314126" y="82661"/>
                </a:lnTo>
                <a:lnTo>
                  <a:pt x="319799" y="87691"/>
                </a:lnTo>
                <a:lnTo>
                  <a:pt x="320264" y="89096"/>
                </a:lnTo>
                <a:lnTo>
                  <a:pt x="320782" y="93302"/>
                </a:lnTo>
                <a:lnTo>
                  <a:pt x="321912" y="96806"/>
                </a:lnTo>
                <a:lnTo>
                  <a:pt x="323657" y="101125"/>
                </a:lnTo>
                <a:lnTo>
                  <a:pt x="325813" y="105990"/>
                </a:lnTo>
                <a:lnTo>
                  <a:pt x="327251" y="110225"/>
                </a:lnTo>
                <a:lnTo>
                  <a:pt x="328209" y="114040"/>
                </a:lnTo>
                <a:lnTo>
                  <a:pt x="328847" y="117576"/>
                </a:lnTo>
                <a:lnTo>
                  <a:pt x="330265" y="119933"/>
                </a:lnTo>
                <a:lnTo>
                  <a:pt x="332202" y="121505"/>
                </a:lnTo>
                <a:lnTo>
                  <a:pt x="334486" y="122552"/>
                </a:lnTo>
                <a:lnTo>
                  <a:pt x="336010" y="124243"/>
                </a:lnTo>
                <a:lnTo>
                  <a:pt x="337024" y="126362"/>
                </a:lnTo>
                <a:lnTo>
                  <a:pt x="337701" y="128767"/>
                </a:lnTo>
                <a:lnTo>
                  <a:pt x="339144" y="130371"/>
                </a:lnTo>
                <a:lnTo>
                  <a:pt x="341099" y="131440"/>
                </a:lnTo>
                <a:lnTo>
                  <a:pt x="347984" y="13357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SMARTInkAnnotation257"/>
          <p:cNvSpPr/>
          <p:nvPr/>
        </p:nvSpPr>
        <p:spPr>
          <a:xfrm>
            <a:off x="6125766" y="3125391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0" y="0"/>
                </a:moveTo>
                <a:lnTo>
                  <a:pt x="4739" y="0"/>
                </a:lnTo>
                <a:lnTo>
                  <a:pt x="6136" y="992"/>
                </a:lnTo>
                <a:lnTo>
                  <a:pt x="7067" y="2645"/>
                </a:lnTo>
                <a:lnTo>
                  <a:pt x="7688" y="4740"/>
                </a:lnTo>
                <a:lnTo>
                  <a:pt x="9094" y="6137"/>
                </a:lnTo>
                <a:lnTo>
                  <a:pt x="11024" y="7067"/>
                </a:lnTo>
                <a:lnTo>
                  <a:pt x="13302" y="7688"/>
                </a:lnTo>
                <a:lnTo>
                  <a:pt x="15813" y="9094"/>
                </a:lnTo>
                <a:lnTo>
                  <a:pt x="18480" y="11023"/>
                </a:lnTo>
                <a:lnTo>
                  <a:pt x="26789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SMARTInkAnnotation258"/>
          <p:cNvSpPr/>
          <p:nvPr/>
        </p:nvSpPr>
        <p:spPr>
          <a:xfrm>
            <a:off x="6234715" y="3143250"/>
            <a:ext cx="78525" cy="196454"/>
          </a:xfrm>
          <a:custGeom>
            <a:avLst/>
            <a:gdLst/>
            <a:ahLst/>
            <a:cxnLst/>
            <a:rect l="0" t="0" r="0" b="0"/>
            <a:pathLst>
              <a:path w="78525" h="196454">
                <a:moveTo>
                  <a:pt x="69644" y="0"/>
                </a:moveTo>
                <a:lnTo>
                  <a:pt x="54267" y="0"/>
                </a:lnTo>
                <a:lnTo>
                  <a:pt x="52448" y="992"/>
                </a:lnTo>
                <a:lnTo>
                  <a:pt x="50242" y="2646"/>
                </a:lnTo>
                <a:lnTo>
                  <a:pt x="47780" y="4741"/>
                </a:lnTo>
                <a:lnTo>
                  <a:pt x="44154" y="7129"/>
                </a:lnTo>
                <a:lnTo>
                  <a:pt x="39753" y="9713"/>
                </a:lnTo>
                <a:lnTo>
                  <a:pt x="34834" y="12429"/>
                </a:lnTo>
                <a:lnTo>
                  <a:pt x="30563" y="14239"/>
                </a:lnTo>
                <a:lnTo>
                  <a:pt x="26723" y="15446"/>
                </a:lnTo>
                <a:lnTo>
                  <a:pt x="23170" y="16250"/>
                </a:lnTo>
                <a:lnTo>
                  <a:pt x="19810" y="17779"/>
                </a:lnTo>
                <a:lnTo>
                  <a:pt x="16578" y="19790"/>
                </a:lnTo>
                <a:lnTo>
                  <a:pt x="13430" y="22123"/>
                </a:lnTo>
                <a:lnTo>
                  <a:pt x="10341" y="25663"/>
                </a:lnTo>
                <a:lnTo>
                  <a:pt x="7288" y="30007"/>
                </a:lnTo>
                <a:lnTo>
                  <a:pt x="4260" y="34887"/>
                </a:lnTo>
                <a:lnTo>
                  <a:pt x="2243" y="39133"/>
                </a:lnTo>
                <a:lnTo>
                  <a:pt x="897" y="42956"/>
                </a:lnTo>
                <a:lnTo>
                  <a:pt x="0" y="46496"/>
                </a:lnTo>
                <a:lnTo>
                  <a:pt x="395" y="49849"/>
                </a:lnTo>
                <a:lnTo>
                  <a:pt x="1649" y="53077"/>
                </a:lnTo>
                <a:lnTo>
                  <a:pt x="3478" y="56220"/>
                </a:lnTo>
                <a:lnTo>
                  <a:pt x="5690" y="59308"/>
                </a:lnTo>
                <a:lnTo>
                  <a:pt x="8156" y="62359"/>
                </a:lnTo>
                <a:lnTo>
                  <a:pt x="10793" y="65385"/>
                </a:lnTo>
                <a:lnTo>
                  <a:pt x="13543" y="68395"/>
                </a:lnTo>
                <a:lnTo>
                  <a:pt x="19244" y="74385"/>
                </a:lnTo>
                <a:lnTo>
                  <a:pt x="32772" y="88075"/>
                </a:lnTo>
                <a:lnTo>
                  <a:pt x="38118" y="92451"/>
                </a:lnTo>
                <a:lnTo>
                  <a:pt x="43665" y="96361"/>
                </a:lnTo>
                <a:lnTo>
                  <a:pt x="49349" y="99959"/>
                </a:lnTo>
                <a:lnTo>
                  <a:pt x="54130" y="103350"/>
                </a:lnTo>
                <a:lnTo>
                  <a:pt x="58309" y="106604"/>
                </a:lnTo>
                <a:lnTo>
                  <a:pt x="62088" y="109764"/>
                </a:lnTo>
                <a:lnTo>
                  <a:pt x="65599" y="112864"/>
                </a:lnTo>
                <a:lnTo>
                  <a:pt x="76669" y="123220"/>
                </a:lnTo>
                <a:lnTo>
                  <a:pt x="77304" y="124810"/>
                </a:lnTo>
                <a:lnTo>
                  <a:pt x="78010" y="129224"/>
                </a:lnTo>
                <a:lnTo>
                  <a:pt x="78324" y="134493"/>
                </a:lnTo>
                <a:lnTo>
                  <a:pt x="78462" y="140142"/>
                </a:lnTo>
                <a:lnTo>
                  <a:pt x="78524" y="145960"/>
                </a:lnTo>
                <a:lnTo>
                  <a:pt x="77549" y="148900"/>
                </a:lnTo>
                <a:lnTo>
                  <a:pt x="75906" y="151853"/>
                </a:lnTo>
                <a:lnTo>
                  <a:pt x="73818" y="154813"/>
                </a:lnTo>
                <a:lnTo>
                  <a:pt x="70442" y="157779"/>
                </a:lnTo>
                <a:lnTo>
                  <a:pt x="66208" y="160748"/>
                </a:lnTo>
                <a:lnTo>
                  <a:pt x="61400" y="163721"/>
                </a:lnTo>
                <a:lnTo>
                  <a:pt x="57203" y="166694"/>
                </a:lnTo>
                <a:lnTo>
                  <a:pt x="53413" y="169668"/>
                </a:lnTo>
                <a:lnTo>
                  <a:pt x="49893" y="172643"/>
                </a:lnTo>
                <a:lnTo>
                  <a:pt x="45563" y="175619"/>
                </a:lnTo>
                <a:lnTo>
                  <a:pt x="40691" y="178595"/>
                </a:lnTo>
                <a:lnTo>
                  <a:pt x="35459" y="181571"/>
                </a:lnTo>
                <a:lnTo>
                  <a:pt x="30979" y="184547"/>
                </a:lnTo>
                <a:lnTo>
                  <a:pt x="27000" y="187524"/>
                </a:lnTo>
                <a:lnTo>
                  <a:pt x="23355" y="190500"/>
                </a:lnTo>
                <a:lnTo>
                  <a:pt x="19933" y="192485"/>
                </a:lnTo>
                <a:lnTo>
                  <a:pt x="16660" y="193808"/>
                </a:lnTo>
                <a:lnTo>
                  <a:pt x="7137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SMARTInkAnnotation259"/>
          <p:cNvSpPr/>
          <p:nvPr/>
        </p:nvSpPr>
        <p:spPr>
          <a:xfrm>
            <a:off x="6501492" y="3179346"/>
            <a:ext cx="507593" cy="290415"/>
          </a:xfrm>
          <a:custGeom>
            <a:avLst/>
            <a:gdLst/>
            <a:ahLst/>
            <a:cxnLst/>
            <a:rect l="0" t="0" r="0" b="0"/>
            <a:pathLst>
              <a:path w="507593" h="290415">
                <a:moveTo>
                  <a:pt x="133266" y="17482"/>
                </a:moveTo>
                <a:lnTo>
                  <a:pt x="124704" y="17482"/>
                </a:lnTo>
                <a:lnTo>
                  <a:pt x="124445" y="12741"/>
                </a:lnTo>
                <a:lnTo>
                  <a:pt x="123416" y="11345"/>
                </a:lnTo>
                <a:lnTo>
                  <a:pt x="121739" y="10414"/>
                </a:lnTo>
                <a:lnTo>
                  <a:pt x="116657" y="8920"/>
                </a:lnTo>
                <a:lnTo>
                  <a:pt x="116240" y="7805"/>
                </a:lnTo>
                <a:lnTo>
                  <a:pt x="115438" y="0"/>
                </a:lnTo>
                <a:lnTo>
                  <a:pt x="110675" y="4475"/>
                </a:lnTo>
                <a:lnTo>
                  <a:pt x="108284" y="5834"/>
                </a:lnTo>
                <a:lnTo>
                  <a:pt x="102980" y="7344"/>
                </a:lnTo>
                <a:lnTo>
                  <a:pt x="89506" y="9306"/>
                </a:lnTo>
                <a:lnTo>
                  <a:pt x="76114" y="13186"/>
                </a:lnTo>
                <a:lnTo>
                  <a:pt x="62885" y="18219"/>
                </a:lnTo>
                <a:lnTo>
                  <a:pt x="50392" y="24755"/>
                </a:lnTo>
                <a:lnTo>
                  <a:pt x="44281" y="29276"/>
                </a:lnTo>
                <a:lnTo>
                  <a:pt x="38224" y="34274"/>
                </a:lnTo>
                <a:lnTo>
                  <a:pt x="26203" y="42474"/>
                </a:lnTo>
                <a:lnTo>
                  <a:pt x="20218" y="46049"/>
                </a:lnTo>
                <a:lnTo>
                  <a:pt x="15237" y="50418"/>
                </a:lnTo>
                <a:lnTo>
                  <a:pt x="10923" y="55314"/>
                </a:lnTo>
                <a:lnTo>
                  <a:pt x="7056" y="60563"/>
                </a:lnTo>
                <a:lnTo>
                  <a:pt x="4477" y="66046"/>
                </a:lnTo>
                <a:lnTo>
                  <a:pt x="2758" y="71686"/>
                </a:lnTo>
                <a:lnTo>
                  <a:pt x="1612" y="77431"/>
                </a:lnTo>
                <a:lnTo>
                  <a:pt x="339" y="86459"/>
                </a:lnTo>
                <a:lnTo>
                  <a:pt x="0" y="90256"/>
                </a:lnTo>
                <a:lnTo>
                  <a:pt x="765" y="94772"/>
                </a:lnTo>
                <a:lnTo>
                  <a:pt x="2268" y="99766"/>
                </a:lnTo>
                <a:lnTo>
                  <a:pt x="4262" y="105080"/>
                </a:lnTo>
                <a:lnTo>
                  <a:pt x="7576" y="110607"/>
                </a:lnTo>
                <a:lnTo>
                  <a:pt x="11769" y="116276"/>
                </a:lnTo>
                <a:lnTo>
                  <a:pt x="16549" y="122040"/>
                </a:lnTo>
                <a:lnTo>
                  <a:pt x="29798" y="131090"/>
                </a:lnTo>
                <a:lnTo>
                  <a:pt x="45608" y="138420"/>
                </a:lnTo>
                <a:lnTo>
                  <a:pt x="53991" y="141763"/>
                </a:lnTo>
                <a:lnTo>
                  <a:pt x="62557" y="144985"/>
                </a:lnTo>
                <a:lnTo>
                  <a:pt x="71243" y="147132"/>
                </a:lnTo>
                <a:lnTo>
                  <a:pt x="80012" y="148564"/>
                </a:lnTo>
                <a:lnTo>
                  <a:pt x="88833" y="149518"/>
                </a:lnTo>
                <a:lnTo>
                  <a:pt x="97690" y="150155"/>
                </a:lnTo>
                <a:lnTo>
                  <a:pt x="106572" y="150579"/>
                </a:lnTo>
                <a:lnTo>
                  <a:pt x="124378" y="151050"/>
                </a:lnTo>
                <a:lnTo>
                  <a:pt x="142214" y="151260"/>
                </a:lnTo>
                <a:lnTo>
                  <a:pt x="157417" y="148707"/>
                </a:lnTo>
                <a:lnTo>
                  <a:pt x="171781" y="144265"/>
                </a:lnTo>
                <a:lnTo>
                  <a:pt x="188086" y="138984"/>
                </a:lnTo>
                <a:lnTo>
                  <a:pt x="202610" y="133329"/>
                </a:lnTo>
                <a:lnTo>
                  <a:pt x="214686" y="127508"/>
                </a:lnTo>
                <a:lnTo>
                  <a:pt x="223362" y="121615"/>
                </a:lnTo>
                <a:lnTo>
                  <a:pt x="230524" y="113042"/>
                </a:lnTo>
                <a:lnTo>
                  <a:pt x="233822" y="107978"/>
                </a:lnTo>
                <a:lnTo>
                  <a:pt x="240135" y="99705"/>
                </a:lnTo>
                <a:lnTo>
                  <a:pt x="246247" y="92721"/>
                </a:lnTo>
                <a:lnTo>
                  <a:pt x="252272" y="86310"/>
                </a:lnTo>
                <a:lnTo>
                  <a:pt x="254275" y="82219"/>
                </a:lnTo>
                <a:lnTo>
                  <a:pt x="255610" y="77507"/>
                </a:lnTo>
                <a:lnTo>
                  <a:pt x="257754" y="65168"/>
                </a:lnTo>
                <a:lnTo>
                  <a:pt x="256937" y="63163"/>
                </a:lnTo>
                <a:lnTo>
                  <a:pt x="251048" y="55601"/>
                </a:lnTo>
                <a:lnTo>
                  <a:pt x="245806" y="49968"/>
                </a:lnTo>
                <a:lnTo>
                  <a:pt x="243020" y="48069"/>
                </a:lnTo>
                <a:lnTo>
                  <a:pt x="237277" y="45959"/>
                </a:lnTo>
                <a:lnTo>
                  <a:pt x="228465" y="44771"/>
                </a:lnTo>
                <a:lnTo>
                  <a:pt x="214831" y="44419"/>
                </a:lnTo>
                <a:lnTo>
                  <a:pt x="210463" y="45362"/>
                </a:lnTo>
                <a:lnTo>
                  <a:pt x="198583" y="51429"/>
                </a:lnTo>
                <a:lnTo>
                  <a:pt x="188423" y="56713"/>
                </a:lnTo>
                <a:lnTo>
                  <a:pt x="184920" y="60503"/>
                </a:lnTo>
                <a:lnTo>
                  <a:pt x="182585" y="65014"/>
                </a:lnTo>
                <a:lnTo>
                  <a:pt x="181028" y="70006"/>
                </a:lnTo>
                <a:lnTo>
                  <a:pt x="176652" y="78199"/>
                </a:lnTo>
                <a:lnTo>
                  <a:pt x="174096" y="81772"/>
                </a:lnTo>
                <a:lnTo>
                  <a:pt x="172392" y="86139"/>
                </a:lnTo>
                <a:lnTo>
                  <a:pt x="171256" y="91035"/>
                </a:lnTo>
                <a:lnTo>
                  <a:pt x="170499" y="96283"/>
                </a:lnTo>
                <a:lnTo>
                  <a:pt x="169657" y="104760"/>
                </a:lnTo>
                <a:lnTo>
                  <a:pt x="169284" y="112827"/>
                </a:lnTo>
                <a:lnTo>
                  <a:pt x="169117" y="123027"/>
                </a:lnTo>
                <a:lnTo>
                  <a:pt x="170065" y="127532"/>
                </a:lnTo>
                <a:lnTo>
                  <a:pt x="173764" y="135185"/>
                </a:lnTo>
                <a:lnTo>
                  <a:pt x="177132" y="137622"/>
                </a:lnTo>
                <a:lnTo>
                  <a:pt x="186166" y="140331"/>
                </a:lnTo>
                <a:lnTo>
                  <a:pt x="201004" y="142069"/>
                </a:lnTo>
                <a:lnTo>
                  <a:pt x="207359" y="142307"/>
                </a:lnTo>
                <a:lnTo>
                  <a:pt x="210442" y="141378"/>
                </a:lnTo>
                <a:lnTo>
                  <a:pt x="216514" y="137701"/>
                </a:lnTo>
                <a:lnTo>
                  <a:pt x="225511" y="130052"/>
                </a:lnTo>
                <a:lnTo>
                  <a:pt x="231479" y="121753"/>
                </a:lnTo>
                <a:lnTo>
                  <a:pt x="234460" y="116761"/>
                </a:lnTo>
                <a:lnTo>
                  <a:pt x="240417" y="108570"/>
                </a:lnTo>
                <a:lnTo>
                  <a:pt x="243396" y="104996"/>
                </a:lnTo>
                <a:lnTo>
                  <a:pt x="245381" y="100629"/>
                </a:lnTo>
                <a:lnTo>
                  <a:pt x="246704" y="95734"/>
                </a:lnTo>
                <a:lnTo>
                  <a:pt x="247587" y="90486"/>
                </a:lnTo>
                <a:lnTo>
                  <a:pt x="248567" y="82009"/>
                </a:lnTo>
                <a:lnTo>
                  <a:pt x="249002" y="74934"/>
                </a:lnTo>
                <a:lnTo>
                  <a:pt x="249197" y="68482"/>
                </a:lnTo>
                <a:lnTo>
                  <a:pt x="249347" y="53734"/>
                </a:lnTo>
                <a:lnTo>
                  <a:pt x="249350" y="58099"/>
                </a:lnTo>
                <a:lnTo>
                  <a:pt x="250342" y="60435"/>
                </a:lnTo>
                <a:lnTo>
                  <a:pt x="255487" y="68463"/>
                </a:lnTo>
                <a:lnTo>
                  <a:pt x="257039" y="74205"/>
                </a:lnTo>
                <a:lnTo>
                  <a:pt x="260375" y="82710"/>
                </a:lnTo>
                <a:lnTo>
                  <a:pt x="262654" y="87757"/>
                </a:lnTo>
                <a:lnTo>
                  <a:pt x="267832" y="98655"/>
                </a:lnTo>
                <a:lnTo>
                  <a:pt x="270601" y="104340"/>
                </a:lnTo>
                <a:lnTo>
                  <a:pt x="274432" y="110114"/>
                </a:lnTo>
                <a:lnTo>
                  <a:pt x="278970" y="115947"/>
                </a:lnTo>
                <a:lnTo>
                  <a:pt x="283981" y="121821"/>
                </a:lnTo>
                <a:lnTo>
                  <a:pt x="288311" y="127721"/>
                </a:lnTo>
                <a:lnTo>
                  <a:pt x="292192" y="133639"/>
                </a:lnTo>
                <a:lnTo>
                  <a:pt x="295771" y="139568"/>
                </a:lnTo>
                <a:lnTo>
                  <a:pt x="299149" y="145506"/>
                </a:lnTo>
                <a:lnTo>
                  <a:pt x="305549" y="157395"/>
                </a:lnTo>
                <a:lnTo>
                  <a:pt x="314730" y="175244"/>
                </a:lnTo>
                <a:lnTo>
                  <a:pt x="316750" y="181195"/>
                </a:lnTo>
                <a:lnTo>
                  <a:pt x="318096" y="187148"/>
                </a:lnTo>
                <a:lnTo>
                  <a:pt x="318994" y="193100"/>
                </a:lnTo>
                <a:lnTo>
                  <a:pt x="320585" y="199053"/>
                </a:lnTo>
                <a:lnTo>
                  <a:pt x="322636" y="205006"/>
                </a:lnTo>
                <a:lnTo>
                  <a:pt x="324998" y="210959"/>
                </a:lnTo>
                <a:lnTo>
                  <a:pt x="326570" y="215920"/>
                </a:lnTo>
                <a:lnTo>
                  <a:pt x="328319" y="224078"/>
                </a:lnTo>
                <a:lnTo>
                  <a:pt x="330771" y="228634"/>
                </a:lnTo>
                <a:lnTo>
                  <a:pt x="334388" y="233657"/>
                </a:lnTo>
                <a:lnTo>
                  <a:pt x="338784" y="238989"/>
                </a:lnTo>
                <a:lnTo>
                  <a:pt x="343670" y="247560"/>
                </a:lnTo>
                <a:lnTo>
                  <a:pt x="344973" y="251235"/>
                </a:lnTo>
                <a:lnTo>
                  <a:pt x="349066" y="257963"/>
                </a:lnTo>
                <a:lnTo>
                  <a:pt x="351546" y="261146"/>
                </a:lnTo>
                <a:lnTo>
                  <a:pt x="354303" y="267329"/>
                </a:lnTo>
                <a:lnTo>
                  <a:pt x="355038" y="270367"/>
                </a:lnTo>
                <a:lnTo>
                  <a:pt x="358500" y="276388"/>
                </a:lnTo>
                <a:lnTo>
                  <a:pt x="365031" y="284847"/>
                </a:lnTo>
                <a:lnTo>
                  <a:pt x="365357" y="290414"/>
                </a:lnTo>
                <a:lnTo>
                  <a:pt x="365432" y="283109"/>
                </a:lnTo>
                <a:lnTo>
                  <a:pt x="365437" y="259663"/>
                </a:lnTo>
                <a:lnTo>
                  <a:pt x="363453" y="254342"/>
                </a:lnTo>
                <a:lnTo>
                  <a:pt x="360146" y="248811"/>
                </a:lnTo>
                <a:lnTo>
                  <a:pt x="355955" y="243139"/>
                </a:lnTo>
                <a:lnTo>
                  <a:pt x="352172" y="236381"/>
                </a:lnTo>
                <a:lnTo>
                  <a:pt x="348656" y="228899"/>
                </a:lnTo>
                <a:lnTo>
                  <a:pt x="345320" y="220934"/>
                </a:lnTo>
                <a:lnTo>
                  <a:pt x="343096" y="213640"/>
                </a:lnTo>
                <a:lnTo>
                  <a:pt x="341614" y="206793"/>
                </a:lnTo>
                <a:lnTo>
                  <a:pt x="340624" y="200244"/>
                </a:lnTo>
                <a:lnTo>
                  <a:pt x="338974" y="192901"/>
                </a:lnTo>
                <a:lnTo>
                  <a:pt x="336881" y="185030"/>
                </a:lnTo>
                <a:lnTo>
                  <a:pt x="334493" y="176805"/>
                </a:lnTo>
                <a:lnTo>
                  <a:pt x="332902" y="169338"/>
                </a:lnTo>
                <a:lnTo>
                  <a:pt x="331841" y="162376"/>
                </a:lnTo>
                <a:lnTo>
                  <a:pt x="331134" y="155750"/>
                </a:lnTo>
                <a:lnTo>
                  <a:pt x="330662" y="148356"/>
                </a:lnTo>
                <a:lnTo>
                  <a:pt x="330347" y="140450"/>
                </a:lnTo>
                <a:lnTo>
                  <a:pt x="329905" y="117748"/>
                </a:lnTo>
                <a:lnTo>
                  <a:pt x="329729" y="74156"/>
                </a:lnTo>
                <a:lnTo>
                  <a:pt x="330718" y="69155"/>
                </a:lnTo>
                <a:lnTo>
                  <a:pt x="334462" y="60953"/>
                </a:lnTo>
                <a:lnTo>
                  <a:pt x="335858" y="56385"/>
                </a:lnTo>
                <a:lnTo>
                  <a:pt x="336788" y="51355"/>
                </a:lnTo>
                <a:lnTo>
                  <a:pt x="337408" y="46017"/>
                </a:lnTo>
                <a:lnTo>
                  <a:pt x="338814" y="42458"/>
                </a:lnTo>
                <a:lnTo>
                  <a:pt x="340743" y="40086"/>
                </a:lnTo>
                <a:lnTo>
                  <a:pt x="355709" y="31538"/>
                </a:lnTo>
                <a:lnTo>
                  <a:pt x="372036" y="23190"/>
                </a:lnTo>
                <a:lnTo>
                  <a:pt x="386229" y="20019"/>
                </a:lnTo>
                <a:lnTo>
                  <a:pt x="401467" y="18609"/>
                </a:lnTo>
                <a:lnTo>
                  <a:pt x="414854" y="17983"/>
                </a:lnTo>
                <a:lnTo>
                  <a:pt x="430065" y="20350"/>
                </a:lnTo>
                <a:lnTo>
                  <a:pt x="438288" y="22371"/>
                </a:lnTo>
                <a:lnTo>
                  <a:pt x="446746" y="23718"/>
                </a:lnTo>
                <a:lnTo>
                  <a:pt x="455362" y="24616"/>
                </a:lnTo>
                <a:lnTo>
                  <a:pt x="464082" y="25215"/>
                </a:lnTo>
                <a:lnTo>
                  <a:pt x="479063" y="28525"/>
                </a:lnTo>
                <a:lnTo>
                  <a:pt x="491344" y="33304"/>
                </a:lnTo>
                <a:lnTo>
                  <a:pt x="500109" y="38735"/>
                </a:lnTo>
                <a:lnTo>
                  <a:pt x="502843" y="42565"/>
                </a:lnTo>
                <a:lnTo>
                  <a:pt x="504666" y="47102"/>
                </a:lnTo>
                <a:lnTo>
                  <a:pt x="505881" y="52112"/>
                </a:lnTo>
                <a:lnTo>
                  <a:pt x="506692" y="57436"/>
                </a:lnTo>
                <a:lnTo>
                  <a:pt x="507232" y="62969"/>
                </a:lnTo>
                <a:lnTo>
                  <a:pt x="507592" y="68643"/>
                </a:lnTo>
                <a:lnTo>
                  <a:pt x="505848" y="73417"/>
                </a:lnTo>
                <a:lnTo>
                  <a:pt x="502700" y="77592"/>
                </a:lnTo>
                <a:lnTo>
                  <a:pt x="492920" y="85869"/>
                </a:lnTo>
                <a:lnTo>
                  <a:pt x="486144" y="90855"/>
                </a:lnTo>
                <a:lnTo>
                  <a:pt x="478651" y="96163"/>
                </a:lnTo>
                <a:lnTo>
                  <a:pt x="465032" y="104707"/>
                </a:lnTo>
                <a:lnTo>
                  <a:pt x="451374" y="111811"/>
                </a:lnTo>
                <a:lnTo>
                  <a:pt x="443564" y="115094"/>
                </a:lnTo>
                <a:lnTo>
                  <a:pt x="435381" y="118276"/>
                </a:lnTo>
                <a:lnTo>
                  <a:pt x="426949" y="120396"/>
                </a:lnTo>
                <a:lnTo>
                  <a:pt x="418351" y="121810"/>
                </a:lnTo>
                <a:lnTo>
                  <a:pt x="409643" y="122753"/>
                </a:lnTo>
                <a:lnTo>
                  <a:pt x="400861" y="124374"/>
                </a:lnTo>
                <a:lnTo>
                  <a:pt x="392030" y="126446"/>
                </a:lnTo>
                <a:lnTo>
                  <a:pt x="383165" y="128820"/>
                </a:lnTo>
                <a:lnTo>
                  <a:pt x="368025" y="131458"/>
                </a:lnTo>
                <a:lnTo>
                  <a:pt x="355673" y="132630"/>
                </a:lnTo>
                <a:lnTo>
                  <a:pt x="343141" y="133290"/>
                </a:lnTo>
                <a:lnTo>
                  <a:pt x="336345" y="133444"/>
                </a:lnTo>
                <a:lnTo>
                  <a:pt x="334136" y="132493"/>
                </a:lnTo>
                <a:lnTo>
                  <a:pt x="332664" y="130867"/>
                </a:lnTo>
                <a:lnTo>
                  <a:pt x="329719" y="1246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SMARTInkAnnotation260"/>
          <p:cNvSpPr/>
          <p:nvPr/>
        </p:nvSpPr>
        <p:spPr>
          <a:xfrm>
            <a:off x="6993861" y="3170039"/>
            <a:ext cx="123101" cy="159307"/>
          </a:xfrm>
          <a:custGeom>
            <a:avLst/>
            <a:gdLst/>
            <a:ahLst/>
            <a:cxnLst/>
            <a:rect l="0" t="0" r="0" b="0"/>
            <a:pathLst>
              <a:path w="123101" h="159307">
                <a:moveTo>
                  <a:pt x="123100" y="0"/>
                </a:moveTo>
                <a:lnTo>
                  <a:pt x="62246" y="0"/>
                </a:lnTo>
                <a:lnTo>
                  <a:pt x="57726" y="992"/>
                </a:lnTo>
                <a:lnTo>
                  <a:pt x="53720" y="2646"/>
                </a:lnTo>
                <a:lnTo>
                  <a:pt x="50057" y="4741"/>
                </a:lnTo>
                <a:lnTo>
                  <a:pt x="46623" y="6137"/>
                </a:lnTo>
                <a:lnTo>
                  <a:pt x="43342" y="7068"/>
                </a:lnTo>
                <a:lnTo>
                  <a:pt x="40162" y="7688"/>
                </a:lnTo>
                <a:lnTo>
                  <a:pt x="37050" y="9094"/>
                </a:lnTo>
                <a:lnTo>
                  <a:pt x="33984" y="11024"/>
                </a:lnTo>
                <a:lnTo>
                  <a:pt x="30947" y="13302"/>
                </a:lnTo>
                <a:lnTo>
                  <a:pt x="28922" y="15814"/>
                </a:lnTo>
                <a:lnTo>
                  <a:pt x="27572" y="18480"/>
                </a:lnTo>
                <a:lnTo>
                  <a:pt x="26672" y="21249"/>
                </a:lnTo>
                <a:lnTo>
                  <a:pt x="27065" y="24088"/>
                </a:lnTo>
                <a:lnTo>
                  <a:pt x="28319" y="26973"/>
                </a:lnTo>
                <a:lnTo>
                  <a:pt x="30147" y="29888"/>
                </a:lnTo>
                <a:lnTo>
                  <a:pt x="32357" y="32824"/>
                </a:lnTo>
                <a:lnTo>
                  <a:pt x="34824" y="35773"/>
                </a:lnTo>
                <a:lnTo>
                  <a:pt x="37460" y="38732"/>
                </a:lnTo>
                <a:lnTo>
                  <a:pt x="43035" y="44665"/>
                </a:lnTo>
                <a:lnTo>
                  <a:pt x="45910" y="47636"/>
                </a:lnTo>
                <a:lnTo>
                  <a:pt x="49813" y="50609"/>
                </a:lnTo>
                <a:lnTo>
                  <a:pt x="54398" y="53583"/>
                </a:lnTo>
                <a:lnTo>
                  <a:pt x="59439" y="56558"/>
                </a:lnTo>
                <a:lnTo>
                  <a:pt x="63792" y="59533"/>
                </a:lnTo>
                <a:lnTo>
                  <a:pt x="67687" y="62509"/>
                </a:lnTo>
                <a:lnTo>
                  <a:pt x="71275" y="65485"/>
                </a:lnTo>
                <a:lnTo>
                  <a:pt x="74659" y="68462"/>
                </a:lnTo>
                <a:lnTo>
                  <a:pt x="77907" y="71438"/>
                </a:lnTo>
                <a:lnTo>
                  <a:pt x="81065" y="74415"/>
                </a:lnTo>
                <a:lnTo>
                  <a:pt x="84163" y="76399"/>
                </a:lnTo>
                <a:lnTo>
                  <a:pt x="87221" y="77722"/>
                </a:lnTo>
                <a:lnTo>
                  <a:pt x="90250" y="78603"/>
                </a:lnTo>
                <a:lnTo>
                  <a:pt x="93263" y="80184"/>
                </a:lnTo>
                <a:lnTo>
                  <a:pt x="96264" y="82229"/>
                </a:lnTo>
                <a:lnTo>
                  <a:pt x="99255" y="84585"/>
                </a:lnTo>
                <a:lnTo>
                  <a:pt x="100258" y="87148"/>
                </a:lnTo>
                <a:lnTo>
                  <a:pt x="99935" y="89848"/>
                </a:lnTo>
                <a:lnTo>
                  <a:pt x="98727" y="92641"/>
                </a:lnTo>
                <a:lnTo>
                  <a:pt x="97922" y="95495"/>
                </a:lnTo>
                <a:lnTo>
                  <a:pt x="97384" y="98390"/>
                </a:lnTo>
                <a:lnTo>
                  <a:pt x="97026" y="101312"/>
                </a:lnTo>
                <a:lnTo>
                  <a:pt x="94804" y="104252"/>
                </a:lnTo>
                <a:lnTo>
                  <a:pt x="91338" y="107205"/>
                </a:lnTo>
                <a:lnTo>
                  <a:pt x="87042" y="110165"/>
                </a:lnTo>
                <a:lnTo>
                  <a:pt x="83186" y="113131"/>
                </a:lnTo>
                <a:lnTo>
                  <a:pt x="79624" y="116100"/>
                </a:lnTo>
                <a:lnTo>
                  <a:pt x="76257" y="119072"/>
                </a:lnTo>
                <a:lnTo>
                  <a:pt x="67224" y="127666"/>
                </a:lnTo>
                <a:lnTo>
                  <a:pt x="62036" y="132735"/>
                </a:lnTo>
                <a:lnTo>
                  <a:pt x="56594" y="137108"/>
                </a:lnTo>
                <a:lnTo>
                  <a:pt x="50981" y="141014"/>
                </a:lnTo>
                <a:lnTo>
                  <a:pt x="45255" y="144611"/>
                </a:lnTo>
                <a:lnTo>
                  <a:pt x="39453" y="147009"/>
                </a:lnTo>
                <a:lnTo>
                  <a:pt x="33601" y="148608"/>
                </a:lnTo>
                <a:lnTo>
                  <a:pt x="27715" y="149673"/>
                </a:lnTo>
                <a:lnTo>
                  <a:pt x="22799" y="151376"/>
                </a:lnTo>
                <a:lnTo>
                  <a:pt x="18530" y="153503"/>
                </a:lnTo>
                <a:lnTo>
                  <a:pt x="14691" y="155913"/>
                </a:lnTo>
                <a:lnTo>
                  <a:pt x="11139" y="157521"/>
                </a:lnTo>
                <a:lnTo>
                  <a:pt x="7780" y="158592"/>
                </a:lnTo>
                <a:lnTo>
                  <a:pt x="4548" y="159306"/>
                </a:lnTo>
                <a:lnTo>
                  <a:pt x="2393" y="158790"/>
                </a:lnTo>
                <a:lnTo>
                  <a:pt x="957" y="157454"/>
                </a:lnTo>
                <a:lnTo>
                  <a:pt x="0" y="155571"/>
                </a:lnTo>
                <a:lnTo>
                  <a:pt x="353" y="154315"/>
                </a:lnTo>
                <a:lnTo>
                  <a:pt x="1581" y="153478"/>
                </a:lnTo>
                <a:lnTo>
                  <a:pt x="7014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Freeform 25"/>
          <p:cNvSpPr/>
          <p:nvPr/>
        </p:nvSpPr>
        <p:spPr>
          <a:xfrm>
            <a:off x="7000875" y="3312914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SMARTInkAnnotation262"/>
          <p:cNvSpPr/>
          <p:nvPr/>
        </p:nvSpPr>
        <p:spPr>
          <a:xfrm>
            <a:off x="7152715" y="3214688"/>
            <a:ext cx="89215" cy="97823"/>
          </a:xfrm>
          <a:custGeom>
            <a:avLst/>
            <a:gdLst/>
            <a:ahLst/>
            <a:cxnLst/>
            <a:rect l="0" t="0" r="0" b="0"/>
            <a:pathLst>
              <a:path w="89215" h="97823">
                <a:moveTo>
                  <a:pt x="17824" y="35718"/>
                </a:moveTo>
                <a:lnTo>
                  <a:pt x="17824" y="40459"/>
                </a:lnTo>
                <a:lnTo>
                  <a:pt x="16832" y="41855"/>
                </a:lnTo>
                <a:lnTo>
                  <a:pt x="15178" y="42786"/>
                </a:lnTo>
                <a:lnTo>
                  <a:pt x="10135" y="44280"/>
                </a:lnTo>
                <a:lnTo>
                  <a:pt x="8729" y="45395"/>
                </a:lnTo>
                <a:lnTo>
                  <a:pt x="6800" y="47130"/>
                </a:lnTo>
                <a:lnTo>
                  <a:pt x="1315" y="52304"/>
                </a:lnTo>
                <a:lnTo>
                  <a:pt x="865" y="53721"/>
                </a:lnTo>
                <a:lnTo>
                  <a:pt x="565" y="55657"/>
                </a:lnTo>
                <a:lnTo>
                  <a:pt x="365" y="57941"/>
                </a:lnTo>
                <a:lnTo>
                  <a:pt x="231" y="60455"/>
                </a:lnTo>
                <a:lnTo>
                  <a:pt x="83" y="65895"/>
                </a:lnTo>
                <a:lnTo>
                  <a:pt x="0" y="74535"/>
                </a:lnTo>
                <a:lnTo>
                  <a:pt x="981" y="76479"/>
                </a:lnTo>
                <a:lnTo>
                  <a:pt x="2627" y="77775"/>
                </a:lnTo>
                <a:lnTo>
                  <a:pt x="4716" y="78639"/>
                </a:lnTo>
                <a:lnTo>
                  <a:pt x="7101" y="80207"/>
                </a:lnTo>
                <a:lnTo>
                  <a:pt x="9683" y="82245"/>
                </a:lnTo>
                <a:lnTo>
                  <a:pt x="16216" y="87903"/>
                </a:lnTo>
                <a:lnTo>
                  <a:pt x="19755" y="91323"/>
                </a:lnTo>
                <a:lnTo>
                  <a:pt x="22087" y="93624"/>
                </a:lnTo>
                <a:lnTo>
                  <a:pt x="24635" y="95158"/>
                </a:lnTo>
                <a:lnTo>
                  <a:pt x="27326" y="96180"/>
                </a:lnTo>
                <a:lnTo>
                  <a:pt x="30112" y="96862"/>
                </a:lnTo>
                <a:lnTo>
                  <a:pt x="32961" y="97317"/>
                </a:lnTo>
                <a:lnTo>
                  <a:pt x="35853" y="97620"/>
                </a:lnTo>
                <a:lnTo>
                  <a:pt x="38773" y="97822"/>
                </a:lnTo>
                <a:lnTo>
                  <a:pt x="41712" y="96965"/>
                </a:lnTo>
                <a:lnTo>
                  <a:pt x="44664" y="95401"/>
                </a:lnTo>
                <a:lnTo>
                  <a:pt x="47623" y="93366"/>
                </a:lnTo>
                <a:lnTo>
                  <a:pt x="51581" y="91017"/>
                </a:lnTo>
                <a:lnTo>
                  <a:pt x="56204" y="88459"/>
                </a:lnTo>
                <a:lnTo>
                  <a:pt x="61270" y="85761"/>
                </a:lnTo>
                <a:lnTo>
                  <a:pt x="65640" y="82971"/>
                </a:lnTo>
                <a:lnTo>
                  <a:pt x="69545" y="80119"/>
                </a:lnTo>
                <a:lnTo>
                  <a:pt x="73141" y="77225"/>
                </a:lnTo>
                <a:lnTo>
                  <a:pt x="76530" y="74303"/>
                </a:lnTo>
                <a:lnTo>
                  <a:pt x="79782" y="71364"/>
                </a:lnTo>
                <a:lnTo>
                  <a:pt x="82941" y="68412"/>
                </a:lnTo>
                <a:lnTo>
                  <a:pt x="85048" y="65451"/>
                </a:lnTo>
                <a:lnTo>
                  <a:pt x="86452" y="62486"/>
                </a:lnTo>
                <a:lnTo>
                  <a:pt x="87390" y="59516"/>
                </a:lnTo>
                <a:lnTo>
                  <a:pt x="88014" y="55552"/>
                </a:lnTo>
                <a:lnTo>
                  <a:pt x="88429" y="50925"/>
                </a:lnTo>
                <a:lnTo>
                  <a:pt x="88892" y="41485"/>
                </a:lnTo>
                <a:lnTo>
                  <a:pt x="89097" y="33982"/>
                </a:lnTo>
                <a:lnTo>
                  <a:pt x="89214" y="24179"/>
                </a:lnTo>
                <a:lnTo>
                  <a:pt x="88238" y="21080"/>
                </a:lnTo>
                <a:lnTo>
                  <a:pt x="86594" y="18022"/>
                </a:lnTo>
                <a:lnTo>
                  <a:pt x="84507" y="14991"/>
                </a:lnTo>
                <a:lnTo>
                  <a:pt x="83115" y="11978"/>
                </a:lnTo>
                <a:lnTo>
                  <a:pt x="82187" y="8977"/>
                </a:lnTo>
                <a:lnTo>
                  <a:pt x="8033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SMARTInkAnnotation263"/>
          <p:cNvSpPr/>
          <p:nvPr/>
        </p:nvSpPr>
        <p:spPr>
          <a:xfrm>
            <a:off x="7322344" y="3126673"/>
            <a:ext cx="312540" cy="202583"/>
          </a:xfrm>
          <a:custGeom>
            <a:avLst/>
            <a:gdLst/>
            <a:ahLst/>
            <a:cxnLst/>
            <a:rect l="0" t="0" r="0" b="0"/>
            <a:pathLst>
              <a:path w="312540" h="202583">
                <a:moveTo>
                  <a:pt x="0" y="25507"/>
                </a:moveTo>
                <a:lnTo>
                  <a:pt x="0" y="13078"/>
                </a:lnTo>
                <a:lnTo>
                  <a:pt x="991" y="11267"/>
                </a:lnTo>
                <a:lnTo>
                  <a:pt x="2645" y="10061"/>
                </a:lnTo>
                <a:lnTo>
                  <a:pt x="7688" y="8124"/>
                </a:lnTo>
                <a:lnTo>
                  <a:pt x="13302" y="3048"/>
                </a:lnTo>
                <a:lnTo>
                  <a:pt x="15814" y="1604"/>
                </a:lnTo>
                <a:lnTo>
                  <a:pt x="21249" y="0"/>
                </a:lnTo>
                <a:lnTo>
                  <a:pt x="24087" y="565"/>
                </a:lnTo>
                <a:lnTo>
                  <a:pt x="29888" y="3838"/>
                </a:lnTo>
                <a:lnTo>
                  <a:pt x="35773" y="8600"/>
                </a:lnTo>
                <a:lnTo>
                  <a:pt x="38731" y="11259"/>
                </a:lnTo>
                <a:lnTo>
                  <a:pt x="40704" y="14024"/>
                </a:lnTo>
                <a:lnTo>
                  <a:pt x="42895" y="19742"/>
                </a:lnTo>
                <a:lnTo>
                  <a:pt x="43869" y="25590"/>
                </a:lnTo>
                <a:lnTo>
                  <a:pt x="44129" y="28539"/>
                </a:lnTo>
                <a:lnTo>
                  <a:pt x="45294" y="32489"/>
                </a:lnTo>
                <a:lnTo>
                  <a:pt x="47063" y="37107"/>
                </a:lnTo>
                <a:lnTo>
                  <a:pt x="49235" y="42170"/>
                </a:lnTo>
                <a:lnTo>
                  <a:pt x="49691" y="47529"/>
                </a:lnTo>
                <a:lnTo>
                  <a:pt x="49002" y="53087"/>
                </a:lnTo>
                <a:lnTo>
                  <a:pt x="47550" y="58776"/>
                </a:lnTo>
                <a:lnTo>
                  <a:pt x="46583" y="64554"/>
                </a:lnTo>
                <a:lnTo>
                  <a:pt x="45939" y="70389"/>
                </a:lnTo>
                <a:lnTo>
                  <a:pt x="45508" y="76265"/>
                </a:lnTo>
                <a:lnTo>
                  <a:pt x="45221" y="82165"/>
                </a:lnTo>
                <a:lnTo>
                  <a:pt x="44903" y="94014"/>
                </a:lnTo>
                <a:lnTo>
                  <a:pt x="44724" y="111841"/>
                </a:lnTo>
                <a:lnTo>
                  <a:pt x="45691" y="117789"/>
                </a:lnTo>
                <a:lnTo>
                  <a:pt x="47328" y="123739"/>
                </a:lnTo>
                <a:lnTo>
                  <a:pt x="49411" y="129690"/>
                </a:lnTo>
                <a:lnTo>
                  <a:pt x="50800" y="135642"/>
                </a:lnTo>
                <a:lnTo>
                  <a:pt x="51726" y="141594"/>
                </a:lnTo>
                <a:lnTo>
                  <a:pt x="52343" y="147547"/>
                </a:lnTo>
                <a:lnTo>
                  <a:pt x="53747" y="152507"/>
                </a:lnTo>
                <a:lnTo>
                  <a:pt x="55675" y="156806"/>
                </a:lnTo>
                <a:lnTo>
                  <a:pt x="61158" y="166095"/>
                </a:lnTo>
                <a:lnTo>
                  <a:pt x="64554" y="170011"/>
                </a:lnTo>
                <a:lnTo>
                  <a:pt x="70078" y="175870"/>
                </a:lnTo>
                <a:lnTo>
                  <a:pt x="70833" y="179316"/>
                </a:lnTo>
                <a:lnTo>
                  <a:pt x="71035" y="181625"/>
                </a:lnTo>
                <a:lnTo>
                  <a:pt x="72161" y="182171"/>
                </a:lnTo>
                <a:lnTo>
                  <a:pt x="73904" y="181543"/>
                </a:lnTo>
                <a:lnTo>
                  <a:pt x="79090" y="178147"/>
                </a:lnTo>
                <a:lnTo>
                  <a:pt x="84729" y="172818"/>
                </a:lnTo>
                <a:lnTo>
                  <a:pt x="88236" y="171339"/>
                </a:lnTo>
                <a:lnTo>
                  <a:pt x="97424" y="169696"/>
                </a:lnTo>
                <a:lnTo>
                  <a:pt x="105476" y="166320"/>
                </a:lnTo>
                <a:lnTo>
                  <a:pt x="113354" y="161512"/>
                </a:lnTo>
                <a:lnTo>
                  <a:pt x="123471" y="156068"/>
                </a:lnTo>
                <a:lnTo>
                  <a:pt x="169720" y="132647"/>
                </a:lnTo>
                <a:lnTo>
                  <a:pt x="175654" y="129676"/>
                </a:lnTo>
                <a:lnTo>
                  <a:pt x="180603" y="125710"/>
                </a:lnTo>
                <a:lnTo>
                  <a:pt x="184894" y="121083"/>
                </a:lnTo>
                <a:lnTo>
                  <a:pt x="188746" y="116013"/>
                </a:lnTo>
                <a:lnTo>
                  <a:pt x="193300" y="111641"/>
                </a:lnTo>
                <a:lnTo>
                  <a:pt x="198320" y="107735"/>
                </a:lnTo>
                <a:lnTo>
                  <a:pt x="203651" y="104138"/>
                </a:lnTo>
                <a:lnTo>
                  <a:pt x="208196" y="99755"/>
                </a:lnTo>
                <a:lnTo>
                  <a:pt x="212219" y="94850"/>
                </a:lnTo>
                <a:lnTo>
                  <a:pt x="215894" y="89595"/>
                </a:lnTo>
                <a:lnTo>
                  <a:pt x="218343" y="85099"/>
                </a:lnTo>
                <a:lnTo>
                  <a:pt x="219976" y="81110"/>
                </a:lnTo>
                <a:lnTo>
                  <a:pt x="221065" y="77458"/>
                </a:lnTo>
                <a:lnTo>
                  <a:pt x="222782" y="74032"/>
                </a:lnTo>
                <a:lnTo>
                  <a:pt x="224919" y="70755"/>
                </a:lnTo>
                <a:lnTo>
                  <a:pt x="227337" y="67579"/>
                </a:lnTo>
                <a:lnTo>
                  <a:pt x="230023" y="61403"/>
                </a:lnTo>
                <a:lnTo>
                  <a:pt x="230739" y="58367"/>
                </a:lnTo>
                <a:lnTo>
                  <a:pt x="230224" y="55351"/>
                </a:lnTo>
                <a:lnTo>
                  <a:pt x="227007" y="49354"/>
                </a:lnTo>
                <a:lnTo>
                  <a:pt x="224760" y="47358"/>
                </a:lnTo>
                <a:lnTo>
                  <a:pt x="222269" y="46027"/>
                </a:lnTo>
                <a:lnTo>
                  <a:pt x="219617" y="45140"/>
                </a:lnTo>
                <a:lnTo>
                  <a:pt x="211378" y="44154"/>
                </a:lnTo>
                <a:lnTo>
                  <a:pt x="206403" y="43892"/>
                </a:lnTo>
                <a:lnTo>
                  <a:pt x="202094" y="44709"/>
                </a:lnTo>
                <a:lnTo>
                  <a:pt x="194661" y="48262"/>
                </a:lnTo>
                <a:lnTo>
                  <a:pt x="185403" y="53149"/>
                </a:lnTo>
                <a:lnTo>
                  <a:pt x="180157" y="55841"/>
                </a:lnTo>
                <a:lnTo>
                  <a:pt x="174675" y="59620"/>
                </a:lnTo>
                <a:lnTo>
                  <a:pt x="169036" y="64124"/>
                </a:lnTo>
                <a:lnTo>
                  <a:pt x="163292" y="69111"/>
                </a:lnTo>
                <a:lnTo>
                  <a:pt x="158470" y="74420"/>
                </a:lnTo>
                <a:lnTo>
                  <a:pt x="154264" y="79943"/>
                </a:lnTo>
                <a:lnTo>
                  <a:pt x="150467" y="85610"/>
                </a:lnTo>
                <a:lnTo>
                  <a:pt x="146944" y="91373"/>
                </a:lnTo>
                <a:lnTo>
                  <a:pt x="143603" y="97198"/>
                </a:lnTo>
                <a:lnTo>
                  <a:pt x="140383" y="103067"/>
                </a:lnTo>
                <a:lnTo>
                  <a:pt x="138237" y="108963"/>
                </a:lnTo>
                <a:lnTo>
                  <a:pt x="136806" y="114879"/>
                </a:lnTo>
                <a:lnTo>
                  <a:pt x="135853" y="120807"/>
                </a:lnTo>
                <a:lnTo>
                  <a:pt x="135217" y="126744"/>
                </a:lnTo>
                <a:lnTo>
                  <a:pt x="134793" y="132685"/>
                </a:lnTo>
                <a:lnTo>
                  <a:pt x="134510" y="138631"/>
                </a:lnTo>
                <a:lnTo>
                  <a:pt x="135314" y="144579"/>
                </a:lnTo>
                <a:lnTo>
                  <a:pt x="136842" y="150529"/>
                </a:lnTo>
                <a:lnTo>
                  <a:pt x="138853" y="156480"/>
                </a:lnTo>
                <a:lnTo>
                  <a:pt x="141186" y="161439"/>
                </a:lnTo>
                <a:lnTo>
                  <a:pt x="143733" y="165738"/>
                </a:lnTo>
                <a:lnTo>
                  <a:pt x="146423" y="169596"/>
                </a:lnTo>
                <a:lnTo>
                  <a:pt x="151194" y="174152"/>
                </a:lnTo>
                <a:lnTo>
                  <a:pt x="157351" y="179174"/>
                </a:lnTo>
                <a:lnTo>
                  <a:pt x="164431" y="184506"/>
                </a:lnTo>
                <a:lnTo>
                  <a:pt x="171137" y="188061"/>
                </a:lnTo>
                <a:lnTo>
                  <a:pt x="177591" y="190431"/>
                </a:lnTo>
                <a:lnTo>
                  <a:pt x="183878" y="192011"/>
                </a:lnTo>
                <a:lnTo>
                  <a:pt x="191046" y="194056"/>
                </a:lnTo>
                <a:lnTo>
                  <a:pt x="206948" y="198975"/>
                </a:lnTo>
                <a:lnTo>
                  <a:pt x="215356" y="200683"/>
                </a:lnTo>
                <a:lnTo>
                  <a:pt x="223937" y="201822"/>
                </a:lnTo>
                <a:lnTo>
                  <a:pt x="232635" y="202582"/>
                </a:lnTo>
                <a:lnTo>
                  <a:pt x="241410" y="202096"/>
                </a:lnTo>
                <a:lnTo>
                  <a:pt x="250237" y="200780"/>
                </a:lnTo>
                <a:lnTo>
                  <a:pt x="259098" y="198910"/>
                </a:lnTo>
                <a:lnTo>
                  <a:pt x="267982" y="197664"/>
                </a:lnTo>
                <a:lnTo>
                  <a:pt x="276881" y="196833"/>
                </a:lnTo>
                <a:lnTo>
                  <a:pt x="292722" y="195909"/>
                </a:lnTo>
                <a:lnTo>
                  <a:pt x="312539" y="19517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SMARTInkAnnotation264"/>
          <p:cNvSpPr/>
          <p:nvPr/>
        </p:nvSpPr>
        <p:spPr>
          <a:xfrm>
            <a:off x="4885787" y="3411141"/>
            <a:ext cx="266644" cy="223192"/>
          </a:xfrm>
          <a:custGeom>
            <a:avLst/>
            <a:gdLst/>
            <a:ahLst/>
            <a:cxnLst/>
            <a:rect l="0" t="0" r="0" b="0"/>
            <a:pathLst>
              <a:path w="266644" h="223192">
                <a:moveTo>
                  <a:pt x="7682" y="0"/>
                </a:moveTo>
                <a:lnTo>
                  <a:pt x="7682" y="4740"/>
                </a:lnTo>
                <a:lnTo>
                  <a:pt x="8674" y="7129"/>
                </a:lnTo>
                <a:lnTo>
                  <a:pt x="12422" y="12428"/>
                </a:lnTo>
                <a:lnTo>
                  <a:pt x="12826" y="16223"/>
                </a:lnTo>
                <a:lnTo>
                  <a:pt x="12103" y="20737"/>
                </a:lnTo>
                <a:lnTo>
                  <a:pt x="10630" y="25731"/>
                </a:lnTo>
                <a:lnTo>
                  <a:pt x="9647" y="31044"/>
                </a:lnTo>
                <a:lnTo>
                  <a:pt x="8992" y="36571"/>
                </a:lnTo>
                <a:lnTo>
                  <a:pt x="8555" y="42240"/>
                </a:lnTo>
                <a:lnTo>
                  <a:pt x="8264" y="48003"/>
                </a:lnTo>
                <a:lnTo>
                  <a:pt x="7940" y="59699"/>
                </a:lnTo>
                <a:lnTo>
                  <a:pt x="7758" y="82181"/>
                </a:lnTo>
                <a:lnTo>
                  <a:pt x="6740" y="90506"/>
                </a:lnTo>
                <a:lnTo>
                  <a:pt x="5070" y="99032"/>
                </a:lnTo>
                <a:lnTo>
                  <a:pt x="2964" y="107693"/>
                </a:lnTo>
                <a:lnTo>
                  <a:pt x="1560" y="115452"/>
                </a:lnTo>
                <a:lnTo>
                  <a:pt x="624" y="122608"/>
                </a:lnTo>
                <a:lnTo>
                  <a:pt x="0" y="129364"/>
                </a:lnTo>
                <a:lnTo>
                  <a:pt x="576" y="136844"/>
                </a:lnTo>
                <a:lnTo>
                  <a:pt x="1952" y="144807"/>
                </a:lnTo>
                <a:lnTo>
                  <a:pt x="3862" y="153093"/>
                </a:lnTo>
                <a:lnTo>
                  <a:pt x="5135" y="160601"/>
                </a:lnTo>
                <a:lnTo>
                  <a:pt x="5984" y="167590"/>
                </a:lnTo>
                <a:lnTo>
                  <a:pt x="6550" y="174234"/>
                </a:lnTo>
                <a:lnTo>
                  <a:pt x="6928" y="180648"/>
                </a:lnTo>
                <a:lnTo>
                  <a:pt x="7346" y="193067"/>
                </a:lnTo>
                <a:lnTo>
                  <a:pt x="7615" y="210079"/>
                </a:lnTo>
                <a:lnTo>
                  <a:pt x="7681" y="223191"/>
                </a:lnTo>
                <a:lnTo>
                  <a:pt x="12422" y="218486"/>
                </a:lnTo>
                <a:lnTo>
                  <a:pt x="20041" y="213521"/>
                </a:lnTo>
                <a:lnTo>
                  <a:pt x="24851" y="210808"/>
                </a:lnTo>
                <a:lnTo>
                  <a:pt x="32841" y="207794"/>
                </a:lnTo>
                <a:lnTo>
                  <a:pt x="36361" y="206990"/>
                </a:lnTo>
                <a:lnTo>
                  <a:pt x="41684" y="205462"/>
                </a:lnTo>
                <a:lnTo>
                  <a:pt x="55536" y="201118"/>
                </a:lnTo>
                <a:lnTo>
                  <a:pt x="62405" y="198571"/>
                </a:lnTo>
                <a:lnTo>
                  <a:pt x="68969" y="195880"/>
                </a:lnTo>
                <a:lnTo>
                  <a:pt x="75329" y="193095"/>
                </a:lnTo>
                <a:lnTo>
                  <a:pt x="82545" y="191237"/>
                </a:lnTo>
                <a:lnTo>
                  <a:pt x="90333" y="189999"/>
                </a:lnTo>
                <a:lnTo>
                  <a:pt x="98501" y="189174"/>
                </a:lnTo>
                <a:lnTo>
                  <a:pt x="106924" y="187631"/>
                </a:lnTo>
                <a:lnTo>
                  <a:pt x="115515" y="185611"/>
                </a:lnTo>
                <a:lnTo>
                  <a:pt x="124219" y="183271"/>
                </a:lnTo>
                <a:lnTo>
                  <a:pt x="132006" y="181712"/>
                </a:lnTo>
                <a:lnTo>
                  <a:pt x="139182" y="180672"/>
                </a:lnTo>
                <a:lnTo>
                  <a:pt x="145950" y="179979"/>
                </a:lnTo>
                <a:lnTo>
                  <a:pt x="153439" y="179517"/>
                </a:lnTo>
                <a:lnTo>
                  <a:pt x="169697" y="179004"/>
                </a:lnTo>
                <a:lnTo>
                  <a:pt x="178200" y="179859"/>
                </a:lnTo>
                <a:lnTo>
                  <a:pt x="186844" y="181421"/>
                </a:lnTo>
                <a:lnTo>
                  <a:pt x="195584" y="183455"/>
                </a:lnTo>
                <a:lnTo>
                  <a:pt x="203396" y="184811"/>
                </a:lnTo>
                <a:lnTo>
                  <a:pt x="210587" y="185715"/>
                </a:lnTo>
                <a:lnTo>
                  <a:pt x="217367" y="186318"/>
                </a:lnTo>
                <a:lnTo>
                  <a:pt x="223870" y="187711"/>
                </a:lnTo>
                <a:lnTo>
                  <a:pt x="230190" y="189633"/>
                </a:lnTo>
                <a:lnTo>
                  <a:pt x="236388" y="191906"/>
                </a:lnTo>
                <a:lnTo>
                  <a:pt x="241511" y="193422"/>
                </a:lnTo>
                <a:lnTo>
                  <a:pt x="245920" y="194432"/>
                </a:lnTo>
                <a:lnTo>
                  <a:pt x="253464" y="195554"/>
                </a:lnTo>
                <a:lnTo>
                  <a:pt x="260124" y="196053"/>
                </a:lnTo>
                <a:lnTo>
                  <a:pt x="266643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SMARTInkAnnotation265"/>
          <p:cNvSpPr/>
          <p:nvPr/>
        </p:nvSpPr>
        <p:spPr>
          <a:xfrm>
            <a:off x="5000625" y="3491540"/>
            <a:ext cx="194158" cy="241070"/>
          </a:xfrm>
          <a:custGeom>
            <a:avLst/>
            <a:gdLst/>
            <a:ahLst/>
            <a:cxnLst/>
            <a:rect l="0" t="0" r="0" b="0"/>
            <a:pathLst>
              <a:path w="194158" h="241070">
                <a:moveTo>
                  <a:pt x="0" y="8897"/>
                </a:moveTo>
                <a:lnTo>
                  <a:pt x="0" y="1209"/>
                </a:lnTo>
                <a:lnTo>
                  <a:pt x="992" y="795"/>
                </a:lnTo>
                <a:lnTo>
                  <a:pt x="6137" y="212"/>
                </a:lnTo>
                <a:lnTo>
                  <a:pt x="11024" y="16"/>
                </a:lnTo>
                <a:lnTo>
                  <a:pt x="13302" y="0"/>
                </a:lnTo>
                <a:lnTo>
                  <a:pt x="15814" y="981"/>
                </a:lnTo>
                <a:lnTo>
                  <a:pt x="21249" y="4718"/>
                </a:lnTo>
                <a:lnTo>
                  <a:pt x="26973" y="9685"/>
                </a:lnTo>
                <a:lnTo>
                  <a:pt x="29888" y="12399"/>
                </a:lnTo>
                <a:lnTo>
                  <a:pt x="33816" y="15201"/>
                </a:lnTo>
                <a:lnTo>
                  <a:pt x="38419" y="18061"/>
                </a:lnTo>
                <a:lnTo>
                  <a:pt x="43472" y="20959"/>
                </a:lnTo>
                <a:lnTo>
                  <a:pt x="54378" y="26826"/>
                </a:lnTo>
                <a:lnTo>
                  <a:pt x="77548" y="38677"/>
                </a:lnTo>
                <a:lnTo>
                  <a:pt x="83449" y="40656"/>
                </a:lnTo>
                <a:lnTo>
                  <a:pt x="89367" y="41976"/>
                </a:lnTo>
                <a:lnTo>
                  <a:pt x="95297" y="42856"/>
                </a:lnTo>
                <a:lnTo>
                  <a:pt x="102226" y="44435"/>
                </a:lnTo>
                <a:lnTo>
                  <a:pt x="109822" y="46479"/>
                </a:lnTo>
                <a:lnTo>
                  <a:pt x="117864" y="48835"/>
                </a:lnTo>
                <a:lnTo>
                  <a:pt x="125208" y="51398"/>
                </a:lnTo>
                <a:lnTo>
                  <a:pt x="132090" y="54098"/>
                </a:lnTo>
                <a:lnTo>
                  <a:pt x="138661" y="56890"/>
                </a:lnTo>
                <a:lnTo>
                  <a:pt x="151254" y="62639"/>
                </a:lnTo>
                <a:lnTo>
                  <a:pt x="157391" y="65561"/>
                </a:lnTo>
                <a:lnTo>
                  <a:pt x="163466" y="67509"/>
                </a:lnTo>
                <a:lnTo>
                  <a:pt x="169501" y="68807"/>
                </a:lnTo>
                <a:lnTo>
                  <a:pt x="175509" y="69673"/>
                </a:lnTo>
                <a:lnTo>
                  <a:pt x="180506" y="71243"/>
                </a:lnTo>
                <a:lnTo>
                  <a:pt x="184829" y="73281"/>
                </a:lnTo>
                <a:lnTo>
                  <a:pt x="188704" y="75633"/>
                </a:lnTo>
                <a:lnTo>
                  <a:pt x="191287" y="78192"/>
                </a:lnTo>
                <a:lnTo>
                  <a:pt x="193009" y="80890"/>
                </a:lnTo>
                <a:lnTo>
                  <a:pt x="194157" y="83682"/>
                </a:lnTo>
                <a:lnTo>
                  <a:pt x="193930" y="86535"/>
                </a:lnTo>
                <a:lnTo>
                  <a:pt x="192786" y="89429"/>
                </a:lnTo>
                <a:lnTo>
                  <a:pt x="188870" y="96283"/>
                </a:lnTo>
                <a:lnTo>
                  <a:pt x="183823" y="105944"/>
                </a:lnTo>
                <a:lnTo>
                  <a:pt x="180095" y="111298"/>
                </a:lnTo>
                <a:lnTo>
                  <a:pt x="175626" y="116852"/>
                </a:lnTo>
                <a:lnTo>
                  <a:pt x="170662" y="122539"/>
                </a:lnTo>
                <a:lnTo>
                  <a:pt x="164376" y="128315"/>
                </a:lnTo>
                <a:lnTo>
                  <a:pt x="157209" y="134150"/>
                </a:lnTo>
                <a:lnTo>
                  <a:pt x="149454" y="140024"/>
                </a:lnTo>
                <a:lnTo>
                  <a:pt x="132901" y="151842"/>
                </a:lnTo>
                <a:lnTo>
                  <a:pt x="124319" y="157772"/>
                </a:lnTo>
                <a:lnTo>
                  <a:pt x="116614" y="163709"/>
                </a:lnTo>
                <a:lnTo>
                  <a:pt x="109493" y="169652"/>
                </a:lnTo>
                <a:lnTo>
                  <a:pt x="102761" y="175599"/>
                </a:lnTo>
                <a:lnTo>
                  <a:pt x="95297" y="181547"/>
                </a:lnTo>
                <a:lnTo>
                  <a:pt x="87344" y="187497"/>
                </a:lnTo>
                <a:lnTo>
                  <a:pt x="79065" y="193448"/>
                </a:lnTo>
                <a:lnTo>
                  <a:pt x="71562" y="199400"/>
                </a:lnTo>
                <a:lnTo>
                  <a:pt x="64575" y="205352"/>
                </a:lnTo>
                <a:lnTo>
                  <a:pt x="57933" y="211305"/>
                </a:lnTo>
                <a:lnTo>
                  <a:pt x="51520" y="216265"/>
                </a:lnTo>
                <a:lnTo>
                  <a:pt x="45261" y="220564"/>
                </a:lnTo>
                <a:lnTo>
                  <a:pt x="39103" y="224423"/>
                </a:lnTo>
                <a:lnTo>
                  <a:pt x="34006" y="227987"/>
                </a:lnTo>
                <a:lnTo>
                  <a:pt x="29617" y="231356"/>
                </a:lnTo>
                <a:lnTo>
                  <a:pt x="17859" y="2410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SMARTInkAnnotation266"/>
          <p:cNvSpPr/>
          <p:nvPr/>
        </p:nvSpPr>
        <p:spPr>
          <a:xfrm>
            <a:off x="5304234" y="3545086"/>
            <a:ext cx="8931" cy="187524"/>
          </a:xfrm>
          <a:custGeom>
            <a:avLst/>
            <a:gdLst/>
            <a:ahLst/>
            <a:cxnLst/>
            <a:rect l="0" t="0" r="0" b="0"/>
            <a:pathLst>
              <a:path w="8931" h="187524">
                <a:moveTo>
                  <a:pt x="0" y="0"/>
                </a:moveTo>
                <a:lnTo>
                  <a:pt x="0" y="68626"/>
                </a:lnTo>
                <a:lnTo>
                  <a:pt x="992" y="74524"/>
                </a:lnTo>
                <a:lnTo>
                  <a:pt x="2646" y="80441"/>
                </a:lnTo>
                <a:lnTo>
                  <a:pt x="4740" y="86369"/>
                </a:lnTo>
                <a:lnTo>
                  <a:pt x="6137" y="93298"/>
                </a:lnTo>
                <a:lnTo>
                  <a:pt x="7068" y="100894"/>
                </a:lnTo>
                <a:lnTo>
                  <a:pt x="7689" y="108934"/>
                </a:lnTo>
                <a:lnTo>
                  <a:pt x="8103" y="116279"/>
                </a:lnTo>
                <a:lnTo>
                  <a:pt x="8562" y="129732"/>
                </a:lnTo>
                <a:lnTo>
                  <a:pt x="8881" y="157926"/>
                </a:lnTo>
                <a:lnTo>
                  <a:pt x="893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SMARTInkAnnotation267"/>
          <p:cNvSpPr/>
          <p:nvPr/>
        </p:nvSpPr>
        <p:spPr>
          <a:xfrm>
            <a:off x="5286375" y="3527346"/>
            <a:ext cx="160735" cy="26671"/>
          </a:xfrm>
          <a:custGeom>
            <a:avLst/>
            <a:gdLst/>
            <a:ahLst/>
            <a:cxnLst/>
            <a:rect l="0" t="0" r="0" b="0"/>
            <a:pathLst>
              <a:path w="160735" h="26671">
                <a:moveTo>
                  <a:pt x="0" y="26670"/>
                </a:moveTo>
                <a:lnTo>
                  <a:pt x="4740" y="26670"/>
                </a:lnTo>
                <a:lnTo>
                  <a:pt x="7129" y="25677"/>
                </a:lnTo>
                <a:lnTo>
                  <a:pt x="9713" y="24024"/>
                </a:lnTo>
                <a:lnTo>
                  <a:pt x="12429" y="21929"/>
                </a:lnTo>
                <a:lnTo>
                  <a:pt x="16223" y="20532"/>
                </a:lnTo>
                <a:lnTo>
                  <a:pt x="20738" y="19601"/>
                </a:lnTo>
                <a:lnTo>
                  <a:pt x="25731" y="18981"/>
                </a:lnTo>
                <a:lnTo>
                  <a:pt x="31045" y="17575"/>
                </a:lnTo>
                <a:lnTo>
                  <a:pt x="36571" y="15646"/>
                </a:lnTo>
                <a:lnTo>
                  <a:pt x="42240" y="13367"/>
                </a:lnTo>
                <a:lnTo>
                  <a:pt x="49988" y="11848"/>
                </a:lnTo>
                <a:lnTo>
                  <a:pt x="59122" y="10835"/>
                </a:lnTo>
                <a:lnTo>
                  <a:pt x="69180" y="10160"/>
                </a:lnTo>
                <a:lnTo>
                  <a:pt x="77870" y="8718"/>
                </a:lnTo>
                <a:lnTo>
                  <a:pt x="85648" y="6764"/>
                </a:lnTo>
                <a:lnTo>
                  <a:pt x="92817" y="4470"/>
                </a:lnTo>
                <a:lnTo>
                  <a:pt x="100573" y="2940"/>
                </a:lnTo>
                <a:lnTo>
                  <a:pt x="108721" y="1920"/>
                </a:lnTo>
                <a:lnTo>
                  <a:pt x="123727" y="787"/>
                </a:lnTo>
                <a:lnTo>
                  <a:pt x="133703" y="283"/>
                </a:lnTo>
                <a:lnTo>
                  <a:pt x="141444" y="59"/>
                </a:lnTo>
                <a:lnTo>
                  <a:pt x="144898" y="0"/>
                </a:lnTo>
                <a:lnTo>
                  <a:pt x="148192" y="952"/>
                </a:lnTo>
                <a:lnTo>
                  <a:pt x="151381" y="2579"/>
                </a:lnTo>
                <a:lnTo>
                  <a:pt x="160734" y="88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SMARTInkAnnotation268"/>
          <p:cNvSpPr/>
          <p:nvPr/>
        </p:nvSpPr>
        <p:spPr>
          <a:xfrm>
            <a:off x="5277445" y="3634383"/>
            <a:ext cx="142876" cy="26790"/>
          </a:xfrm>
          <a:custGeom>
            <a:avLst/>
            <a:gdLst/>
            <a:ahLst/>
            <a:cxnLst/>
            <a:rect l="0" t="0" r="0" b="0"/>
            <a:pathLst>
              <a:path w="142876" h="26790">
                <a:moveTo>
                  <a:pt x="0" y="0"/>
                </a:moveTo>
                <a:lnTo>
                  <a:pt x="0" y="4740"/>
                </a:lnTo>
                <a:lnTo>
                  <a:pt x="992" y="6137"/>
                </a:lnTo>
                <a:lnTo>
                  <a:pt x="2646" y="7068"/>
                </a:lnTo>
                <a:lnTo>
                  <a:pt x="4740" y="7688"/>
                </a:lnTo>
                <a:lnTo>
                  <a:pt x="7129" y="9094"/>
                </a:lnTo>
                <a:lnTo>
                  <a:pt x="9714" y="11024"/>
                </a:lnTo>
                <a:lnTo>
                  <a:pt x="12429" y="13302"/>
                </a:lnTo>
                <a:lnTo>
                  <a:pt x="17216" y="14821"/>
                </a:lnTo>
                <a:lnTo>
                  <a:pt x="23383" y="15834"/>
                </a:lnTo>
                <a:lnTo>
                  <a:pt x="30472" y="16508"/>
                </a:lnTo>
                <a:lnTo>
                  <a:pt x="38174" y="17951"/>
                </a:lnTo>
                <a:lnTo>
                  <a:pt x="46285" y="19905"/>
                </a:lnTo>
                <a:lnTo>
                  <a:pt x="54669" y="22199"/>
                </a:lnTo>
                <a:lnTo>
                  <a:pt x="64227" y="23729"/>
                </a:lnTo>
                <a:lnTo>
                  <a:pt x="74568" y="24749"/>
                </a:lnTo>
                <a:lnTo>
                  <a:pt x="94657" y="25882"/>
                </a:lnTo>
                <a:lnTo>
                  <a:pt x="110200" y="26386"/>
                </a:lnTo>
                <a:lnTo>
                  <a:pt x="142875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SMARTInkAnnotation269"/>
          <p:cNvSpPr/>
          <p:nvPr/>
        </p:nvSpPr>
        <p:spPr>
          <a:xfrm>
            <a:off x="5491758" y="3625453"/>
            <a:ext cx="17860" cy="116087"/>
          </a:xfrm>
          <a:custGeom>
            <a:avLst/>
            <a:gdLst/>
            <a:ahLst/>
            <a:cxnLst/>
            <a:rect l="0" t="0" r="0" b="0"/>
            <a:pathLst>
              <a:path w="17860" h="116087">
                <a:moveTo>
                  <a:pt x="0" y="0"/>
                </a:moveTo>
                <a:lnTo>
                  <a:pt x="0" y="87685"/>
                </a:lnTo>
                <a:lnTo>
                  <a:pt x="992" y="92191"/>
                </a:lnTo>
                <a:lnTo>
                  <a:pt x="2645" y="96187"/>
                </a:lnTo>
                <a:lnTo>
                  <a:pt x="4740" y="99844"/>
                </a:lnTo>
                <a:lnTo>
                  <a:pt x="7129" y="103273"/>
                </a:lnTo>
                <a:lnTo>
                  <a:pt x="9713" y="106552"/>
                </a:lnTo>
                <a:lnTo>
                  <a:pt x="17859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SMARTInkAnnotation270"/>
          <p:cNvSpPr/>
          <p:nvPr/>
        </p:nvSpPr>
        <p:spPr>
          <a:xfrm>
            <a:off x="5500688" y="3509367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SMARTInkAnnotation271"/>
          <p:cNvSpPr/>
          <p:nvPr/>
        </p:nvSpPr>
        <p:spPr>
          <a:xfrm>
            <a:off x="5652492" y="3500438"/>
            <a:ext cx="26790" cy="232172"/>
          </a:xfrm>
          <a:custGeom>
            <a:avLst/>
            <a:gdLst/>
            <a:ahLst/>
            <a:cxnLst/>
            <a:rect l="0" t="0" r="0" b="0"/>
            <a:pathLst>
              <a:path w="26790" h="232172">
                <a:moveTo>
                  <a:pt x="0" y="0"/>
                </a:moveTo>
                <a:lnTo>
                  <a:pt x="0" y="7688"/>
                </a:lnTo>
                <a:lnTo>
                  <a:pt x="992" y="9094"/>
                </a:lnTo>
                <a:lnTo>
                  <a:pt x="2646" y="11023"/>
                </a:lnTo>
                <a:lnTo>
                  <a:pt x="4740" y="13302"/>
                </a:lnTo>
                <a:lnTo>
                  <a:pt x="6137" y="16805"/>
                </a:lnTo>
                <a:lnTo>
                  <a:pt x="7068" y="21125"/>
                </a:lnTo>
                <a:lnTo>
                  <a:pt x="7689" y="25989"/>
                </a:lnTo>
                <a:lnTo>
                  <a:pt x="8102" y="31217"/>
                </a:lnTo>
                <a:lnTo>
                  <a:pt x="8378" y="36686"/>
                </a:lnTo>
                <a:lnTo>
                  <a:pt x="8562" y="42317"/>
                </a:lnTo>
                <a:lnTo>
                  <a:pt x="8857" y="72740"/>
                </a:lnTo>
                <a:lnTo>
                  <a:pt x="8928" y="169678"/>
                </a:lnTo>
                <a:lnTo>
                  <a:pt x="9921" y="177611"/>
                </a:lnTo>
                <a:lnTo>
                  <a:pt x="11575" y="184884"/>
                </a:lnTo>
                <a:lnTo>
                  <a:pt x="13670" y="191717"/>
                </a:lnTo>
                <a:lnTo>
                  <a:pt x="15066" y="197264"/>
                </a:lnTo>
                <a:lnTo>
                  <a:pt x="15997" y="201954"/>
                </a:lnTo>
                <a:lnTo>
                  <a:pt x="16618" y="206073"/>
                </a:lnTo>
                <a:lnTo>
                  <a:pt x="17308" y="213296"/>
                </a:lnTo>
                <a:lnTo>
                  <a:pt x="17492" y="216611"/>
                </a:lnTo>
                <a:lnTo>
                  <a:pt x="18606" y="219814"/>
                </a:lnTo>
                <a:lnTo>
                  <a:pt x="20342" y="222941"/>
                </a:lnTo>
                <a:lnTo>
                  <a:pt x="26789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SMARTInkAnnotation272"/>
          <p:cNvSpPr/>
          <p:nvPr/>
        </p:nvSpPr>
        <p:spPr>
          <a:xfrm>
            <a:off x="5795367" y="3527227"/>
            <a:ext cx="26790" cy="232172"/>
          </a:xfrm>
          <a:custGeom>
            <a:avLst/>
            <a:gdLst/>
            <a:ahLst/>
            <a:cxnLst/>
            <a:rect l="0" t="0" r="0" b="0"/>
            <a:pathLst>
              <a:path w="26790" h="232172">
                <a:moveTo>
                  <a:pt x="0" y="0"/>
                </a:moveTo>
                <a:lnTo>
                  <a:pt x="0" y="46980"/>
                </a:lnTo>
                <a:lnTo>
                  <a:pt x="992" y="55133"/>
                </a:lnTo>
                <a:lnTo>
                  <a:pt x="2645" y="63544"/>
                </a:lnTo>
                <a:lnTo>
                  <a:pt x="4740" y="72128"/>
                </a:lnTo>
                <a:lnTo>
                  <a:pt x="6137" y="80827"/>
                </a:lnTo>
                <a:lnTo>
                  <a:pt x="7068" y="89603"/>
                </a:lnTo>
                <a:lnTo>
                  <a:pt x="7689" y="98431"/>
                </a:lnTo>
                <a:lnTo>
                  <a:pt x="8102" y="108285"/>
                </a:lnTo>
                <a:lnTo>
                  <a:pt x="8562" y="129816"/>
                </a:lnTo>
                <a:lnTo>
                  <a:pt x="9676" y="140122"/>
                </a:lnTo>
                <a:lnTo>
                  <a:pt x="11412" y="149969"/>
                </a:lnTo>
                <a:lnTo>
                  <a:pt x="13561" y="159511"/>
                </a:lnTo>
                <a:lnTo>
                  <a:pt x="14994" y="168848"/>
                </a:lnTo>
                <a:lnTo>
                  <a:pt x="15949" y="178050"/>
                </a:lnTo>
                <a:lnTo>
                  <a:pt x="16586" y="187161"/>
                </a:lnTo>
                <a:lnTo>
                  <a:pt x="17294" y="202575"/>
                </a:lnTo>
                <a:lnTo>
                  <a:pt x="17748" y="223900"/>
                </a:lnTo>
                <a:lnTo>
                  <a:pt x="18777" y="226657"/>
                </a:lnTo>
                <a:lnTo>
                  <a:pt x="20456" y="228495"/>
                </a:lnTo>
                <a:lnTo>
                  <a:pt x="26789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SMARTInkAnnotation273"/>
          <p:cNvSpPr/>
          <p:nvPr/>
        </p:nvSpPr>
        <p:spPr>
          <a:xfrm>
            <a:off x="5777508" y="3589783"/>
            <a:ext cx="330399" cy="173482"/>
          </a:xfrm>
          <a:custGeom>
            <a:avLst/>
            <a:gdLst/>
            <a:ahLst/>
            <a:cxnLst/>
            <a:rect l="0" t="0" r="0" b="0"/>
            <a:pathLst>
              <a:path w="330399" h="173482">
                <a:moveTo>
                  <a:pt x="0" y="53530"/>
                </a:moveTo>
                <a:lnTo>
                  <a:pt x="4740" y="58270"/>
                </a:lnTo>
                <a:lnTo>
                  <a:pt x="7128" y="59666"/>
                </a:lnTo>
                <a:lnTo>
                  <a:pt x="15231" y="62624"/>
                </a:lnTo>
                <a:lnTo>
                  <a:pt x="20990" y="66832"/>
                </a:lnTo>
                <a:lnTo>
                  <a:pt x="25900" y="68351"/>
                </a:lnTo>
                <a:lnTo>
                  <a:pt x="32149" y="69363"/>
                </a:lnTo>
                <a:lnTo>
                  <a:pt x="39292" y="70038"/>
                </a:lnTo>
                <a:lnTo>
                  <a:pt x="46038" y="70489"/>
                </a:lnTo>
                <a:lnTo>
                  <a:pt x="52520" y="70789"/>
                </a:lnTo>
                <a:lnTo>
                  <a:pt x="65014" y="71122"/>
                </a:lnTo>
                <a:lnTo>
                  <a:pt x="99929" y="71354"/>
                </a:lnTo>
                <a:lnTo>
                  <a:pt x="107299" y="70373"/>
                </a:lnTo>
                <a:lnTo>
                  <a:pt x="114196" y="68727"/>
                </a:lnTo>
                <a:lnTo>
                  <a:pt x="120780" y="66638"/>
                </a:lnTo>
                <a:lnTo>
                  <a:pt x="130739" y="64316"/>
                </a:lnTo>
                <a:lnTo>
                  <a:pt x="134785" y="63697"/>
                </a:lnTo>
                <a:lnTo>
                  <a:pt x="141925" y="60363"/>
                </a:lnTo>
                <a:lnTo>
                  <a:pt x="148406" y="55575"/>
                </a:lnTo>
                <a:lnTo>
                  <a:pt x="151523" y="52909"/>
                </a:lnTo>
                <a:lnTo>
                  <a:pt x="154593" y="50139"/>
                </a:lnTo>
                <a:lnTo>
                  <a:pt x="156640" y="47300"/>
                </a:lnTo>
                <a:lnTo>
                  <a:pt x="158005" y="44416"/>
                </a:lnTo>
                <a:lnTo>
                  <a:pt x="158915" y="41500"/>
                </a:lnTo>
                <a:lnTo>
                  <a:pt x="159521" y="37573"/>
                </a:lnTo>
                <a:lnTo>
                  <a:pt x="159926" y="32970"/>
                </a:lnTo>
                <a:lnTo>
                  <a:pt x="160375" y="23556"/>
                </a:lnTo>
                <a:lnTo>
                  <a:pt x="160574" y="16064"/>
                </a:lnTo>
                <a:lnTo>
                  <a:pt x="160720" y="1823"/>
                </a:lnTo>
                <a:lnTo>
                  <a:pt x="159732" y="1199"/>
                </a:lnTo>
                <a:lnTo>
                  <a:pt x="155989" y="506"/>
                </a:lnTo>
                <a:lnTo>
                  <a:pt x="148304" y="115"/>
                </a:lnTo>
                <a:lnTo>
                  <a:pt x="139743" y="0"/>
                </a:lnTo>
                <a:lnTo>
                  <a:pt x="136817" y="1968"/>
                </a:lnTo>
                <a:lnTo>
                  <a:pt x="133876" y="5265"/>
                </a:lnTo>
                <a:lnTo>
                  <a:pt x="130922" y="9447"/>
                </a:lnTo>
                <a:lnTo>
                  <a:pt x="127961" y="13227"/>
                </a:lnTo>
                <a:lnTo>
                  <a:pt x="124995" y="16739"/>
                </a:lnTo>
                <a:lnTo>
                  <a:pt x="122025" y="20073"/>
                </a:lnTo>
                <a:lnTo>
                  <a:pt x="119053" y="24280"/>
                </a:lnTo>
                <a:lnTo>
                  <a:pt x="116080" y="29069"/>
                </a:lnTo>
                <a:lnTo>
                  <a:pt x="113106" y="34246"/>
                </a:lnTo>
                <a:lnTo>
                  <a:pt x="107153" y="45290"/>
                </a:lnTo>
                <a:lnTo>
                  <a:pt x="95250" y="68548"/>
                </a:lnTo>
                <a:lnTo>
                  <a:pt x="93265" y="74456"/>
                </a:lnTo>
                <a:lnTo>
                  <a:pt x="91943" y="80379"/>
                </a:lnTo>
                <a:lnTo>
                  <a:pt x="91061" y="86312"/>
                </a:lnTo>
                <a:lnTo>
                  <a:pt x="91465" y="92252"/>
                </a:lnTo>
                <a:lnTo>
                  <a:pt x="92726" y="98196"/>
                </a:lnTo>
                <a:lnTo>
                  <a:pt x="94560" y="104143"/>
                </a:lnTo>
                <a:lnTo>
                  <a:pt x="96773" y="110092"/>
                </a:lnTo>
                <a:lnTo>
                  <a:pt x="99242" y="116043"/>
                </a:lnTo>
                <a:lnTo>
                  <a:pt x="101880" y="121994"/>
                </a:lnTo>
                <a:lnTo>
                  <a:pt x="107457" y="133898"/>
                </a:lnTo>
                <a:lnTo>
                  <a:pt x="110333" y="139851"/>
                </a:lnTo>
                <a:lnTo>
                  <a:pt x="114235" y="144812"/>
                </a:lnTo>
                <a:lnTo>
                  <a:pt x="118820" y="149110"/>
                </a:lnTo>
                <a:lnTo>
                  <a:pt x="123862" y="152969"/>
                </a:lnTo>
                <a:lnTo>
                  <a:pt x="129207" y="156534"/>
                </a:lnTo>
                <a:lnTo>
                  <a:pt x="134755" y="159902"/>
                </a:lnTo>
                <a:lnTo>
                  <a:pt x="140439" y="163139"/>
                </a:lnTo>
                <a:lnTo>
                  <a:pt x="147204" y="166290"/>
                </a:lnTo>
                <a:lnTo>
                  <a:pt x="154690" y="169383"/>
                </a:lnTo>
                <a:lnTo>
                  <a:pt x="162658" y="172437"/>
                </a:lnTo>
                <a:lnTo>
                  <a:pt x="169955" y="173481"/>
                </a:lnTo>
                <a:lnTo>
                  <a:pt x="176803" y="173185"/>
                </a:lnTo>
                <a:lnTo>
                  <a:pt x="183353" y="171995"/>
                </a:lnTo>
                <a:lnTo>
                  <a:pt x="193277" y="168027"/>
                </a:lnTo>
                <a:lnTo>
                  <a:pt x="201986" y="162957"/>
                </a:lnTo>
                <a:lnTo>
                  <a:pt x="212472" y="157395"/>
                </a:lnTo>
                <a:lnTo>
                  <a:pt x="216063" y="153532"/>
                </a:lnTo>
                <a:lnTo>
                  <a:pt x="218456" y="148971"/>
                </a:lnTo>
                <a:lnTo>
                  <a:pt x="220050" y="143946"/>
                </a:lnTo>
                <a:lnTo>
                  <a:pt x="222106" y="139604"/>
                </a:lnTo>
                <a:lnTo>
                  <a:pt x="224470" y="135717"/>
                </a:lnTo>
                <a:lnTo>
                  <a:pt x="227037" y="132134"/>
                </a:lnTo>
                <a:lnTo>
                  <a:pt x="228749" y="127760"/>
                </a:lnTo>
                <a:lnTo>
                  <a:pt x="229889" y="122861"/>
                </a:lnTo>
                <a:lnTo>
                  <a:pt x="230649" y="117609"/>
                </a:lnTo>
                <a:lnTo>
                  <a:pt x="231158" y="112125"/>
                </a:lnTo>
                <a:lnTo>
                  <a:pt x="231495" y="106483"/>
                </a:lnTo>
                <a:lnTo>
                  <a:pt x="231871" y="95916"/>
                </a:lnTo>
                <a:lnTo>
                  <a:pt x="232082" y="84389"/>
                </a:lnTo>
                <a:lnTo>
                  <a:pt x="232132" y="77828"/>
                </a:lnTo>
                <a:lnTo>
                  <a:pt x="233137" y="75682"/>
                </a:lnTo>
                <a:lnTo>
                  <a:pt x="234800" y="74251"/>
                </a:lnTo>
                <a:lnTo>
                  <a:pt x="241069" y="71404"/>
                </a:lnTo>
                <a:lnTo>
                  <a:pt x="245832" y="76134"/>
                </a:lnTo>
                <a:lnTo>
                  <a:pt x="247232" y="78521"/>
                </a:lnTo>
                <a:lnTo>
                  <a:pt x="250194" y="87613"/>
                </a:lnTo>
                <a:lnTo>
                  <a:pt x="252124" y="92127"/>
                </a:lnTo>
                <a:lnTo>
                  <a:pt x="254403" y="97120"/>
                </a:lnTo>
                <a:lnTo>
                  <a:pt x="256914" y="101442"/>
                </a:lnTo>
                <a:lnTo>
                  <a:pt x="259580" y="105315"/>
                </a:lnTo>
                <a:lnTo>
                  <a:pt x="262351" y="108889"/>
                </a:lnTo>
                <a:lnTo>
                  <a:pt x="265189" y="112264"/>
                </a:lnTo>
                <a:lnTo>
                  <a:pt x="268074" y="115506"/>
                </a:lnTo>
                <a:lnTo>
                  <a:pt x="273925" y="121754"/>
                </a:lnTo>
                <a:lnTo>
                  <a:pt x="283997" y="132102"/>
                </a:lnTo>
                <a:lnTo>
                  <a:pt x="285573" y="132700"/>
                </a:lnTo>
                <a:lnTo>
                  <a:pt x="292532" y="133542"/>
                </a:lnTo>
                <a:lnTo>
                  <a:pt x="301954" y="133850"/>
                </a:lnTo>
                <a:lnTo>
                  <a:pt x="302505" y="132873"/>
                </a:lnTo>
                <a:lnTo>
                  <a:pt x="303119" y="129143"/>
                </a:lnTo>
                <a:lnTo>
                  <a:pt x="303282" y="125767"/>
                </a:lnTo>
                <a:lnTo>
                  <a:pt x="303463" y="116723"/>
                </a:lnTo>
                <a:lnTo>
                  <a:pt x="304504" y="111534"/>
                </a:lnTo>
                <a:lnTo>
                  <a:pt x="306190" y="106089"/>
                </a:lnTo>
                <a:lnTo>
                  <a:pt x="308307" y="100476"/>
                </a:lnTo>
                <a:lnTo>
                  <a:pt x="310710" y="94749"/>
                </a:lnTo>
                <a:lnTo>
                  <a:pt x="313304" y="88946"/>
                </a:lnTo>
                <a:lnTo>
                  <a:pt x="316025" y="83094"/>
                </a:lnTo>
                <a:lnTo>
                  <a:pt x="317840" y="77208"/>
                </a:lnTo>
                <a:lnTo>
                  <a:pt x="319050" y="71300"/>
                </a:lnTo>
                <a:lnTo>
                  <a:pt x="319856" y="65376"/>
                </a:lnTo>
                <a:lnTo>
                  <a:pt x="321386" y="60435"/>
                </a:lnTo>
                <a:lnTo>
                  <a:pt x="323398" y="56149"/>
                </a:lnTo>
                <a:lnTo>
                  <a:pt x="330398" y="44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SMARTInkAnnotation274"/>
          <p:cNvSpPr/>
          <p:nvPr/>
        </p:nvSpPr>
        <p:spPr>
          <a:xfrm>
            <a:off x="6152555" y="3571875"/>
            <a:ext cx="53579" cy="53579"/>
          </a:xfrm>
          <a:custGeom>
            <a:avLst/>
            <a:gdLst/>
            <a:ahLst/>
            <a:cxnLst/>
            <a:rect l="0" t="0" r="0" b="0"/>
            <a:pathLst>
              <a:path w="53579" h="53579">
                <a:moveTo>
                  <a:pt x="0" y="0"/>
                </a:moveTo>
                <a:lnTo>
                  <a:pt x="7688" y="0"/>
                </a:lnTo>
                <a:lnTo>
                  <a:pt x="8102" y="992"/>
                </a:lnTo>
                <a:lnTo>
                  <a:pt x="8378" y="2646"/>
                </a:lnTo>
                <a:lnTo>
                  <a:pt x="8562" y="4740"/>
                </a:lnTo>
                <a:lnTo>
                  <a:pt x="9676" y="7129"/>
                </a:lnTo>
                <a:lnTo>
                  <a:pt x="11412" y="9713"/>
                </a:lnTo>
                <a:lnTo>
                  <a:pt x="13560" y="12429"/>
                </a:lnTo>
                <a:lnTo>
                  <a:pt x="15986" y="15231"/>
                </a:lnTo>
                <a:lnTo>
                  <a:pt x="18594" y="18092"/>
                </a:lnTo>
                <a:lnTo>
                  <a:pt x="21326" y="20991"/>
                </a:lnTo>
                <a:lnTo>
                  <a:pt x="25131" y="23916"/>
                </a:lnTo>
                <a:lnTo>
                  <a:pt x="29652" y="26858"/>
                </a:lnTo>
                <a:lnTo>
                  <a:pt x="34650" y="29811"/>
                </a:lnTo>
                <a:lnTo>
                  <a:pt x="38976" y="32773"/>
                </a:lnTo>
                <a:lnTo>
                  <a:pt x="42850" y="35739"/>
                </a:lnTo>
                <a:lnTo>
                  <a:pt x="46426" y="38709"/>
                </a:lnTo>
                <a:lnTo>
                  <a:pt x="48810" y="41681"/>
                </a:lnTo>
                <a:lnTo>
                  <a:pt x="50399" y="44654"/>
                </a:lnTo>
                <a:lnTo>
                  <a:pt x="53578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SMARTInkAnnotation275"/>
          <p:cNvSpPr/>
          <p:nvPr/>
        </p:nvSpPr>
        <p:spPr>
          <a:xfrm>
            <a:off x="6250937" y="3589734"/>
            <a:ext cx="75741" cy="169665"/>
          </a:xfrm>
          <a:custGeom>
            <a:avLst/>
            <a:gdLst/>
            <a:ahLst/>
            <a:cxnLst/>
            <a:rect l="0" t="0" r="0" b="0"/>
            <a:pathLst>
              <a:path w="75741" h="169665">
                <a:moveTo>
                  <a:pt x="62352" y="0"/>
                </a:moveTo>
                <a:lnTo>
                  <a:pt x="57612" y="0"/>
                </a:lnTo>
                <a:lnTo>
                  <a:pt x="56215" y="993"/>
                </a:lnTo>
                <a:lnTo>
                  <a:pt x="55284" y="2646"/>
                </a:lnTo>
                <a:lnTo>
                  <a:pt x="54664" y="4741"/>
                </a:lnTo>
                <a:lnTo>
                  <a:pt x="52265" y="6137"/>
                </a:lnTo>
                <a:lnTo>
                  <a:pt x="48683" y="7069"/>
                </a:lnTo>
                <a:lnTo>
                  <a:pt x="44309" y="7689"/>
                </a:lnTo>
                <a:lnTo>
                  <a:pt x="40401" y="9094"/>
                </a:lnTo>
                <a:lnTo>
                  <a:pt x="36804" y="11024"/>
                </a:lnTo>
                <a:lnTo>
                  <a:pt x="33414" y="13303"/>
                </a:lnTo>
                <a:lnTo>
                  <a:pt x="30161" y="15814"/>
                </a:lnTo>
                <a:lnTo>
                  <a:pt x="27001" y="18480"/>
                </a:lnTo>
                <a:lnTo>
                  <a:pt x="23902" y="21250"/>
                </a:lnTo>
                <a:lnTo>
                  <a:pt x="17813" y="26973"/>
                </a:lnTo>
                <a:lnTo>
                  <a:pt x="5819" y="38732"/>
                </a:lnTo>
                <a:lnTo>
                  <a:pt x="3828" y="41696"/>
                </a:lnTo>
                <a:lnTo>
                  <a:pt x="2500" y="44665"/>
                </a:lnTo>
                <a:lnTo>
                  <a:pt x="1615" y="47636"/>
                </a:lnTo>
                <a:lnTo>
                  <a:pt x="1024" y="50609"/>
                </a:lnTo>
                <a:lnTo>
                  <a:pt x="631" y="53584"/>
                </a:lnTo>
                <a:lnTo>
                  <a:pt x="368" y="56559"/>
                </a:lnTo>
                <a:lnTo>
                  <a:pt x="194" y="59534"/>
                </a:lnTo>
                <a:lnTo>
                  <a:pt x="0" y="65486"/>
                </a:lnTo>
                <a:lnTo>
                  <a:pt x="940" y="68462"/>
                </a:lnTo>
                <a:lnTo>
                  <a:pt x="2559" y="71438"/>
                </a:lnTo>
                <a:lnTo>
                  <a:pt x="4631" y="74415"/>
                </a:lnTo>
                <a:lnTo>
                  <a:pt x="7005" y="76399"/>
                </a:lnTo>
                <a:lnTo>
                  <a:pt x="9579" y="77722"/>
                </a:lnTo>
                <a:lnTo>
                  <a:pt x="12287" y="78604"/>
                </a:lnTo>
                <a:lnTo>
                  <a:pt x="16077" y="80184"/>
                </a:lnTo>
                <a:lnTo>
                  <a:pt x="20588" y="82229"/>
                </a:lnTo>
                <a:lnTo>
                  <a:pt x="36418" y="89849"/>
                </a:lnTo>
                <a:lnTo>
                  <a:pt x="67804" y="105425"/>
                </a:lnTo>
                <a:lnTo>
                  <a:pt x="69956" y="106994"/>
                </a:lnTo>
                <a:lnTo>
                  <a:pt x="72382" y="109032"/>
                </a:lnTo>
                <a:lnTo>
                  <a:pt x="74992" y="111384"/>
                </a:lnTo>
                <a:lnTo>
                  <a:pt x="75740" y="113943"/>
                </a:lnTo>
                <a:lnTo>
                  <a:pt x="75246" y="116642"/>
                </a:lnTo>
                <a:lnTo>
                  <a:pt x="73925" y="119434"/>
                </a:lnTo>
                <a:lnTo>
                  <a:pt x="73044" y="122286"/>
                </a:lnTo>
                <a:lnTo>
                  <a:pt x="72456" y="125180"/>
                </a:lnTo>
                <a:lnTo>
                  <a:pt x="72065" y="128102"/>
                </a:lnTo>
                <a:lnTo>
                  <a:pt x="70812" y="131042"/>
                </a:lnTo>
                <a:lnTo>
                  <a:pt x="68984" y="133994"/>
                </a:lnTo>
                <a:lnTo>
                  <a:pt x="66773" y="136955"/>
                </a:lnTo>
                <a:lnTo>
                  <a:pt x="64308" y="139920"/>
                </a:lnTo>
                <a:lnTo>
                  <a:pt x="61671" y="142890"/>
                </a:lnTo>
                <a:lnTo>
                  <a:pt x="56096" y="148835"/>
                </a:lnTo>
                <a:lnTo>
                  <a:pt x="41477" y="163712"/>
                </a:lnTo>
                <a:lnTo>
                  <a:pt x="38513" y="165696"/>
                </a:lnTo>
                <a:lnTo>
                  <a:pt x="35546" y="167019"/>
                </a:lnTo>
                <a:lnTo>
                  <a:pt x="26633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SMARTInkAnnotation276"/>
          <p:cNvSpPr/>
          <p:nvPr/>
        </p:nvSpPr>
        <p:spPr>
          <a:xfrm>
            <a:off x="6465094" y="3580960"/>
            <a:ext cx="160576" cy="201073"/>
          </a:xfrm>
          <a:custGeom>
            <a:avLst/>
            <a:gdLst/>
            <a:ahLst/>
            <a:cxnLst/>
            <a:rect l="0" t="0" r="0" b="0"/>
            <a:pathLst>
              <a:path w="160576" h="201073">
                <a:moveTo>
                  <a:pt x="0" y="35563"/>
                </a:moveTo>
                <a:lnTo>
                  <a:pt x="0" y="48866"/>
                </a:lnTo>
                <a:lnTo>
                  <a:pt x="992" y="51377"/>
                </a:lnTo>
                <a:lnTo>
                  <a:pt x="7128" y="60644"/>
                </a:lnTo>
                <a:lnTo>
                  <a:pt x="9713" y="65182"/>
                </a:lnTo>
                <a:lnTo>
                  <a:pt x="15231" y="75516"/>
                </a:lnTo>
                <a:lnTo>
                  <a:pt x="20990" y="86724"/>
                </a:lnTo>
                <a:lnTo>
                  <a:pt x="22922" y="92491"/>
                </a:lnTo>
                <a:lnTo>
                  <a:pt x="24212" y="98320"/>
                </a:lnTo>
                <a:lnTo>
                  <a:pt x="25070" y="104190"/>
                </a:lnTo>
                <a:lnTo>
                  <a:pt x="26636" y="110088"/>
                </a:lnTo>
                <a:lnTo>
                  <a:pt x="28671" y="116004"/>
                </a:lnTo>
                <a:lnTo>
                  <a:pt x="31020" y="121933"/>
                </a:lnTo>
                <a:lnTo>
                  <a:pt x="32586" y="127870"/>
                </a:lnTo>
                <a:lnTo>
                  <a:pt x="33631" y="133812"/>
                </a:lnTo>
                <a:lnTo>
                  <a:pt x="34326" y="139758"/>
                </a:lnTo>
                <a:lnTo>
                  <a:pt x="35782" y="145706"/>
                </a:lnTo>
                <a:lnTo>
                  <a:pt x="37746" y="151656"/>
                </a:lnTo>
                <a:lnTo>
                  <a:pt x="43284" y="165983"/>
                </a:lnTo>
                <a:lnTo>
                  <a:pt x="46688" y="170587"/>
                </a:lnTo>
                <a:lnTo>
                  <a:pt x="53174" y="177979"/>
                </a:lnTo>
                <a:lnTo>
                  <a:pt x="53459" y="173562"/>
                </a:lnTo>
                <a:lnTo>
                  <a:pt x="52506" y="170227"/>
                </a:lnTo>
                <a:lnTo>
                  <a:pt x="50879" y="166018"/>
                </a:lnTo>
                <a:lnTo>
                  <a:pt x="48801" y="161229"/>
                </a:lnTo>
                <a:lnTo>
                  <a:pt x="43848" y="150615"/>
                </a:lnTo>
                <a:lnTo>
                  <a:pt x="14868" y="92100"/>
                </a:lnTo>
                <a:lnTo>
                  <a:pt x="12889" y="87146"/>
                </a:lnTo>
                <a:lnTo>
                  <a:pt x="11569" y="82850"/>
                </a:lnTo>
                <a:lnTo>
                  <a:pt x="10689" y="78994"/>
                </a:lnTo>
                <a:lnTo>
                  <a:pt x="9110" y="74439"/>
                </a:lnTo>
                <a:lnTo>
                  <a:pt x="7066" y="69418"/>
                </a:lnTo>
                <a:lnTo>
                  <a:pt x="4711" y="64087"/>
                </a:lnTo>
                <a:lnTo>
                  <a:pt x="4132" y="58548"/>
                </a:lnTo>
                <a:lnTo>
                  <a:pt x="4739" y="52871"/>
                </a:lnTo>
                <a:lnTo>
                  <a:pt x="6136" y="47102"/>
                </a:lnTo>
                <a:lnTo>
                  <a:pt x="7067" y="42263"/>
                </a:lnTo>
                <a:lnTo>
                  <a:pt x="7688" y="38046"/>
                </a:lnTo>
                <a:lnTo>
                  <a:pt x="8102" y="34242"/>
                </a:lnTo>
                <a:lnTo>
                  <a:pt x="10362" y="30714"/>
                </a:lnTo>
                <a:lnTo>
                  <a:pt x="13853" y="27369"/>
                </a:lnTo>
                <a:lnTo>
                  <a:pt x="18165" y="24147"/>
                </a:lnTo>
                <a:lnTo>
                  <a:pt x="22032" y="21007"/>
                </a:lnTo>
                <a:lnTo>
                  <a:pt x="25601" y="17922"/>
                </a:lnTo>
                <a:lnTo>
                  <a:pt x="28974" y="14873"/>
                </a:lnTo>
                <a:lnTo>
                  <a:pt x="33206" y="11848"/>
                </a:lnTo>
                <a:lnTo>
                  <a:pt x="38012" y="8839"/>
                </a:lnTo>
                <a:lnTo>
                  <a:pt x="43201" y="5841"/>
                </a:lnTo>
                <a:lnTo>
                  <a:pt x="48644" y="3842"/>
                </a:lnTo>
                <a:lnTo>
                  <a:pt x="54258" y="2510"/>
                </a:lnTo>
                <a:lnTo>
                  <a:pt x="59984" y="1622"/>
                </a:lnTo>
                <a:lnTo>
                  <a:pt x="66779" y="1029"/>
                </a:lnTo>
                <a:lnTo>
                  <a:pt x="74284" y="635"/>
                </a:lnTo>
                <a:lnTo>
                  <a:pt x="89569" y="195"/>
                </a:lnTo>
                <a:lnTo>
                  <a:pt x="102978" y="0"/>
                </a:lnTo>
                <a:lnTo>
                  <a:pt x="109332" y="941"/>
                </a:lnTo>
                <a:lnTo>
                  <a:pt x="115551" y="2560"/>
                </a:lnTo>
                <a:lnTo>
                  <a:pt x="121683" y="4632"/>
                </a:lnTo>
                <a:lnTo>
                  <a:pt x="126763" y="7005"/>
                </a:lnTo>
                <a:lnTo>
                  <a:pt x="131141" y="9579"/>
                </a:lnTo>
                <a:lnTo>
                  <a:pt x="135052" y="12287"/>
                </a:lnTo>
                <a:lnTo>
                  <a:pt x="138652" y="15085"/>
                </a:lnTo>
                <a:lnTo>
                  <a:pt x="142045" y="17942"/>
                </a:lnTo>
                <a:lnTo>
                  <a:pt x="145297" y="20840"/>
                </a:lnTo>
                <a:lnTo>
                  <a:pt x="151558" y="26705"/>
                </a:lnTo>
                <a:lnTo>
                  <a:pt x="154617" y="29658"/>
                </a:lnTo>
                <a:lnTo>
                  <a:pt x="156656" y="33611"/>
                </a:lnTo>
                <a:lnTo>
                  <a:pt x="158016" y="38230"/>
                </a:lnTo>
                <a:lnTo>
                  <a:pt x="158921" y="43294"/>
                </a:lnTo>
                <a:lnTo>
                  <a:pt x="159526" y="47663"/>
                </a:lnTo>
                <a:lnTo>
                  <a:pt x="159929" y="51567"/>
                </a:lnTo>
                <a:lnTo>
                  <a:pt x="160197" y="55162"/>
                </a:lnTo>
                <a:lnTo>
                  <a:pt x="160376" y="58552"/>
                </a:lnTo>
                <a:lnTo>
                  <a:pt x="160575" y="64962"/>
                </a:lnTo>
                <a:lnTo>
                  <a:pt x="159636" y="68061"/>
                </a:lnTo>
                <a:lnTo>
                  <a:pt x="155947" y="74150"/>
                </a:lnTo>
                <a:lnTo>
                  <a:pt x="151000" y="80163"/>
                </a:lnTo>
                <a:lnTo>
                  <a:pt x="148291" y="83157"/>
                </a:lnTo>
                <a:lnTo>
                  <a:pt x="142637" y="89128"/>
                </a:lnTo>
                <a:lnTo>
                  <a:pt x="139739" y="92109"/>
                </a:lnTo>
                <a:lnTo>
                  <a:pt x="136815" y="94096"/>
                </a:lnTo>
                <a:lnTo>
                  <a:pt x="133874" y="95421"/>
                </a:lnTo>
                <a:lnTo>
                  <a:pt x="130921" y="96305"/>
                </a:lnTo>
                <a:lnTo>
                  <a:pt x="127960" y="96894"/>
                </a:lnTo>
                <a:lnTo>
                  <a:pt x="124995" y="97286"/>
                </a:lnTo>
                <a:lnTo>
                  <a:pt x="122025" y="97548"/>
                </a:lnTo>
                <a:lnTo>
                  <a:pt x="119053" y="98714"/>
                </a:lnTo>
                <a:lnTo>
                  <a:pt x="116079" y="100485"/>
                </a:lnTo>
                <a:lnTo>
                  <a:pt x="107678" y="106620"/>
                </a:lnTo>
                <a:lnTo>
                  <a:pt x="112051" y="106888"/>
                </a:lnTo>
                <a:lnTo>
                  <a:pt x="114387" y="107918"/>
                </a:lnTo>
                <a:lnTo>
                  <a:pt x="116938" y="109597"/>
                </a:lnTo>
                <a:lnTo>
                  <a:pt x="119630" y="111708"/>
                </a:lnTo>
                <a:lnTo>
                  <a:pt x="122418" y="113116"/>
                </a:lnTo>
                <a:lnTo>
                  <a:pt x="125268" y="114054"/>
                </a:lnTo>
                <a:lnTo>
                  <a:pt x="128160" y="114680"/>
                </a:lnTo>
                <a:lnTo>
                  <a:pt x="131081" y="116089"/>
                </a:lnTo>
                <a:lnTo>
                  <a:pt x="134019" y="118020"/>
                </a:lnTo>
                <a:lnTo>
                  <a:pt x="136971" y="120300"/>
                </a:lnTo>
                <a:lnTo>
                  <a:pt x="138939" y="123805"/>
                </a:lnTo>
                <a:lnTo>
                  <a:pt x="140251" y="128126"/>
                </a:lnTo>
                <a:lnTo>
                  <a:pt x="141126" y="132990"/>
                </a:lnTo>
                <a:lnTo>
                  <a:pt x="141708" y="137226"/>
                </a:lnTo>
                <a:lnTo>
                  <a:pt x="142097" y="141041"/>
                </a:lnTo>
                <a:lnTo>
                  <a:pt x="142356" y="144577"/>
                </a:lnTo>
                <a:lnTo>
                  <a:pt x="141537" y="147927"/>
                </a:lnTo>
                <a:lnTo>
                  <a:pt x="139999" y="151152"/>
                </a:lnTo>
                <a:lnTo>
                  <a:pt x="137980" y="154295"/>
                </a:lnTo>
                <a:lnTo>
                  <a:pt x="135643" y="158374"/>
                </a:lnTo>
                <a:lnTo>
                  <a:pt x="130400" y="168198"/>
                </a:lnTo>
                <a:lnTo>
                  <a:pt x="127613" y="172604"/>
                </a:lnTo>
                <a:lnTo>
                  <a:pt x="124763" y="176533"/>
                </a:lnTo>
                <a:lnTo>
                  <a:pt x="121871" y="180145"/>
                </a:lnTo>
                <a:lnTo>
                  <a:pt x="118951" y="183545"/>
                </a:lnTo>
                <a:lnTo>
                  <a:pt x="116011" y="186803"/>
                </a:lnTo>
                <a:lnTo>
                  <a:pt x="113059" y="189968"/>
                </a:lnTo>
                <a:lnTo>
                  <a:pt x="110099" y="192079"/>
                </a:lnTo>
                <a:lnTo>
                  <a:pt x="107134" y="193485"/>
                </a:lnTo>
                <a:lnTo>
                  <a:pt x="104164" y="194423"/>
                </a:lnTo>
                <a:lnTo>
                  <a:pt x="101193" y="196040"/>
                </a:lnTo>
                <a:lnTo>
                  <a:pt x="98219" y="198110"/>
                </a:lnTo>
                <a:lnTo>
                  <a:pt x="95245" y="200483"/>
                </a:lnTo>
                <a:lnTo>
                  <a:pt x="93262" y="201072"/>
                </a:lnTo>
                <a:lnTo>
                  <a:pt x="91941" y="200473"/>
                </a:lnTo>
                <a:lnTo>
                  <a:pt x="89297" y="1962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SMARTInkAnnotation277"/>
          <p:cNvSpPr/>
          <p:nvPr/>
        </p:nvSpPr>
        <p:spPr>
          <a:xfrm>
            <a:off x="6715157" y="3584590"/>
            <a:ext cx="26758" cy="165880"/>
          </a:xfrm>
          <a:custGeom>
            <a:avLst/>
            <a:gdLst/>
            <a:ahLst/>
            <a:cxnLst/>
            <a:rect l="0" t="0" r="0" b="0"/>
            <a:pathLst>
              <a:path w="26758" h="165880">
                <a:moveTo>
                  <a:pt x="8898" y="5144"/>
                </a:moveTo>
                <a:lnTo>
                  <a:pt x="8898" y="0"/>
                </a:lnTo>
                <a:lnTo>
                  <a:pt x="8898" y="30853"/>
                </a:lnTo>
                <a:lnTo>
                  <a:pt x="7906" y="36174"/>
                </a:lnTo>
                <a:lnTo>
                  <a:pt x="6251" y="41706"/>
                </a:lnTo>
                <a:lnTo>
                  <a:pt x="4157" y="47378"/>
                </a:lnTo>
                <a:lnTo>
                  <a:pt x="2761" y="53144"/>
                </a:lnTo>
                <a:lnTo>
                  <a:pt x="1830" y="58972"/>
                </a:lnTo>
                <a:lnTo>
                  <a:pt x="1209" y="64842"/>
                </a:lnTo>
                <a:lnTo>
                  <a:pt x="795" y="70740"/>
                </a:lnTo>
                <a:lnTo>
                  <a:pt x="519" y="76656"/>
                </a:lnTo>
                <a:lnTo>
                  <a:pt x="213" y="88521"/>
                </a:lnTo>
                <a:lnTo>
                  <a:pt x="0" y="118258"/>
                </a:lnTo>
                <a:lnTo>
                  <a:pt x="982" y="124210"/>
                </a:lnTo>
                <a:lnTo>
                  <a:pt x="2628" y="130162"/>
                </a:lnTo>
                <a:lnTo>
                  <a:pt x="4717" y="136114"/>
                </a:lnTo>
                <a:lnTo>
                  <a:pt x="7103" y="141075"/>
                </a:lnTo>
                <a:lnTo>
                  <a:pt x="9686" y="145374"/>
                </a:lnTo>
                <a:lnTo>
                  <a:pt x="12399" y="149232"/>
                </a:lnTo>
                <a:lnTo>
                  <a:pt x="14209" y="152797"/>
                </a:lnTo>
                <a:lnTo>
                  <a:pt x="15414" y="156165"/>
                </a:lnTo>
                <a:lnTo>
                  <a:pt x="16219" y="159403"/>
                </a:lnTo>
                <a:lnTo>
                  <a:pt x="17747" y="161562"/>
                </a:lnTo>
                <a:lnTo>
                  <a:pt x="19758" y="163001"/>
                </a:lnTo>
                <a:lnTo>
                  <a:pt x="26757" y="1658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SMARTInkAnnotation278"/>
          <p:cNvSpPr/>
          <p:nvPr/>
        </p:nvSpPr>
        <p:spPr>
          <a:xfrm>
            <a:off x="6804575" y="3652242"/>
            <a:ext cx="106327" cy="105726"/>
          </a:xfrm>
          <a:custGeom>
            <a:avLst/>
            <a:gdLst/>
            <a:ahLst/>
            <a:cxnLst/>
            <a:rect l="0" t="0" r="0" b="0"/>
            <a:pathLst>
              <a:path w="106327" h="105726">
                <a:moveTo>
                  <a:pt x="44495" y="0"/>
                </a:moveTo>
                <a:lnTo>
                  <a:pt x="36807" y="0"/>
                </a:lnTo>
                <a:lnTo>
                  <a:pt x="35401" y="992"/>
                </a:lnTo>
                <a:lnTo>
                  <a:pt x="33471" y="2646"/>
                </a:lnTo>
                <a:lnTo>
                  <a:pt x="31193" y="4741"/>
                </a:lnTo>
                <a:lnTo>
                  <a:pt x="28682" y="6137"/>
                </a:lnTo>
                <a:lnTo>
                  <a:pt x="26015" y="7068"/>
                </a:lnTo>
                <a:lnTo>
                  <a:pt x="23245" y="7688"/>
                </a:lnTo>
                <a:lnTo>
                  <a:pt x="20407" y="9094"/>
                </a:lnTo>
                <a:lnTo>
                  <a:pt x="17522" y="11024"/>
                </a:lnTo>
                <a:lnTo>
                  <a:pt x="14607" y="13302"/>
                </a:lnTo>
                <a:lnTo>
                  <a:pt x="11671" y="16806"/>
                </a:lnTo>
                <a:lnTo>
                  <a:pt x="8722" y="21126"/>
                </a:lnTo>
                <a:lnTo>
                  <a:pt x="5764" y="25990"/>
                </a:lnTo>
                <a:lnTo>
                  <a:pt x="3792" y="30225"/>
                </a:lnTo>
                <a:lnTo>
                  <a:pt x="2477" y="34041"/>
                </a:lnTo>
                <a:lnTo>
                  <a:pt x="1600" y="37577"/>
                </a:lnTo>
                <a:lnTo>
                  <a:pt x="1015" y="41919"/>
                </a:lnTo>
                <a:lnTo>
                  <a:pt x="626" y="46797"/>
                </a:lnTo>
                <a:lnTo>
                  <a:pt x="193" y="56518"/>
                </a:lnTo>
                <a:lnTo>
                  <a:pt x="0" y="64145"/>
                </a:lnTo>
                <a:lnTo>
                  <a:pt x="941" y="68560"/>
                </a:lnTo>
                <a:lnTo>
                  <a:pt x="2561" y="73488"/>
                </a:lnTo>
                <a:lnTo>
                  <a:pt x="4633" y="78758"/>
                </a:lnTo>
                <a:lnTo>
                  <a:pt x="7007" y="83263"/>
                </a:lnTo>
                <a:lnTo>
                  <a:pt x="9581" y="87259"/>
                </a:lnTo>
                <a:lnTo>
                  <a:pt x="12289" y="90915"/>
                </a:lnTo>
                <a:lnTo>
                  <a:pt x="15087" y="93352"/>
                </a:lnTo>
                <a:lnTo>
                  <a:pt x="17944" y="94977"/>
                </a:lnTo>
                <a:lnTo>
                  <a:pt x="20842" y="96060"/>
                </a:lnTo>
                <a:lnTo>
                  <a:pt x="24757" y="97774"/>
                </a:lnTo>
                <a:lnTo>
                  <a:pt x="34399" y="102325"/>
                </a:lnTo>
                <a:lnTo>
                  <a:pt x="39750" y="103935"/>
                </a:lnTo>
                <a:lnTo>
                  <a:pt x="45299" y="105009"/>
                </a:lnTo>
                <a:lnTo>
                  <a:pt x="50984" y="105725"/>
                </a:lnTo>
                <a:lnTo>
                  <a:pt x="56759" y="105210"/>
                </a:lnTo>
                <a:lnTo>
                  <a:pt x="62593" y="103874"/>
                </a:lnTo>
                <a:lnTo>
                  <a:pt x="68467" y="101992"/>
                </a:lnTo>
                <a:lnTo>
                  <a:pt x="74366" y="99744"/>
                </a:lnTo>
                <a:lnTo>
                  <a:pt x="80285" y="97254"/>
                </a:lnTo>
                <a:lnTo>
                  <a:pt x="86214" y="94601"/>
                </a:lnTo>
                <a:lnTo>
                  <a:pt x="91160" y="91841"/>
                </a:lnTo>
                <a:lnTo>
                  <a:pt x="95449" y="89009"/>
                </a:lnTo>
                <a:lnTo>
                  <a:pt x="99300" y="86128"/>
                </a:lnTo>
                <a:lnTo>
                  <a:pt x="101868" y="82223"/>
                </a:lnTo>
                <a:lnTo>
                  <a:pt x="103579" y="77636"/>
                </a:lnTo>
                <a:lnTo>
                  <a:pt x="104720" y="72593"/>
                </a:lnTo>
                <a:lnTo>
                  <a:pt x="105481" y="68239"/>
                </a:lnTo>
                <a:lnTo>
                  <a:pt x="105988" y="64345"/>
                </a:lnTo>
                <a:lnTo>
                  <a:pt x="106326" y="60756"/>
                </a:lnTo>
                <a:lnTo>
                  <a:pt x="105560" y="56379"/>
                </a:lnTo>
                <a:lnTo>
                  <a:pt x="104057" y="51477"/>
                </a:lnTo>
                <a:lnTo>
                  <a:pt x="102062" y="46224"/>
                </a:lnTo>
                <a:lnTo>
                  <a:pt x="99741" y="41730"/>
                </a:lnTo>
                <a:lnTo>
                  <a:pt x="97200" y="37742"/>
                </a:lnTo>
                <a:lnTo>
                  <a:pt x="94515" y="34091"/>
                </a:lnTo>
                <a:lnTo>
                  <a:pt x="91732" y="30665"/>
                </a:lnTo>
                <a:lnTo>
                  <a:pt x="88885" y="27389"/>
                </a:lnTo>
                <a:lnTo>
                  <a:pt x="85994" y="24212"/>
                </a:lnTo>
                <a:lnTo>
                  <a:pt x="82084" y="21102"/>
                </a:lnTo>
                <a:lnTo>
                  <a:pt x="77491" y="18037"/>
                </a:lnTo>
                <a:lnTo>
                  <a:pt x="72446" y="15001"/>
                </a:lnTo>
                <a:lnTo>
                  <a:pt x="68089" y="12977"/>
                </a:lnTo>
                <a:lnTo>
                  <a:pt x="64194" y="11628"/>
                </a:lnTo>
                <a:lnTo>
                  <a:pt x="60604" y="10729"/>
                </a:lnTo>
                <a:lnTo>
                  <a:pt x="56227" y="10129"/>
                </a:lnTo>
                <a:lnTo>
                  <a:pt x="51324" y="9729"/>
                </a:lnTo>
                <a:lnTo>
                  <a:pt x="38678" y="9088"/>
                </a:lnTo>
                <a:lnTo>
                  <a:pt x="34303" y="9000"/>
                </a:lnTo>
                <a:lnTo>
                  <a:pt x="2663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SMARTInkAnnotation279"/>
          <p:cNvSpPr/>
          <p:nvPr/>
        </p:nvSpPr>
        <p:spPr>
          <a:xfrm>
            <a:off x="6903174" y="3670102"/>
            <a:ext cx="167208" cy="124458"/>
          </a:xfrm>
          <a:custGeom>
            <a:avLst/>
            <a:gdLst/>
            <a:ahLst/>
            <a:cxnLst/>
            <a:rect l="0" t="0" r="0" b="0"/>
            <a:pathLst>
              <a:path w="167208" h="124458">
                <a:moveTo>
                  <a:pt x="97701" y="8929"/>
                </a:moveTo>
                <a:lnTo>
                  <a:pt x="71711" y="8929"/>
                </a:lnTo>
                <a:lnTo>
                  <a:pt x="67476" y="9921"/>
                </a:lnTo>
                <a:lnTo>
                  <a:pt x="63660" y="11575"/>
                </a:lnTo>
                <a:lnTo>
                  <a:pt x="60124" y="13670"/>
                </a:lnTo>
                <a:lnTo>
                  <a:pt x="55783" y="15066"/>
                </a:lnTo>
                <a:lnTo>
                  <a:pt x="50904" y="15997"/>
                </a:lnTo>
                <a:lnTo>
                  <a:pt x="45667" y="16618"/>
                </a:lnTo>
                <a:lnTo>
                  <a:pt x="41184" y="18023"/>
                </a:lnTo>
                <a:lnTo>
                  <a:pt x="37202" y="19953"/>
                </a:lnTo>
                <a:lnTo>
                  <a:pt x="33556" y="22232"/>
                </a:lnTo>
                <a:lnTo>
                  <a:pt x="30133" y="24743"/>
                </a:lnTo>
                <a:lnTo>
                  <a:pt x="26859" y="27409"/>
                </a:lnTo>
                <a:lnTo>
                  <a:pt x="23683" y="30179"/>
                </a:lnTo>
                <a:lnTo>
                  <a:pt x="20575" y="34010"/>
                </a:lnTo>
                <a:lnTo>
                  <a:pt x="17511" y="38548"/>
                </a:lnTo>
                <a:lnTo>
                  <a:pt x="14474" y="43557"/>
                </a:lnTo>
                <a:lnTo>
                  <a:pt x="11459" y="47890"/>
                </a:lnTo>
                <a:lnTo>
                  <a:pt x="8456" y="51770"/>
                </a:lnTo>
                <a:lnTo>
                  <a:pt x="5462" y="55349"/>
                </a:lnTo>
                <a:lnTo>
                  <a:pt x="3466" y="59720"/>
                </a:lnTo>
                <a:lnTo>
                  <a:pt x="2136" y="64618"/>
                </a:lnTo>
                <a:lnTo>
                  <a:pt x="1249" y="69867"/>
                </a:lnTo>
                <a:lnTo>
                  <a:pt x="657" y="74359"/>
                </a:lnTo>
                <a:lnTo>
                  <a:pt x="264" y="78346"/>
                </a:lnTo>
                <a:lnTo>
                  <a:pt x="0" y="81996"/>
                </a:lnTo>
                <a:lnTo>
                  <a:pt x="817" y="86414"/>
                </a:lnTo>
                <a:lnTo>
                  <a:pt x="2354" y="91344"/>
                </a:lnTo>
                <a:lnTo>
                  <a:pt x="4371" y="96614"/>
                </a:lnTo>
                <a:lnTo>
                  <a:pt x="7700" y="101120"/>
                </a:lnTo>
                <a:lnTo>
                  <a:pt x="11903" y="105116"/>
                </a:lnTo>
                <a:lnTo>
                  <a:pt x="16690" y="108773"/>
                </a:lnTo>
                <a:lnTo>
                  <a:pt x="20873" y="112202"/>
                </a:lnTo>
                <a:lnTo>
                  <a:pt x="24654" y="115481"/>
                </a:lnTo>
                <a:lnTo>
                  <a:pt x="28166" y="118659"/>
                </a:lnTo>
                <a:lnTo>
                  <a:pt x="33486" y="120778"/>
                </a:lnTo>
                <a:lnTo>
                  <a:pt x="40009" y="122190"/>
                </a:lnTo>
                <a:lnTo>
                  <a:pt x="47333" y="123132"/>
                </a:lnTo>
                <a:lnTo>
                  <a:pt x="55193" y="123760"/>
                </a:lnTo>
                <a:lnTo>
                  <a:pt x="63409" y="124178"/>
                </a:lnTo>
                <a:lnTo>
                  <a:pt x="71863" y="124457"/>
                </a:lnTo>
                <a:lnTo>
                  <a:pt x="80476" y="123651"/>
                </a:lnTo>
                <a:lnTo>
                  <a:pt x="89194" y="122122"/>
                </a:lnTo>
                <a:lnTo>
                  <a:pt x="97982" y="120110"/>
                </a:lnTo>
                <a:lnTo>
                  <a:pt x="105826" y="117776"/>
                </a:lnTo>
                <a:lnTo>
                  <a:pt x="113040" y="115228"/>
                </a:lnTo>
                <a:lnTo>
                  <a:pt x="119833" y="112538"/>
                </a:lnTo>
                <a:lnTo>
                  <a:pt x="126346" y="108759"/>
                </a:lnTo>
                <a:lnTo>
                  <a:pt x="132673" y="104256"/>
                </a:lnTo>
                <a:lnTo>
                  <a:pt x="138874" y="99269"/>
                </a:lnTo>
                <a:lnTo>
                  <a:pt x="144001" y="93961"/>
                </a:lnTo>
                <a:lnTo>
                  <a:pt x="148413" y="88437"/>
                </a:lnTo>
                <a:lnTo>
                  <a:pt x="152344" y="82771"/>
                </a:lnTo>
                <a:lnTo>
                  <a:pt x="155959" y="77008"/>
                </a:lnTo>
                <a:lnTo>
                  <a:pt x="159360" y="71182"/>
                </a:lnTo>
                <a:lnTo>
                  <a:pt x="162620" y="65314"/>
                </a:lnTo>
                <a:lnTo>
                  <a:pt x="164793" y="60410"/>
                </a:lnTo>
                <a:lnTo>
                  <a:pt x="166241" y="56148"/>
                </a:lnTo>
                <a:lnTo>
                  <a:pt x="167207" y="52315"/>
                </a:lnTo>
                <a:lnTo>
                  <a:pt x="166859" y="47775"/>
                </a:lnTo>
                <a:lnTo>
                  <a:pt x="165635" y="42764"/>
                </a:lnTo>
                <a:lnTo>
                  <a:pt x="163826" y="37439"/>
                </a:lnTo>
                <a:lnTo>
                  <a:pt x="160636" y="32896"/>
                </a:lnTo>
                <a:lnTo>
                  <a:pt x="156525" y="28876"/>
                </a:lnTo>
                <a:lnTo>
                  <a:pt x="151800" y="25203"/>
                </a:lnTo>
                <a:lnTo>
                  <a:pt x="146665" y="21763"/>
                </a:lnTo>
                <a:lnTo>
                  <a:pt x="141257" y="18477"/>
                </a:lnTo>
                <a:lnTo>
                  <a:pt x="135669" y="15294"/>
                </a:lnTo>
                <a:lnTo>
                  <a:pt x="124166" y="9112"/>
                </a:lnTo>
                <a:lnTo>
                  <a:pt x="118321" y="6075"/>
                </a:lnTo>
                <a:lnTo>
                  <a:pt x="112440" y="4050"/>
                </a:lnTo>
                <a:lnTo>
                  <a:pt x="106535" y="2699"/>
                </a:lnTo>
                <a:lnTo>
                  <a:pt x="100614" y="1800"/>
                </a:lnTo>
                <a:lnTo>
                  <a:pt x="95674" y="1200"/>
                </a:lnTo>
                <a:lnTo>
                  <a:pt x="91389" y="800"/>
                </a:lnTo>
                <a:lnTo>
                  <a:pt x="87539" y="532"/>
                </a:lnTo>
                <a:lnTo>
                  <a:pt x="83982" y="355"/>
                </a:lnTo>
                <a:lnTo>
                  <a:pt x="77381" y="158"/>
                </a:lnTo>
                <a:lnTo>
                  <a:pt x="6198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SMARTInkAnnotation280"/>
          <p:cNvSpPr/>
          <p:nvPr/>
        </p:nvSpPr>
        <p:spPr>
          <a:xfrm>
            <a:off x="7081520" y="3536880"/>
            <a:ext cx="187247" cy="256462"/>
          </a:xfrm>
          <a:custGeom>
            <a:avLst/>
            <a:gdLst/>
            <a:ahLst/>
            <a:cxnLst/>
            <a:rect l="0" t="0" r="0" b="0"/>
            <a:pathLst>
              <a:path w="187247" h="256462">
                <a:moveTo>
                  <a:pt x="133668" y="168940"/>
                </a:moveTo>
                <a:lnTo>
                  <a:pt x="120365" y="155638"/>
                </a:lnTo>
                <a:lnTo>
                  <a:pt x="117854" y="154119"/>
                </a:lnTo>
                <a:lnTo>
                  <a:pt x="112418" y="152431"/>
                </a:lnTo>
                <a:lnTo>
                  <a:pt x="108588" y="151980"/>
                </a:lnTo>
                <a:lnTo>
                  <a:pt x="104049" y="151681"/>
                </a:lnTo>
                <a:lnTo>
                  <a:pt x="94707" y="151348"/>
                </a:lnTo>
                <a:lnTo>
                  <a:pt x="82878" y="151160"/>
                </a:lnTo>
                <a:lnTo>
                  <a:pt x="72730" y="151116"/>
                </a:lnTo>
                <a:lnTo>
                  <a:pt x="67245" y="152096"/>
                </a:lnTo>
                <a:lnTo>
                  <a:pt x="61604" y="153742"/>
                </a:lnTo>
                <a:lnTo>
                  <a:pt x="55860" y="155831"/>
                </a:lnTo>
                <a:lnTo>
                  <a:pt x="50046" y="159209"/>
                </a:lnTo>
                <a:lnTo>
                  <a:pt x="44185" y="163445"/>
                </a:lnTo>
                <a:lnTo>
                  <a:pt x="38294" y="168253"/>
                </a:lnTo>
                <a:lnTo>
                  <a:pt x="33374" y="172451"/>
                </a:lnTo>
                <a:lnTo>
                  <a:pt x="29103" y="176242"/>
                </a:lnTo>
                <a:lnTo>
                  <a:pt x="25262" y="179761"/>
                </a:lnTo>
                <a:lnTo>
                  <a:pt x="15703" y="188963"/>
                </a:lnTo>
                <a:lnTo>
                  <a:pt x="10377" y="194195"/>
                </a:lnTo>
                <a:lnTo>
                  <a:pt x="6825" y="199668"/>
                </a:lnTo>
                <a:lnTo>
                  <a:pt x="4458" y="205300"/>
                </a:lnTo>
                <a:lnTo>
                  <a:pt x="2879" y="211039"/>
                </a:lnTo>
                <a:lnTo>
                  <a:pt x="1827" y="215858"/>
                </a:lnTo>
                <a:lnTo>
                  <a:pt x="658" y="223858"/>
                </a:lnTo>
                <a:lnTo>
                  <a:pt x="138" y="230720"/>
                </a:lnTo>
                <a:lnTo>
                  <a:pt x="0" y="233940"/>
                </a:lnTo>
                <a:lnTo>
                  <a:pt x="1892" y="237078"/>
                </a:lnTo>
                <a:lnTo>
                  <a:pt x="5137" y="240162"/>
                </a:lnTo>
                <a:lnTo>
                  <a:pt x="9285" y="243211"/>
                </a:lnTo>
                <a:lnTo>
                  <a:pt x="14036" y="246235"/>
                </a:lnTo>
                <a:lnTo>
                  <a:pt x="19186" y="249243"/>
                </a:lnTo>
                <a:lnTo>
                  <a:pt x="24604" y="252241"/>
                </a:lnTo>
                <a:lnTo>
                  <a:pt x="30202" y="254240"/>
                </a:lnTo>
                <a:lnTo>
                  <a:pt x="35916" y="255572"/>
                </a:lnTo>
                <a:lnTo>
                  <a:pt x="41711" y="256461"/>
                </a:lnTo>
                <a:lnTo>
                  <a:pt x="48550" y="256061"/>
                </a:lnTo>
                <a:lnTo>
                  <a:pt x="56087" y="254802"/>
                </a:lnTo>
                <a:lnTo>
                  <a:pt x="64089" y="252970"/>
                </a:lnTo>
                <a:lnTo>
                  <a:pt x="72398" y="250757"/>
                </a:lnTo>
                <a:lnTo>
                  <a:pt x="89569" y="245652"/>
                </a:lnTo>
                <a:lnTo>
                  <a:pt x="97324" y="241910"/>
                </a:lnTo>
                <a:lnTo>
                  <a:pt x="104478" y="237430"/>
                </a:lnTo>
                <a:lnTo>
                  <a:pt x="111231" y="232459"/>
                </a:lnTo>
                <a:lnTo>
                  <a:pt x="117717" y="226169"/>
                </a:lnTo>
                <a:lnTo>
                  <a:pt x="124026" y="218999"/>
                </a:lnTo>
                <a:lnTo>
                  <a:pt x="130217" y="211242"/>
                </a:lnTo>
                <a:lnTo>
                  <a:pt x="136328" y="203095"/>
                </a:lnTo>
                <a:lnTo>
                  <a:pt x="148410" y="186104"/>
                </a:lnTo>
                <a:lnTo>
                  <a:pt x="153417" y="177406"/>
                </a:lnTo>
                <a:lnTo>
                  <a:pt x="157748" y="168631"/>
                </a:lnTo>
                <a:lnTo>
                  <a:pt x="161628" y="159804"/>
                </a:lnTo>
                <a:lnTo>
                  <a:pt x="164214" y="149951"/>
                </a:lnTo>
                <a:lnTo>
                  <a:pt x="165938" y="139413"/>
                </a:lnTo>
                <a:lnTo>
                  <a:pt x="167087" y="128420"/>
                </a:lnTo>
                <a:lnTo>
                  <a:pt x="168846" y="118114"/>
                </a:lnTo>
                <a:lnTo>
                  <a:pt x="171010" y="108267"/>
                </a:lnTo>
                <a:lnTo>
                  <a:pt x="173446" y="98726"/>
                </a:lnTo>
                <a:lnTo>
                  <a:pt x="175069" y="89388"/>
                </a:lnTo>
                <a:lnTo>
                  <a:pt x="176151" y="80187"/>
                </a:lnTo>
                <a:lnTo>
                  <a:pt x="176873" y="71076"/>
                </a:lnTo>
                <a:lnTo>
                  <a:pt x="177353" y="62026"/>
                </a:lnTo>
                <a:lnTo>
                  <a:pt x="177888" y="44032"/>
                </a:lnTo>
                <a:lnTo>
                  <a:pt x="177038" y="36059"/>
                </a:lnTo>
                <a:lnTo>
                  <a:pt x="175480" y="28759"/>
                </a:lnTo>
                <a:lnTo>
                  <a:pt x="173449" y="21908"/>
                </a:lnTo>
                <a:lnTo>
                  <a:pt x="172095" y="16348"/>
                </a:lnTo>
                <a:lnTo>
                  <a:pt x="171192" y="11649"/>
                </a:lnTo>
                <a:lnTo>
                  <a:pt x="169743" y="1720"/>
                </a:lnTo>
                <a:lnTo>
                  <a:pt x="168632" y="905"/>
                </a:lnTo>
                <a:lnTo>
                  <a:pt x="164752" y="0"/>
                </a:lnTo>
                <a:lnTo>
                  <a:pt x="163320" y="751"/>
                </a:lnTo>
                <a:lnTo>
                  <a:pt x="162365" y="2244"/>
                </a:lnTo>
                <a:lnTo>
                  <a:pt x="161729" y="4231"/>
                </a:lnTo>
                <a:lnTo>
                  <a:pt x="158376" y="9085"/>
                </a:lnTo>
                <a:lnTo>
                  <a:pt x="156093" y="11769"/>
                </a:lnTo>
                <a:lnTo>
                  <a:pt x="154571" y="15542"/>
                </a:lnTo>
                <a:lnTo>
                  <a:pt x="153556" y="20042"/>
                </a:lnTo>
                <a:lnTo>
                  <a:pt x="152880" y="25026"/>
                </a:lnTo>
                <a:lnTo>
                  <a:pt x="152429" y="31326"/>
                </a:lnTo>
                <a:lnTo>
                  <a:pt x="152128" y="38502"/>
                </a:lnTo>
                <a:lnTo>
                  <a:pt x="151928" y="46263"/>
                </a:lnTo>
                <a:lnTo>
                  <a:pt x="150802" y="54413"/>
                </a:lnTo>
                <a:lnTo>
                  <a:pt x="149060" y="62823"/>
                </a:lnTo>
                <a:lnTo>
                  <a:pt x="146905" y="71406"/>
                </a:lnTo>
                <a:lnTo>
                  <a:pt x="146461" y="81097"/>
                </a:lnTo>
                <a:lnTo>
                  <a:pt x="147157" y="91527"/>
                </a:lnTo>
                <a:lnTo>
                  <a:pt x="148614" y="102448"/>
                </a:lnTo>
                <a:lnTo>
                  <a:pt x="149585" y="113698"/>
                </a:lnTo>
                <a:lnTo>
                  <a:pt x="150232" y="125167"/>
                </a:lnTo>
                <a:lnTo>
                  <a:pt x="150664" y="136781"/>
                </a:lnTo>
                <a:lnTo>
                  <a:pt x="152935" y="147501"/>
                </a:lnTo>
                <a:lnTo>
                  <a:pt x="156434" y="157624"/>
                </a:lnTo>
                <a:lnTo>
                  <a:pt x="164622" y="175817"/>
                </a:lnTo>
                <a:lnTo>
                  <a:pt x="174810" y="197215"/>
                </a:lnTo>
                <a:lnTo>
                  <a:pt x="187246" y="2225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SMARTInkAnnotation281"/>
          <p:cNvSpPr/>
          <p:nvPr/>
        </p:nvSpPr>
        <p:spPr>
          <a:xfrm>
            <a:off x="7393781" y="3723680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0"/>
                </a:moveTo>
                <a:lnTo>
                  <a:pt x="8930" y="7688"/>
                </a:lnTo>
                <a:lnTo>
                  <a:pt x="7938" y="9094"/>
                </a:lnTo>
                <a:lnTo>
                  <a:pt x="6284" y="11023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SMARTInkAnnotation282"/>
          <p:cNvSpPr/>
          <p:nvPr/>
        </p:nvSpPr>
        <p:spPr>
          <a:xfrm>
            <a:off x="2027039" y="4536281"/>
            <a:ext cx="26790" cy="258792"/>
          </a:xfrm>
          <a:custGeom>
            <a:avLst/>
            <a:gdLst/>
            <a:ahLst/>
            <a:cxnLst/>
            <a:rect l="0" t="0" r="0" b="0"/>
            <a:pathLst>
              <a:path w="26790" h="258792">
                <a:moveTo>
                  <a:pt x="0" y="0"/>
                </a:moveTo>
                <a:lnTo>
                  <a:pt x="0" y="4741"/>
                </a:lnTo>
                <a:lnTo>
                  <a:pt x="992" y="7129"/>
                </a:lnTo>
                <a:lnTo>
                  <a:pt x="2646" y="9714"/>
                </a:lnTo>
                <a:lnTo>
                  <a:pt x="4740" y="12429"/>
                </a:lnTo>
                <a:lnTo>
                  <a:pt x="6137" y="16224"/>
                </a:lnTo>
                <a:lnTo>
                  <a:pt x="7068" y="20738"/>
                </a:lnTo>
                <a:lnTo>
                  <a:pt x="7689" y="25732"/>
                </a:lnTo>
                <a:lnTo>
                  <a:pt x="8102" y="31045"/>
                </a:lnTo>
                <a:lnTo>
                  <a:pt x="8378" y="36571"/>
                </a:lnTo>
                <a:lnTo>
                  <a:pt x="8562" y="42241"/>
                </a:lnTo>
                <a:lnTo>
                  <a:pt x="9677" y="48996"/>
                </a:lnTo>
                <a:lnTo>
                  <a:pt x="11412" y="56477"/>
                </a:lnTo>
                <a:lnTo>
                  <a:pt x="13561" y="64440"/>
                </a:lnTo>
                <a:lnTo>
                  <a:pt x="14994" y="71733"/>
                </a:lnTo>
                <a:lnTo>
                  <a:pt x="15949" y="78580"/>
                </a:lnTo>
                <a:lnTo>
                  <a:pt x="16586" y="85129"/>
                </a:lnTo>
                <a:lnTo>
                  <a:pt x="17010" y="92471"/>
                </a:lnTo>
                <a:lnTo>
                  <a:pt x="17482" y="108567"/>
                </a:lnTo>
                <a:lnTo>
                  <a:pt x="17748" y="134364"/>
                </a:lnTo>
                <a:lnTo>
                  <a:pt x="16793" y="143154"/>
                </a:lnTo>
                <a:lnTo>
                  <a:pt x="15164" y="151990"/>
                </a:lnTo>
                <a:lnTo>
                  <a:pt x="13086" y="160858"/>
                </a:lnTo>
                <a:lnTo>
                  <a:pt x="11701" y="169746"/>
                </a:lnTo>
                <a:lnTo>
                  <a:pt x="10777" y="178648"/>
                </a:lnTo>
                <a:lnTo>
                  <a:pt x="10161" y="187560"/>
                </a:lnTo>
                <a:lnTo>
                  <a:pt x="10743" y="195486"/>
                </a:lnTo>
                <a:lnTo>
                  <a:pt x="12123" y="202753"/>
                </a:lnTo>
                <a:lnTo>
                  <a:pt x="14035" y="209583"/>
                </a:lnTo>
                <a:lnTo>
                  <a:pt x="15310" y="216120"/>
                </a:lnTo>
                <a:lnTo>
                  <a:pt x="16160" y="222463"/>
                </a:lnTo>
                <a:lnTo>
                  <a:pt x="16726" y="228676"/>
                </a:lnTo>
                <a:lnTo>
                  <a:pt x="17104" y="233810"/>
                </a:lnTo>
                <a:lnTo>
                  <a:pt x="17356" y="238225"/>
                </a:lnTo>
                <a:lnTo>
                  <a:pt x="17635" y="245776"/>
                </a:lnTo>
                <a:lnTo>
                  <a:pt x="17830" y="257029"/>
                </a:lnTo>
                <a:lnTo>
                  <a:pt x="18832" y="257673"/>
                </a:lnTo>
                <a:lnTo>
                  <a:pt x="20492" y="258102"/>
                </a:lnTo>
                <a:lnTo>
                  <a:pt x="25545" y="258791"/>
                </a:lnTo>
                <a:lnTo>
                  <a:pt x="25960" y="257856"/>
                </a:lnTo>
                <a:lnTo>
                  <a:pt x="26789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SMARTInkAnnotation283"/>
          <p:cNvSpPr/>
          <p:nvPr/>
        </p:nvSpPr>
        <p:spPr>
          <a:xfrm>
            <a:off x="2000250" y="4465255"/>
            <a:ext cx="187358" cy="222306"/>
          </a:xfrm>
          <a:custGeom>
            <a:avLst/>
            <a:gdLst/>
            <a:ahLst/>
            <a:cxnLst/>
            <a:rect l="0" t="0" r="0" b="0"/>
            <a:pathLst>
              <a:path w="187358" h="222306">
                <a:moveTo>
                  <a:pt x="0" y="53167"/>
                </a:moveTo>
                <a:lnTo>
                  <a:pt x="0" y="28019"/>
                </a:lnTo>
                <a:lnTo>
                  <a:pt x="2646" y="24461"/>
                </a:lnTo>
                <a:lnTo>
                  <a:pt x="7129" y="19573"/>
                </a:lnTo>
                <a:lnTo>
                  <a:pt x="12429" y="14093"/>
                </a:lnTo>
                <a:lnTo>
                  <a:pt x="16223" y="12235"/>
                </a:lnTo>
                <a:lnTo>
                  <a:pt x="20737" y="10996"/>
                </a:lnTo>
                <a:lnTo>
                  <a:pt x="25731" y="10170"/>
                </a:lnTo>
                <a:lnTo>
                  <a:pt x="31045" y="8627"/>
                </a:lnTo>
                <a:lnTo>
                  <a:pt x="36571" y="6607"/>
                </a:lnTo>
                <a:lnTo>
                  <a:pt x="42240" y="4268"/>
                </a:lnTo>
                <a:lnTo>
                  <a:pt x="48996" y="2708"/>
                </a:lnTo>
                <a:lnTo>
                  <a:pt x="56477" y="1668"/>
                </a:lnTo>
                <a:lnTo>
                  <a:pt x="64440" y="975"/>
                </a:lnTo>
                <a:lnTo>
                  <a:pt x="71733" y="513"/>
                </a:lnTo>
                <a:lnTo>
                  <a:pt x="85129" y="0"/>
                </a:lnTo>
                <a:lnTo>
                  <a:pt x="91479" y="855"/>
                </a:lnTo>
                <a:lnTo>
                  <a:pt x="97697" y="2417"/>
                </a:lnTo>
                <a:lnTo>
                  <a:pt x="126675" y="12054"/>
                </a:lnTo>
                <a:lnTo>
                  <a:pt x="133067" y="14844"/>
                </a:lnTo>
                <a:lnTo>
                  <a:pt x="138321" y="17697"/>
                </a:lnTo>
                <a:lnTo>
                  <a:pt x="142815" y="20590"/>
                </a:lnTo>
                <a:lnTo>
                  <a:pt x="147796" y="23512"/>
                </a:lnTo>
                <a:lnTo>
                  <a:pt x="153101" y="26451"/>
                </a:lnTo>
                <a:lnTo>
                  <a:pt x="158622" y="29403"/>
                </a:lnTo>
                <a:lnTo>
                  <a:pt x="163295" y="33356"/>
                </a:lnTo>
                <a:lnTo>
                  <a:pt x="167402" y="37975"/>
                </a:lnTo>
                <a:lnTo>
                  <a:pt x="171133" y="43039"/>
                </a:lnTo>
                <a:lnTo>
                  <a:pt x="174612" y="47407"/>
                </a:lnTo>
                <a:lnTo>
                  <a:pt x="177923" y="51311"/>
                </a:lnTo>
                <a:lnTo>
                  <a:pt x="181123" y="54906"/>
                </a:lnTo>
                <a:lnTo>
                  <a:pt x="183257" y="59287"/>
                </a:lnTo>
                <a:lnTo>
                  <a:pt x="184679" y="64193"/>
                </a:lnTo>
                <a:lnTo>
                  <a:pt x="185627" y="69447"/>
                </a:lnTo>
                <a:lnTo>
                  <a:pt x="186259" y="75926"/>
                </a:lnTo>
                <a:lnTo>
                  <a:pt x="186680" y="83223"/>
                </a:lnTo>
                <a:lnTo>
                  <a:pt x="187149" y="98275"/>
                </a:lnTo>
                <a:lnTo>
                  <a:pt x="187357" y="111580"/>
                </a:lnTo>
                <a:lnTo>
                  <a:pt x="186420" y="117905"/>
                </a:lnTo>
                <a:lnTo>
                  <a:pt x="184803" y="124107"/>
                </a:lnTo>
                <a:lnTo>
                  <a:pt x="182733" y="130227"/>
                </a:lnTo>
                <a:lnTo>
                  <a:pt x="180361" y="136290"/>
                </a:lnTo>
                <a:lnTo>
                  <a:pt x="177788" y="142316"/>
                </a:lnTo>
                <a:lnTo>
                  <a:pt x="175080" y="148319"/>
                </a:lnTo>
                <a:lnTo>
                  <a:pt x="171290" y="153312"/>
                </a:lnTo>
                <a:lnTo>
                  <a:pt x="166779" y="157634"/>
                </a:lnTo>
                <a:lnTo>
                  <a:pt x="161788" y="161507"/>
                </a:lnTo>
                <a:lnTo>
                  <a:pt x="156476" y="166073"/>
                </a:lnTo>
                <a:lnTo>
                  <a:pt x="150950" y="171102"/>
                </a:lnTo>
                <a:lnTo>
                  <a:pt x="145282" y="176439"/>
                </a:lnTo>
                <a:lnTo>
                  <a:pt x="138526" y="180989"/>
                </a:lnTo>
                <a:lnTo>
                  <a:pt x="131046" y="185014"/>
                </a:lnTo>
                <a:lnTo>
                  <a:pt x="123083" y="188690"/>
                </a:lnTo>
                <a:lnTo>
                  <a:pt x="114797" y="192133"/>
                </a:lnTo>
                <a:lnTo>
                  <a:pt x="106297" y="195420"/>
                </a:lnTo>
                <a:lnTo>
                  <a:pt x="88915" y="201719"/>
                </a:lnTo>
                <a:lnTo>
                  <a:pt x="71268" y="207825"/>
                </a:lnTo>
                <a:lnTo>
                  <a:pt x="63387" y="210843"/>
                </a:lnTo>
                <a:lnTo>
                  <a:pt x="56148" y="213847"/>
                </a:lnTo>
                <a:lnTo>
                  <a:pt x="49338" y="216841"/>
                </a:lnTo>
                <a:lnTo>
                  <a:pt x="41822" y="218838"/>
                </a:lnTo>
                <a:lnTo>
                  <a:pt x="33834" y="220169"/>
                </a:lnTo>
                <a:lnTo>
                  <a:pt x="25533" y="221056"/>
                </a:lnTo>
                <a:lnTo>
                  <a:pt x="19006" y="221647"/>
                </a:lnTo>
                <a:lnTo>
                  <a:pt x="13663" y="222042"/>
                </a:lnTo>
                <a:lnTo>
                  <a:pt x="9109" y="222305"/>
                </a:lnTo>
                <a:lnTo>
                  <a:pt x="6072" y="221488"/>
                </a:lnTo>
                <a:lnTo>
                  <a:pt x="4048" y="219951"/>
                </a:lnTo>
                <a:lnTo>
                  <a:pt x="2699" y="217934"/>
                </a:lnTo>
                <a:lnTo>
                  <a:pt x="1200" y="213048"/>
                </a:lnTo>
                <a:lnTo>
                  <a:pt x="0" y="2049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SMARTInkAnnotation284"/>
          <p:cNvSpPr/>
          <p:nvPr/>
        </p:nvSpPr>
        <p:spPr>
          <a:xfrm>
            <a:off x="2197944" y="4661297"/>
            <a:ext cx="7690" cy="8931"/>
          </a:xfrm>
          <a:custGeom>
            <a:avLst/>
            <a:gdLst/>
            <a:ahLst/>
            <a:cxnLst/>
            <a:rect l="0" t="0" r="0" b="0"/>
            <a:pathLst>
              <a:path w="7690" h="8931">
                <a:moveTo>
                  <a:pt x="7689" y="0"/>
                </a:moveTo>
                <a:lnTo>
                  <a:pt x="0" y="0"/>
                </a:lnTo>
                <a:lnTo>
                  <a:pt x="3867" y="0"/>
                </a:lnTo>
                <a:lnTo>
                  <a:pt x="5141" y="992"/>
                </a:lnTo>
                <a:lnTo>
                  <a:pt x="5990" y="2645"/>
                </a:lnTo>
                <a:lnTo>
                  <a:pt x="768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SMARTInkAnnotation285"/>
          <p:cNvSpPr/>
          <p:nvPr/>
        </p:nvSpPr>
        <p:spPr>
          <a:xfrm>
            <a:off x="2261388" y="4527355"/>
            <a:ext cx="221066" cy="213655"/>
          </a:xfrm>
          <a:custGeom>
            <a:avLst/>
            <a:gdLst/>
            <a:ahLst/>
            <a:cxnLst/>
            <a:rect l="0" t="0" r="0" b="0"/>
            <a:pathLst>
              <a:path w="221066" h="213655">
                <a:moveTo>
                  <a:pt x="113909" y="26786"/>
                </a:moveTo>
                <a:lnTo>
                  <a:pt x="113909" y="13483"/>
                </a:lnTo>
                <a:lnTo>
                  <a:pt x="114901" y="10972"/>
                </a:lnTo>
                <a:lnTo>
                  <a:pt x="118649" y="5536"/>
                </a:lnTo>
                <a:lnTo>
                  <a:pt x="122729" y="141"/>
                </a:lnTo>
                <a:lnTo>
                  <a:pt x="116680" y="25"/>
                </a:lnTo>
                <a:lnTo>
                  <a:pt x="104793" y="0"/>
                </a:lnTo>
                <a:lnTo>
                  <a:pt x="100886" y="991"/>
                </a:lnTo>
                <a:lnTo>
                  <a:pt x="97290" y="2644"/>
                </a:lnTo>
                <a:lnTo>
                  <a:pt x="93899" y="4738"/>
                </a:lnTo>
                <a:lnTo>
                  <a:pt x="89655" y="7126"/>
                </a:lnTo>
                <a:lnTo>
                  <a:pt x="79648" y="12425"/>
                </a:lnTo>
                <a:lnTo>
                  <a:pt x="74201" y="16220"/>
                </a:lnTo>
                <a:lnTo>
                  <a:pt x="68586" y="20734"/>
                </a:lnTo>
                <a:lnTo>
                  <a:pt x="62857" y="25728"/>
                </a:lnTo>
                <a:lnTo>
                  <a:pt x="57054" y="31042"/>
                </a:lnTo>
                <a:lnTo>
                  <a:pt x="45314" y="42237"/>
                </a:lnTo>
                <a:lnTo>
                  <a:pt x="40398" y="48001"/>
                </a:lnTo>
                <a:lnTo>
                  <a:pt x="36128" y="53827"/>
                </a:lnTo>
                <a:lnTo>
                  <a:pt x="32289" y="59696"/>
                </a:lnTo>
                <a:lnTo>
                  <a:pt x="27746" y="65593"/>
                </a:lnTo>
                <a:lnTo>
                  <a:pt x="22733" y="71509"/>
                </a:lnTo>
                <a:lnTo>
                  <a:pt x="17406" y="77437"/>
                </a:lnTo>
                <a:lnTo>
                  <a:pt x="12863" y="84366"/>
                </a:lnTo>
                <a:lnTo>
                  <a:pt x="8842" y="91961"/>
                </a:lnTo>
                <a:lnTo>
                  <a:pt x="5169" y="100001"/>
                </a:lnTo>
                <a:lnTo>
                  <a:pt x="2720" y="107346"/>
                </a:lnTo>
                <a:lnTo>
                  <a:pt x="1088" y="114227"/>
                </a:lnTo>
                <a:lnTo>
                  <a:pt x="0" y="120798"/>
                </a:lnTo>
                <a:lnTo>
                  <a:pt x="266" y="127164"/>
                </a:lnTo>
                <a:lnTo>
                  <a:pt x="1436" y="133392"/>
                </a:lnTo>
                <a:lnTo>
                  <a:pt x="3208" y="139528"/>
                </a:lnTo>
                <a:lnTo>
                  <a:pt x="7823" y="154284"/>
                </a:lnTo>
                <a:lnTo>
                  <a:pt x="10443" y="162386"/>
                </a:lnTo>
                <a:lnTo>
                  <a:pt x="14174" y="168780"/>
                </a:lnTo>
                <a:lnTo>
                  <a:pt x="18645" y="174034"/>
                </a:lnTo>
                <a:lnTo>
                  <a:pt x="23611" y="178530"/>
                </a:lnTo>
                <a:lnTo>
                  <a:pt x="29898" y="183511"/>
                </a:lnTo>
                <a:lnTo>
                  <a:pt x="37066" y="188816"/>
                </a:lnTo>
                <a:lnTo>
                  <a:pt x="44820" y="194337"/>
                </a:lnTo>
                <a:lnTo>
                  <a:pt x="53959" y="199010"/>
                </a:lnTo>
                <a:lnTo>
                  <a:pt x="64020" y="203117"/>
                </a:lnTo>
                <a:lnTo>
                  <a:pt x="74697" y="206848"/>
                </a:lnTo>
                <a:lnTo>
                  <a:pt x="85783" y="209335"/>
                </a:lnTo>
                <a:lnTo>
                  <a:pt x="97143" y="210993"/>
                </a:lnTo>
                <a:lnTo>
                  <a:pt x="108685" y="212098"/>
                </a:lnTo>
                <a:lnTo>
                  <a:pt x="119355" y="212836"/>
                </a:lnTo>
                <a:lnTo>
                  <a:pt x="129446" y="213326"/>
                </a:lnTo>
                <a:lnTo>
                  <a:pt x="139150" y="213654"/>
                </a:lnTo>
                <a:lnTo>
                  <a:pt x="148596" y="212880"/>
                </a:lnTo>
                <a:lnTo>
                  <a:pt x="157869" y="211372"/>
                </a:lnTo>
                <a:lnTo>
                  <a:pt x="167028" y="209374"/>
                </a:lnTo>
                <a:lnTo>
                  <a:pt x="177103" y="208043"/>
                </a:lnTo>
                <a:lnTo>
                  <a:pt x="187788" y="207155"/>
                </a:lnTo>
                <a:lnTo>
                  <a:pt x="221065" y="2053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SMARTInkAnnotation286"/>
          <p:cNvSpPr/>
          <p:nvPr/>
        </p:nvSpPr>
        <p:spPr>
          <a:xfrm>
            <a:off x="2553891" y="4705945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8930"/>
                </a:moveTo>
                <a:lnTo>
                  <a:pt x="4740" y="8930"/>
                </a:lnTo>
                <a:lnTo>
                  <a:pt x="6137" y="7938"/>
                </a:lnTo>
                <a:lnTo>
                  <a:pt x="7068" y="6284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SMARTInkAnnotation287"/>
          <p:cNvSpPr/>
          <p:nvPr/>
        </p:nvSpPr>
        <p:spPr>
          <a:xfrm>
            <a:off x="2705695" y="4545211"/>
            <a:ext cx="35720" cy="276821"/>
          </a:xfrm>
          <a:custGeom>
            <a:avLst/>
            <a:gdLst/>
            <a:ahLst/>
            <a:cxnLst/>
            <a:rect l="0" t="0" r="0" b="0"/>
            <a:pathLst>
              <a:path w="35720" h="276821">
                <a:moveTo>
                  <a:pt x="0" y="0"/>
                </a:moveTo>
                <a:lnTo>
                  <a:pt x="0" y="73360"/>
                </a:lnTo>
                <a:lnTo>
                  <a:pt x="993" y="81649"/>
                </a:lnTo>
                <a:lnTo>
                  <a:pt x="2646" y="90151"/>
                </a:lnTo>
                <a:lnTo>
                  <a:pt x="4741" y="98796"/>
                </a:lnTo>
                <a:lnTo>
                  <a:pt x="6137" y="107536"/>
                </a:lnTo>
                <a:lnTo>
                  <a:pt x="7068" y="116339"/>
                </a:lnTo>
                <a:lnTo>
                  <a:pt x="7689" y="125185"/>
                </a:lnTo>
                <a:lnTo>
                  <a:pt x="8103" y="134058"/>
                </a:lnTo>
                <a:lnTo>
                  <a:pt x="8563" y="151855"/>
                </a:lnTo>
                <a:lnTo>
                  <a:pt x="8821" y="178608"/>
                </a:lnTo>
                <a:lnTo>
                  <a:pt x="9850" y="187533"/>
                </a:lnTo>
                <a:lnTo>
                  <a:pt x="11528" y="196459"/>
                </a:lnTo>
                <a:lnTo>
                  <a:pt x="13638" y="205387"/>
                </a:lnTo>
                <a:lnTo>
                  <a:pt x="16038" y="213323"/>
                </a:lnTo>
                <a:lnTo>
                  <a:pt x="18629" y="220598"/>
                </a:lnTo>
                <a:lnTo>
                  <a:pt x="21349" y="227433"/>
                </a:lnTo>
                <a:lnTo>
                  <a:pt x="23163" y="233973"/>
                </a:lnTo>
                <a:lnTo>
                  <a:pt x="24372" y="240318"/>
                </a:lnTo>
                <a:lnTo>
                  <a:pt x="25178" y="246532"/>
                </a:lnTo>
                <a:lnTo>
                  <a:pt x="26707" y="251668"/>
                </a:lnTo>
                <a:lnTo>
                  <a:pt x="28719" y="256083"/>
                </a:lnTo>
                <a:lnTo>
                  <a:pt x="31052" y="260019"/>
                </a:lnTo>
                <a:lnTo>
                  <a:pt x="32608" y="263635"/>
                </a:lnTo>
                <a:lnTo>
                  <a:pt x="33645" y="267038"/>
                </a:lnTo>
                <a:lnTo>
                  <a:pt x="35719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SMARTInkAnnotation288"/>
          <p:cNvSpPr/>
          <p:nvPr/>
        </p:nvSpPr>
        <p:spPr>
          <a:xfrm>
            <a:off x="2607469" y="4563189"/>
            <a:ext cx="312540" cy="17742"/>
          </a:xfrm>
          <a:custGeom>
            <a:avLst/>
            <a:gdLst/>
            <a:ahLst/>
            <a:cxnLst/>
            <a:rect l="0" t="0" r="0" b="0"/>
            <a:pathLst>
              <a:path w="312540" h="17742">
                <a:moveTo>
                  <a:pt x="0" y="17741"/>
                </a:moveTo>
                <a:lnTo>
                  <a:pt x="9481" y="13001"/>
                </a:lnTo>
                <a:lnTo>
                  <a:pt x="15250" y="11603"/>
                </a:lnTo>
                <a:lnTo>
                  <a:pt x="22073" y="10673"/>
                </a:lnTo>
                <a:lnTo>
                  <a:pt x="29598" y="10052"/>
                </a:lnTo>
                <a:lnTo>
                  <a:pt x="39576" y="8646"/>
                </a:lnTo>
                <a:lnTo>
                  <a:pt x="63891" y="4438"/>
                </a:lnTo>
                <a:lnTo>
                  <a:pt x="76328" y="2919"/>
                </a:lnTo>
                <a:lnTo>
                  <a:pt x="88589" y="1906"/>
                </a:lnTo>
                <a:lnTo>
                  <a:pt x="100731" y="1231"/>
                </a:lnTo>
                <a:lnTo>
                  <a:pt x="127451" y="482"/>
                </a:lnTo>
                <a:lnTo>
                  <a:pt x="185028" y="0"/>
                </a:lnTo>
                <a:lnTo>
                  <a:pt x="198758" y="952"/>
                </a:lnTo>
                <a:lnTo>
                  <a:pt x="211880" y="2580"/>
                </a:lnTo>
                <a:lnTo>
                  <a:pt x="224597" y="4656"/>
                </a:lnTo>
                <a:lnTo>
                  <a:pt x="236052" y="6041"/>
                </a:lnTo>
                <a:lnTo>
                  <a:pt x="246665" y="6965"/>
                </a:lnTo>
                <a:lnTo>
                  <a:pt x="256716" y="7580"/>
                </a:lnTo>
                <a:lnTo>
                  <a:pt x="275823" y="8264"/>
                </a:lnTo>
                <a:lnTo>
                  <a:pt x="285085" y="8446"/>
                </a:lnTo>
                <a:lnTo>
                  <a:pt x="292252" y="9560"/>
                </a:lnTo>
                <a:lnTo>
                  <a:pt x="298022" y="11295"/>
                </a:lnTo>
                <a:lnTo>
                  <a:pt x="312539" y="177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SMARTInkAnnotation289"/>
          <p:cNvSpPr/>
          <p:nvPr/>
        </p:nvSpPr>
        <p:spPr>
          <a:xfrm>
            <a:off x="2937867" y="4732734"/>
            <a:ext cx="80368" cy="205384"/>
          </a:xfrm>
          <a:custGeom>
            <a:avLst/>
            <a:gdLst/>
            <a:ahLst/>
            <a:cxnLst/>
            <a:rect l="0" t="0" r="0" b="0"/>
            <a:pathLst>
              <a:path w="80368" h="205384">
                <a:moveTo>
                  <a:pt x="80367" y="0"/>
                </a:moveTo>
                <a:lnTo>
                  <a:pt x="80367" y="21349"/>
                </a:lnTo>
                <a:lnTo>
                  <a:pt x="79375" y="24155"/>
                </a:lnTo>
                <a:lnTo>
                  <a:pt x="77721" y="27018"/>
                </a:lnTo>
                <a:lnTo>
                  <a:pt x="75627" y="29918"/>
                </a:lnTo>
                <a:lnTo>
                  <a:pt x="73238" y="33836"/>
                </a:lnTo>
                <a:lnTo>
                  <a:pt x="70654" y="38433"/>
                </a:lnTo>
                <a:lnTo>
                  <a:pt x="65136" y="48831"/>
                </a:lnTo>
                <a:lnTo>
                  <a:pt x="59377" y="60068"/>
                </a:lnTo>
                <a:lnTo>
                  <a:pt x="55459" y="66835"/>
                </a:lnTo>
                <a:lnTo>
                  <a:pt x="50863" y="74322"/>
                </a:lnTo>
                <a:lnTo>
                  <a:pt x="45815" y="82290"/>
                </a:lnTo>
                <a:lnTo>
                  <a:pt x="41458" y="90579"/>
                </a:lnTo>
                <a:lnTo>
                  <a:pt x="37560" y="99081"/>
                </a:lnTo>
                <a:lnTo>
                  <a:pt x="33970" y="107726"/>
                </a:lnTo>
                <a:lnTo>
                  <a:pt x="30584" y="116466"/>
                </a:lnTo>
                <a:lnTo>
                  <a:pt x="24176" y="134115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SMARTInkAnnotation290"/>
          <p:cNvSpPr/>
          <p:nvPr/>
        </p:nvSpPr>
        <p:spPr>
          <a:xfrm>
            <a:off x="3287485" y="4509492"/>
            <a:ext cx="248672" cy="285582"/>
          </a:xfrm>
          <a:custGeom>
            <a:avLst/>
            <a:gdLst/>
            <a:ahLst/>
            <a:cxnLst/>
            <a:rect l="0" t="0" r="0" b="0"/>
            <a:pathLst>
              <a:path w="248672" h="285582">
                <a:moveTo>
                  <a:pt x="16499" y="0"/>
                </a:moveTo>
                <a:lnTo>
                  <a:pt x="16499" y="4741"/>
                </a:lnTo>
                <a:lnTo>
                  <a:pt x="17492" y="7129"/>
                </a:lnTo>
                <a:lnTo>
                  <a:pt x="23567" y="15446"/>
                </a:lnTo>
                <a:lnTo>
                  <a:pt x="24188" y="16250"/>
                </a:lnTo>
                <a:lnTo>
                  <a:pt x="24877" y="22436"/>
                </a:lnTo>
                <a:lnTo>
                  <a:pt x="25061" y="26864"/>
                </a:lnTo>
                <a:lnTo>
                  <a:pt x="25266" y="37075"/>
                </a:lnTo>
                <a:lnTo>
                  <a:pt x="25419" y="82211"/>
                </a:lnTo>
                <a:lnTo>
                  <a:pt x="24430" y="90526"/>
                </a:lnTo>
                <a:lnTo>
                  <a:pt x="22779" y="99046"/>
                </a:lnTo>
                <a:lnTo>
                  <a:pt x="20686" y="107703"/>
                </a:lnTo>
                <a:lnTo>
                  <a:pt x="19290" y="116450"/>
                </a:lnTo>
                <a:lnTo>
                  <a:pt x="18360" y="125258"/>
                </a:lnTo>
                <a:lnTo>
                  <a:pt x="17740" y="134108"/>
                </a:lnTo>
                <a:lnTo>
                  <a:pt x="16334" y="143975"/>
                </a:lnTo>
                <a:lnTo>
                  <a:pt x="14405" y="154523"/>
                </a:lnTo>
                <a:lnTo>
                  <a:pt x="12126" y="165523"/>
                </a:lnTo>
                <a:lnTo>
                  <a:pt x="10607" y="175833"/>
                </a:lnTo>
                <a:lnTo>
                  <a:pt x="9595" y="185683"/>
                </a:lnTo>
                <a:lnTo>
                  <a:pt x="8920" y="195226"/>
                </a:lnTo>
                <a:lnTo>
                  <a:pt x="7477" y="203573"/>
                </a:lnTo>
                <a:lnTo>
                  <a:pt x="5524" y="211121"/>
                </a:lnTo>
                <a:lnTo>
                  <a:pt x="3229" y="218138"/>
                </a:lnTo>
                <a:lnTo>
                  <a:pt x="1700" y="224800"/>
                </a:lnTo>
                <a:lnTo>
                  <a:pt x="679" y="231226"/>
                </a:lnTo>
                <a:lnTo>
                  <a:pt x="0" y="237495"/>
                </a:lnTo>
                <a:lnTo>
                  <a:pt x="538" y="243657"/>
                </a:lnTo>
                <a:lnTo>
                  <a:pt x="1890" y="249751"/>
                </a:lnTo>
                <a:lnTo>
                  <a:pt x="3783" y="255798"/>
                </a:lnTo>
                <a:lnTo>
                  <a:pt x="5045" y="260821"/>
                </a:lnTo>
                <a:lnTo>
                  <a:pt x="6448" y="269047"/>
                </a:lnTo>
                <a:lnTo>
                  <a:pt x="7071" y="276012"/>
                </a:lnTo>
                <a:lnTo>
                  <a:pt x="7237" y="279258"/>
                </a:lnTo>
                <a:lnTo>
                  <a:pt x="8341" y="281422"/>
                </a:lnTo>
                <a:lnTo>
                  <a:pt x="10068" y="282864"/>
                </a:lnTo>
                <a:lnTo>
                  <a:pt x="15229" y="285180"/>
                </a:lnTo>
                <a:lnTo>
                  <a:pt x="20863" y="285581"/>
                </a:lnTo>
                <a:lnTo>
                  <a:pt x="22385" y="284645"/>
                </a:lnTo>
                <a:lnTo>
                  <a:pt x="23400" y="283029"/>
                </a:lnTo>
                <a:lnTo>
                  <a:pt x="24076" y="280960"/>
                </a:lnTo>
                <a:lnTo>
                  <a:pt x="25519" y="279580"/>
                </a:lnTo>
                <a:lnTo>
                  <a:pt x="27474" y="278660"/>
                </a:lnTo>
                <a:lnTo>
                  <a:pt x="33283" y="276646"/>
                </a:lnTo>
                <a:lnTo>
                  <a:pt x="37610" y="274720"/>
                </a:lnTo>
                <a:lnTo>
                  <a:pt x="42480" y="272443"/>
                </a:lnTo>
                <a:lnTo>
                  <a:pt x="46718" y="270926"/>
                </a:lnTo>
                <a:lnTo>
                  <a:pt x="54073" y="269240"/>
                </a:lnTo>
                <a:lnTo>
                  <a:pt x="58415" y="268790"/>
                </a:lnTo>
                <a:lnTo>
                  <a:pt x="63295" y="268490"/>
                </a:lnTo>
                <a:lnTo>
                  <a:pt x="74008" y="268157"/>
                </a:lnTo>
                <a:lnTo>
                  <a:pt x="107686" y="267926"/>
                </a:lnTo>
                <a:lnTo>
                  <a:pt x="114993" y="268906"/>
                </a:lnTo>
                <a:lnTo>
                  <a:pt x="121849" y="270552"/>
                </a:lnTo>
                <a:lnTo>
                  <a:pt x="128405" y="272641"/>
                </a:lnTo>
                <a:lnTo>
                  <a:pt x="135751" y="274035"/>
                </a:lnTo>
                <a:lnTo>
                  <a:pt x="143626" y="274963"/>
                </a:lnTo>
                <a:lnTo>
                  <a:pt x="151852" y="275583"/>
                </a:lnTo>
                <a:lnTo>
                  <a:pt x="159320" y="275995"/>
                </a:lnTo>
                <a:lnTo>
                  <a:pt x="172910" y="276453"/>
                </a:lnTo>
                <a:lnTo>
                  <a:pt x="217546" y="276788"/>
                </a:lnTo>
                <a:lnTo>
                  <a:pt x="248671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Freeform 55"/>
          <p:cNvSpPr/>
          <p:nvPr/>
        </p:nvSpPr>
        <p:spPr>
          <a:xfrm>
            <a:off x="3625453" y="4750594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SMARTInkAnnotation292"/>
          <p:cNvSpPr/>
          <p:nvPr/>
        </p:nvSpPr>
        <p:spPr>
          <a:xfrm>
            <a:off x="3707062" y="4563080"/>
            <a:ext cx="34478" cy="276812"/>
          </a:xfrm>
          <a:custGeom>
            <a:avLst/>
            <a:gdLst/>
            <a:ahLst/>
            <a:cxnLst/>
            <a:rect l="0" t="0" r="0" b="0"/>
            <a:pathLst>
              <a:path w="34478" h="276812">
                <a:moveTo>
                  <a:pt x="7688" y="8920"/>
                </a:moveTo>
                <a:lnTo>
                  <a:pt x="7688" y="1232"/>
                </a:lnTo>
                <a:lnTo>
                  <a:pt x="6695" y="818"/>
                </a:lnTo>
                <a:lnTo>
                  <a:pt x="5042" y="542"/>
                </a:lnTo>
                <a:lnTo>
                  <a:pt x="0" y="99"/>
                </a:lnTo>
                <a:lnTo>
                  <a:pt x="578" y="62"/>
                </a:lnTo>
                <a:lnTo>
                  <a:pt x="6556" y="0"/>
                </a:lnTo>
                <a:lnTo>
                  <a:pt x="6933" y="989"/>
                </a:lnTo>
                <a:lnTo>
                  <a:pt x="7464" y="7121"/>
                </a:lnTo>
                <a:lnTo>
                  <a:pt x="7622" y="15222"/>
                </a:lnTo>
                <a:lnTo>
                  <a:pt x="7679" y="39282"/>
                </a:lnTo>
                <a:lnTo>
                  <a:pt x="8674" y="46029"/>
                </a:lnTo>
                <a:lnTo>
                  <a:pt x="10330" y="52511"/>
                </a:lnTo>
                <a:lnTo>
                  <a:pt x="12426" y="58816"/>
                </a:lnTo>
                <a:lnTo>
                  <a:pt x="13823" y="65996"/>
                </a:lnTo>
                <a:lnTo>
                  <a:pt x="14755" y="73760"/>
                </a:lnTo>
                <a:lnTo>
                  <a:pt x="15376" y="81912"/>
                </a:lnTo>
                <a:lnTo>
                  <a:pt x="15790" y="90324"/>
                </a:lnTo>
                <a:lnTo>
                  <a:pt x="16249" y="107607"/>
                </a:lnTo>
                <a:lnTo>
                  <a:pt x="16508" y="134072"/>
                </a:lnTo>
                <a:lnTo>
                  <a:pt x="17537" y="142956"/>
                </a:lnTo>
                <a:lnTo>
                  <a:pt x="19215" y="151855"/>
                </a:lnTo>
                <a:lnTo>
                  <a:pt x="21326" y="160765"/>
                </a:lnTo>
                <a:lnTo>
                  <a:pt x="22733" y="169681"/>
                </a:lnTo>
                <a:lnTo>
                  <a:pt x="23671" y="178602"/>
                </a:lnTo>
                <a:lnTo>
                  <a:pt x="24297" y="187525"/>
                </a:lnTo>
                <a:lnTo>
                  <a:pt x="24714" y="196451"/>
                </a:lnTo>
                <a:lnTo>
                  <a:pt x="25176" y="214307"/>
                </a:lnTo>
                <a:lnTo>
                  <a:pt x="25437" y="236352"/>
                </a:lnTo>
                <a:lnTo>
                  <a:pt x="26466" y="241901"/>
                </a:lnTo>
                <a:lnTo>
                  <a:pt x="28144" y="246592"/>
                </a:lnTo>
                <a:lnTo>
                  <a:pt x="30255" y="250711"/>
                </a:lnTo>
                <a:lnTo>
                  <a:pt x="31663" y="254450"/>
                </a:lnTo>
                <a:lnTo>
                  <a:pt x="32600" y="257935"/>
                </a:lnTo>
                <a:lnTo>
                  <a:pt x="33643" y="264453"/>
                </a:lnTo>
                <a:lnTo>
                  <a:pt x="33921" y="267580"/>
                </a:lnTo>
                <a:lnTo>
                  <a:pt x="34477" y="27681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SMARTInkAnnotation293"/>
          <p:cNvSpPr/>
          <p:nvPr/>
        </p:nvSpPr>
        <p:spPr>
          <a:xfrm>
            <a:off x="3670102" y="4554675"/>
            <a:ext cx="232172" cy="240568"/>
          </a:xfrm>
          <a:custGeom>
            <a:avLst/>
            <a:gdLst/>
            <a:ahLst/>
            <a:cxnLst/>
            <a:rect l="0" t="0" r="0" b="0"/>
            <a:pathLst>
              <a:path w="232172" h="240568">
                <a:moveTo>
                  <a:pt x="0" y="106622"/>
                </a:moveTo>
                <a:lnTo>
                  <a:pt x="4740" y="111362"/>
                </a:lnTo>
                <a:lnTo>
                  <a:pt x="7129" y="112759"/>
                </a:lnTo>
                <a:lnTo>
                  <a:pt x="16223" y="115716"/>
                </a:lnTo>
                <a:lnTo>
                  <a:pt x="20737" y="117646"/>
                </a:lnTo>
                <a:lnTo>
                  <a:pt x="25731" y="119924"/>
                </a:lnTo>
                <a:lnTo>
                  <a:pt x="32036" y="121443"/>
                </a:lnTo>
                <a:lnTo>
                  <a:pt x="39217" y="122456"/>
                </a:lnTo>
                <a:lnTo>
                  <a:pt x="46980" y="123131"/>
                </a:lnTo>
                <a:lnTo>
                  <a:pt x="56124" y="123581"/>
                </a:lnTo>
                <a:lnTo>
                  <a:pt x="76869" y="124081"/>
                </a:lnTo>
                <a:lnTo>
                  <a:pt x="125949" y="124446"/>
                </a:lnTo>
                <a:lnTo>
                  <a:pt x="133576" y="123465"/>
                </a:lnTo>
                <a:lnTo>
                  <a:pt x="140644" y="121819"/>
                </a:lnTo>
                <a:lnTo>
                  <a:pt x="147341" y="119730"/>
                </a:lnTo>
                <a:lnTo>
                  <a:pt x="153789" y="117345"/>
                </a:lnTo>
                <a:lnTo>
                  <a:pt x="160073" y="114763"/>
                </a:lnTo>
                <a:lnTo>
                  <a:pt x="166246" y="112049"/>
                </a:lnTo>
                <a:lnTo>
                  <a:pt x="171354" y="109248"/>
                </a:lnTo>
                <a:lnTo>
                  <a:pt x="175752" y="106389"/>
                </a:lnTo>
                <a:lnTo>
                  <a:pt x="179675" y="103490"/>
                </a:lnTo>
                <a:lnTo>
                  <a:pt x="186681" y="97623"/>
                </a:lnTo>
                <a:lnTo>
                  <a:pt x="189938" y="94670"/>
                </a:lnTo>
                <a:lnTo>
                  <a:pt x="192110" y="91708"/>
                </a:lnTo>
                <a:lnTo>
                  <a:pt x="194523" y="85772"/>
                </a:lnTo>
                <a:lnTo>
                  <a:pt x="200621" y="67371"/>
                </a:lnTo>
                <a:lnTo>
                  <a:pt x="202208" y="61603"/>
                </a:lnTo>
                <a:lnTo>
                  <a:pt x="203266" y="56766"/>
                </a:lnTo>
                <a:lnTo>
                  <a:pt x="203971" y="52549"/>
                </a:lnTo>
                <a:lnTo>
                  <a:pt x="204442" y="47753"/>
                </a:lnTo>
                <a:lnTo>
                  <a:pt x="204756" y="42571"/>
                </a:lnTo>
                <a:lnTo>
                  <a:pt x="205104" y="32514"/>
                </a:lnTo>
                <a:lnTo>
                  <a:pt x="205258" y="24738"/>
                </a:lnTo>
                <a:lnTo>
                  <a:pt x="206292" y="21274"/>
                </a:lnTo>
                <a:lnTo>
                  <a:pt x="210086" y="14781"/>
                </a:lnTo>
                <a:lnTo>
                  <a:pt x="212434" y="8588"/>
                </a:lnTo>
                <a:lnTo>
                  <a:pt x="214202" y="0"/>
                </a:lnTo>
                <a:lnTo>
                  <a:pt x="214290" y="6700"/>
                </a:lnTo>
                <a:lnTo>
                  <a:pt x="214312" y="114512"/>
                </a:lnTo>
                <a:lnTo>
                  <a:pt x="215304" y="125773"/>
                </a:lnTo>
                <a:lnTo>
                  <a:pt x="216958" y="138240"/>
                </a:lnTo>
                <a:lnTo>
                  <a:pt x="219052" y="151513"/>
                </a:lnTo>
                <a:lnTo>
                  <a:pt x="221441" y="163339"/>
                </a:lnTo>
                <a:lnTo>
                  <a:pt x="224025" y="174198"/>
                </a:lnTo>
                <a:lnTo>
                  <a:pt x="226741" y="184415"/>
                </a:lnTo>
                <a:lnTo>
                  <a:pt x="228551" y="195195"/>
                </a:lnTo>
                <a:lnTo>
                  <a:pt x="229758" y="206351"/>
                </a:lnTo>
                <a:lnTo>
                  <a:pt x="232171" y="2405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SMARTInkAnnotation294"/>
          <p:cNvSpPr/>
          <p:nvPr/>
        </p:nvSpPr>
        <p:spPr>
          <a:xfrm>
            <a:off x="3964781" y="4786313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0"/>
                </a:moveTo>
                <a:lnTo>
                  <a:pt x="0" y="7688"/>
                </a:lnTo>
                <a:lnTo>
                  <a:pt x="992" y="8102"/>
                </a:lnTo>
                <a:lnTo>
                  <a:pt x="2646" y="8377"/>
                </a:lnTo>
                <a:lnTo>
                  <a:pt x="7689" y="8820"/>
                </a:lnTo>
                <a:lnTo>
                  <a:pt x="8102" y="9849"/>
                </a:lnTo>
                <a:lnTo>
                  <a:pt x="8378" y="11526"/>
                </a:lnTo>
                <a:lnTo>
                  <a:pt x="893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SMARTInkAnnotation295"/>
          <p:cNvSpPr/>
          <p:nvPr/>
        </p:nvSpPr>
        <p:spPr>
          <a:xfrm>
            <a:off x="4089797" y="4822031"/>
            <a:ext cx="35720" cy="151806"/>
          </a:xfrm>
          <a:custGeom>
            <a:avLst/>
            <a:gdLst/>
            <a:ahLst/>
            <a:cxnLst/>
            <a:rect l="0" t="0" r="0" b="0"/>
            <a:pathLst>
              <a:path w="35720" h="151806">
                <a:moveTo>
                  <a:pt x="35719" y="0"/>
                </a:moveTo>
                <a:lnTo>
                  <a:pt x="30978" y="4740"/>
                </a:lnTo>
                <a:lnTo>
                  <a:pt x="29582" y="8121"/>
                </a:lnTo>
                <a:lnTo>
                  <a:pt x="28650" y="12359"/>
                </a:lnTo>
                <a:lnTo>
                  <a:pt x="28030" y="17169"/>
                </a:lnTo>
                <a:lnTo>
                  <a:pt x="26624" y="21368"/>
                </a:lnTo>
                <a:lnTo>
                  <a:pt x="24694" y="25160"/>
                </a:lnTo>
                <a:lnTo>
                  <a:pt x="22416" y="28679"/>
                </a:lnTo>
                <a:lnTo>
                  <a:pt x="20897" y="33010"/>
                </a:lnTo>
                <a:lnTo>
                  <a:pt x="19884" y="37882"/>
                </a:lnTo>
                <a:lnTo>
                  <a:pt x="19209" y="43114"/>
                </a:lnTo>
                <a:lnTo>
                  <a:pt x="17767" y="48586"/>
                </a:lnTo>
                <a:lnTo>
                  <a:pt x="15813" y="54219"/>
                </a:lnTo>
                <a:lnTo>
                  <a:pt x="13518" y="59959"/>
                </a:lnTo>
                <a:lnTo>
                  <a:pt x="11989" y="66761"/>
                </a:lnTo>
                <a:lnTo>
                  <a:pt x="10969" y="74273"/>
                </a:lnTo>
                <a:lnTo>
                  <a:pt x="10289" y="82257"/>
                </a:lnTo>
                <a:lnTo>
                  <a:pt x="8844" y="89565"/>
                </a:lnTo>
                <a:lnTo>
                  <a:pt x="6888" y="96421"/>
                </a:lnTo>
                <a:lnTo>
                  <a:pt x="4592" y="102976"/>
                </a:lnTo>
                <a:lnTo>
                  <a:pt x="3061" y="109330"/>
                </a:lnTo>
                <a:lnTo>
                  <a:pt x="2041" y="115551"/>
                </a:lnTo>
                <a:lnTo>
                  <a:pt x="1360" y="121682"/>
                </a:lnTo>
                <a:lnTo>
                  <a:pt x="907" y="127755"/>
                </a:lnTo>
                <a:lnTo>
                  <a:pt x="604" y="133787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SMARTInkAnnotation296"/>
          <p:cNvSpPr/>
          <p:nvPr/>
        </p:nvSpPr>
        <p:spPr>
          <a:xfrm>
            <a:off x="4304109" y="4556063"/>
            <a:ext cx="217904" cy="301109"/>
          </a:xfrm>
          <a:custGeom>
            <a:avLst/>
            <a:gdLst/>
            <a:ahLst/>
            <a:cxnLst/>
            <a:rect l="0" t="0" r="0" b="0"/>
            <a:pathLst>
              <a:path w="217904" h="301109">
                <a:moveTo>
                  <a:pt x="0" y="60585"/>
                </a:moveTo>
                <a:lnTo>
                  <a:pt x="0" y="77755"/>
                </a:lnTo>
                <a:lnTo>
                  <a:pt x="993" y="82945"/>
                </a:lnTo>
                <a:lnTo>
                  <a:pt x="2646" y="88390"/>
                </a:lnTo>
                <a:lnTo>
                  <a:pt x="4741" y="94004"/>
                </a:lnTo>
                <a:lnTo>
                  <a:pt x="6137" y="99732"/>
                </a:lnTo>
                <a:lnTo>
                  <a:pt x="7068" y="105535"/>
                </a:lnTo>
                <a:lnTo>
                  <a:pt x="7689" y="111388"/>
                </a:lnTo>
                <a:lnTo>
                  <a:pt x="8103" y="117274"/>
                </a:lnTo>
                <a:lnTo>
                  <a:pt x="8378" y="123182"/>
                </a:lnTo>
                <a:lnTo>
                  <a:pt x="8562" y="129106"/>
                </a:lnTo>
                <a:lnTo>
                  <a:pt x="9677" y="136031"/>
                </a:lnTo>
                <a:lnTo>
                  <a:pt x="11412" y="143625"/>
                </a:lnTo>
                <a:lnTo>
                  <a:pt x="13562" y="151664"/>
                </a:lnTo>
                <a:lnTo>
                  <a:pt x="14994" y="160000"/>
                </a:lnTo>
                <a:lnTo>
                  <a:pt x="15949" y="168533"/>
                </a:lnTo>
                <a:lnTo>
                  <a:pt x="16586" y="177199"/>
                </a:lnTo>
                <a:lnTo>
                  <a:pt x="18002" y="185953"/>
                </a:lnTo>
                <a:lnTo>
                  <a:pt x="19939" y="194765"/>
                </a:lnTo>
                <a:lnTo>
                  <a:pt x="22223" y="203617"/>
                </a:lnTo>
                <a:lnTo>
                  <a:pt x="23745" y="211502"/>
                </a:lnTo>
                <a:lnTo>
                  <a:pt x="24760" y="218744"/>
                </a:lnTo>
                <a:lnTo>
                  <a:pt x="25436" y="225555"/>
                </a:lnTo>
                <a:lnTo>
                  <a:pt x="26879" y="233073"/>
                </a:lnTo>
                <a:lnTo>
                  <a:pt x="28833" y="241062"/>
                </a:lnTo>
                <a:lnTo>
                  <a:pt x="31129" y="249364"/>
                </a:lnTo>
                <a:lnTo>
                  <a:pt x="32659" y="256883"/>
                </a:lnTo>
                <a:lnTo>
                  <a:pt x="33679" y="263880"/>
                </a:lnTo>
                <a:lnTo>
                  <a:pt x="34359" y="270529"/>
                </a:lnTo>
                <a:lnTo>
                  <a:pt x="34813" y="275954"/>
                </a:lnTo>
                <a:lnTo>
                  <a:pt x="35316" y="284628"/>
                </a:lnTo>
                <a:lnTo>
                  <a:pt x="35540" y="291790"/>
                </a:lnTo>
                <a:lnTo>
                  <a:pt x="35599" y="295089"/>
                </a:lnTo>
                <a:lnTo>
                  <a:pt x="36632" y="297289"/>
                </a:lnTo>
                <a:lnTo>
                  <a:pt x="38312" y="298755"/>
                </a:lnTo>
                <a:lnTo>
                  <a:pt x="43397" y="301108"/>
                </a:lnTo>
                <a:lnTo>
                  <a:pt x="43814" y="300308"/>
                </a:lnTo>
                <a:lnTo>
                  <a:pt x="44402" y="294444"/>
                </a:lnTo>
                <a:lnTo>
                  <a:pt x="44539" y="289207"/>
                </a:lnTo>
                <a:lnTo>
                  <a:pt x="41954" y="280927"/>
                </a:lnTo>
                <a:lnTo>
                  <a:pt x="39875" y="275941"/>
                </a:lnTo>
                <a:lnTo>
                  <a:pt x="38490" y="269640"/>
                </a:lnTo>
                <a:lnTo>
                  <a:pt x="37566" y="262463"/>
                </a:lnTo>
                <a:lnTo>
                  <a:pt x="36951" y="254701"/>
                </a:lnTo>
                <a:lnTo>
                  <a:pt x="35548" y="246551"/>
                </a:lnTo>
                <a:lnTo>
                  <a:pt x="33620" y="238140"/>
                </a:lnTo>
                <a:lnTo>
                  <a:pt x="31343" y="229557"/>
                </a:lnTo>
                <a:lnTo>
                  <a:pt x="26167" y="212083"/>
                </a:lnTo>
                <a:lnTo>
                  <a:pt x="23398" y="203255"/>
                </a:lnTo>
                <a:lnTo>
                  <a:pt x="21552" y="193402"/>
                </a:lnTo>
                <a:lnTo>
                  <a:pt x="20321" y="182864"/>
                </a:lnTo>
                <a:lnTo>
                  <a:pt x="19501" y="171870"/>
                </a:lnTo>
                <a:lnTo>
                  <a:pt x="17962" y="161565"/>
                </a:lnTo>
                <a:lnTo>
                  <a:pt x="15943" y="151717"/>
                </a:lnTo>
                <a:lnTo>
                  <a:pt x="13605" y="142176"/>
                </a:lnTo>
                <a:lnTo>
                  <a:pt x="12047" y="132838"/>
                </a:lnTo>
                <a:lnTo>
                  <a:pt x="11008" y="123637"/>
                </a:lnTo>
                <a:lnTo>
                  <a:pt x="10315" y="114526"/>
                </a:lnTo>
                <a:lnTo>
                  <a:pt x="9853" y="105475"/>
                </a:lnTo>
                <a:lnTo>
                  <a:pt x="9341" y="87482"/>
                </a:lnTo>
                <a:lnTo>
                  <a:pt x="8984" y="52453"/>
                </a:lnTo>
                <a:lnTo>
                  <a:pt x="8966" y="46234"/>
                </a:lnTo>
                <a:lnTo>
                  <a:pt x="9946" y="40104"/>
                </a:lnTo>
                <a:lnTo>
                  <a:pt x="11592" y="34033"/>
                </a:lnTo>
                <a:lnTo>
                  <a:pt x="13681" y="28001"/>
                </a:lnTo>
                <a:lnTo>
                  <a:pt x="18648" y="18653"/>
                </a:lnTo>
                <a:lnTo>
                  <a:pt x="21362" y="14771"/>
                </a:lnTo>
                <a:lnTo>
                  <a:pt x="25155" y="11191"/>
                </a:lnTo>
                <a:lnTo>
                  <a:pt x="29669" y="7812"/>
                </a:lnTo>
                <a:lnTo>
                  <a:pt x="34662" y="4567"/>
                </a:lnTo>
                <a:lnTo>
                  <a:pt x="39975" y="2404"/>
                </a:lnTo>
                <a:lnTo>
                  <a:pt x="45502" y="962"/>
                </a:lnTo>
                <a:lnTo>
                  <a:pt x="51171" y="0"/>
                </a:lnTo>
                <a:lnTo>
                  <a:pt x="57926" y="352"/>
                </a:lnTo>
                <a:lnTo>
                  <a:pt x="65406" y="1577"/>
                </a:lnTo>
                <a:lnTo>
                  <a:pt x="73370" y="3387"/>
                </a:lnTo>
                <a:lnTo>
                  <a:pt x="81656" y="5586"/>
                </a:lnTo>
                <a:lnTo>
                  <a:pt x="98799" y="10675"/>
                </a:lnTo>
                <a:lnTo>
                  <a:pt x="107538" y="14413"/>
                </a:lnTo>
                <a:lnTo>
                  <a:pt x="116340" y="18890"/>
                </a:lnTo>
                <a:lnTo>
                  <a:pt x="125185" y="23859"/>
                </a:lnTo>
                <a:lnTo>
                  <a:pt x="134058" y="29156"/>
                </a:lnTo>
                <a:lnTo>
                  <a:pt x="151855" y="40333"/>
                </a:lnTo>
                <a:lnTo>
                  <a:pt x="159776" y="47084"/>
                </a:lnTo>
                <a:lnTo>
                  <a:pt x="167041" y="54561"/>
                </a:lnTo>
                <a:lnTo>
                  <a:pt x="173869" y="62522"/>
                </a:lnTo>
                <a:lnTo>
                  <a:pt x="180404" y="69814"/>
                </a:lnTo>
                <a:lnTo>
                  <a:pt x="192958" y="83208"/>
                </a:lnTo>
                <a:lnTo>
                  <a:pt x="198092" y="90550"/>
                </a:lnTo>
                <a:lnTo>
                  <a:pt x="202507" y="98421"/>
                </a:lnTo>
                <a:lnTo>
                  <a:pt x="216721" y="127700"/>
                </a:lnTo>
                <a:lnTo>
                  <a:pt x="217903" y="135094"/>
                </a:lnTo>
                <a:lnTo>
                  <a:pt x="217698" y="143000"/>
                </a:lnTo>
                <a:lnTo>
                  <a:pt x="216570" y="151247"/>
                </a:lnTo>
                <a:lnTo>
                  <a:pt x="215817" y="158729"/>
                </a:lnTo>
                <a:lnTo>
                  <a:pt x="215316" y="165703"/>
                </a:lnTo>
                <a:lnTo>
                  <a:pt x="214982" y="172335"/>
                </a:lnTo>
                <a:lnTo>
                  <a:pt x="212775" y="178742"/>
                </a:lnTo>
                <a:lnTo>
                  <a:pt x="209319" y="184997"/>
                </a:lnTo>
                <a:lnTo>
                  <a:pt x="205030" y="191151"/>
                </a:lnTo>
                <a:lnTo>
                  <a:pt x="200187" y="196247"/>
                </a:lnTo>
                <a:lnTo>
                  <a:pt x="194974" y="200635"/>
                </a:lnTo>
                <a:lnTo>
                  <a:pt x="189514" y="204554"/>
                </a:lnTo>
                <a:lnTo>
                  <a:pt x="183889" y="208158"/>
                </a:lnTo>
                <a:lnTo>
                  <a:pt x="178155" y="211553"/>
                </a:lnTo>
                <a:lnTo>
                  <a:pt x="172349" y="214809"/>
                </a:lnTo>
                <a:lnTo>
                  <a:pt x="165500" y="217971"/>
                </a:lnTo>
                <a:lnTo>
                  <a:pt x="157959" y="221072"/>
                </a:lnTo>
                <a:lnTo>
                  <a:pt x="149955" y="224131"/>
                </a:lnTo>
                <a:lnTo>
                  <a:pt x="133123" y="230176"/>
                </a:lnTo>
                <a:lnTo>
                  <a:pt x="124468" y="233177"/>
                </a:lnTo>
                <a:lnTo>
                  <a:pt x="116713" y="236170"/>
                </a:lnTo>
                <a:lnTo>
                  <a:pt x="109559" y="239157"/>
                </a:lnTo>
                <a:lnTo>
                  <a:pt x="102805" y="242141"/>
                </a:lnTo>
                <a:lnTo>
                  <a:pt x="96318" y="244130"/>
                </a:lnTo>
                <a:lnTo>
                  <a:pt x="90009" y="245456"/>
                </a:lnTo>
                <a:lnTo>
                  <a:pt x="83819" y="246341"/>
                </a:lnTo>
                <a:lnTo>
                  <a:pt x="77707" y="247922"/>
                </a:lnTo>
                <a:lnTo>
                  <a:pt x="71648" y="249968"/>
                </a:lnTo>
                <a:lnTo>
                  <a:pt x="65625" y="252325"/>
                </a:lnTo>
                <a:lnTo>
                  <a:pt x="60617" y="253897"/>
                </a:lnTo>
                <a:lnTo>
                  <a:pt x="56286" y="254943"/>
                </a:lnTo>
                <a:lnTo>
                  <a:pt x="44649" y="2570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SMARTInkAnnotation297"/>
          <p:cNvSpPr/>
          <p:nvPr/>
        </p:nvSpPr>
        <p:spPr>
          <a:xfrm>
            <a:off x="4563070" y="4804172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0"/>
                </a:moveTo>
                <a:lnTo>
                  <a:pt x="0" y="4740"/>
                </a:lnTo>
                <a:lnTo>
                  <a:pt x="993" y="6137"/>
                </a:lnTo>
                <a:lnTo>
                  <a:pt x="2646" y="7068"/>
                </a:lnTo>
                <a:lnTo>
                  <a:pt x="4741" y="7689"/>
                </a:lnTo>
                <a:lnTo>
                  <a:pt x="6137" y="9094"/>
                </a:lnTo>
                <a:lnTo>
                  <a:pt x="7068" y="11024"/>
                </a:lnTo>
                <a:lnTo>
                  <a:pt x="893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SMARTInkAnnotation298"/>
          <p:cNvSpPr/>
          <p:nvPr/>
        </p:nvSpPr>
        <p:spPr>
          <a:xfrm>
            <a:off x="4636282" y="4589968"/>
            <a:ext cx="203610" cy="276713"/>
          </a:xfrm>
          <a:custGeom>
            <a:avLst/>
            <a:gdLst/>
            <a:ahLst/>
            <a:cxnLst/>
            <a:rect l="0" t="0" r="0" b="0"/>
            <a:pathLst>
              <a:path w="203610" h="276713">
                <a:moveTo>
                  <a:pt x="132171" y="8821"/>
                </a:moveTo>
                <a:lnTo>
                  <a:pt x="124482" y="1132"/>
                </a:lnTo>
                <a:lnTo>
                  <a:pt x="121147" y="443"/>
                </a:lnTo>
                <a:lnTo>
                  <a:pt x="116357" y="136"/>
                </a:lnTo>
                <a:lnTo>
                  <a:pt x="110922" y="0"/>
                </a:lnTo>
                <a:lnTo>
                  <a:pt x="108082" y="956"/>
                </a:lnTo>
                <a:lnTo>
                  <a:pt x="102282" y="4664"/>
                </a:lnTo>
                <a:lnTo>
                  <a:pt x="96398" y="9619"/>
                </a:lnTo>
                <a:lnTo>
                  <a:pt x="93439" y="12330"/>
                </a:lnTo>
                <a:lnTo>
                  <a:pt x="89483" y="15129"/>
                </a:lnTo>
                <a:lnTo>
                  <a:pt x="84860" y="17988"/>
                </a:lnTo>
                <a:lnTo>
                  <a:pt x="79794" y="20885"/>
                </a:lnTo>
                <a:lnTo>
                  <a:pt x="75425" y="24801"/>
                </a:lnTo>
                <a:lnTo>
                  <a:pt x="71520" y="29397"/>
                </a:lnTo>
                <a:lnTo>
                  <a:pt x="67925" y="34444"/>
                </a:lnTo>
                <a:lnTo>
                  <a:pt x="64536" y="40786"/>
                </a:lnTo>
                <a:lnTo>
                  <a:pt x="61284" y="47990"/>
                </a:lnTo>
                <a:lnTo>
                  <a:pt x="58124" y="55769"/>
                </a:lnTo>
                <a:lnTo>
                  <a:pt x="54033" y="63933"/>
                </a:lnTo>
                <a:lnTo>
                  <a:pt x="49321" y="72351"/>
                </a:lnTo>
                <a:lnTo>
                  <a:pt x="44195" y="80940"/>
                </a:lnTo>
                <a:lnTo>
                  <a:pt x="39786" y="89642"/>
                </a:lnTo>
                <a:lnTo>
                  <a:pt x="35855" y="98421"/>
                </a:lnTo>
                <a:lnTo>
                  <a:pt x="32242" y="107249"/>
                </a:lnTo>
                <a:lnTo>
                  <a:pt x="28840" y="116112"/>
                </a:lnTo>
                <a:lnTo>
                  <a:pt x="22416" y="133897"/>
                </a:lnTo>
                <a:lnTo>
                  <a:pt x="13221" y="160644"/>
                </a:lnTo>
                <a:lnTo>
                  <a:pt x="10206" y="168575"/>
                </a:lnTo>
                <a:lnTo>
                  <a:pt x="7206" y="175847"/>
                </a:lnTo>
                <a:lnTo>
                  <a:pt x="4212" y="182680"/>
                </a:lnTo>
                <a:lnTo>
                  <a:pt x="2217" y="189219"/>
                </a:lnTo>
                <a:lnTo>
                  <a:pt x="887" y="195563"/>
                </a:lnTo>
                <a:lnTo>
                  <a:pt x="0" y="201777"/>
                </a:lnTo>
                <a:lnTo>
                  <a:pt x="400" y="207903"/>
                </a:lnTo>
                <a:lnTo>
                  <a:pt x="1660" y="213972"/>
                </a:lnTo>
                <a:lnTo>
                  <a:pt x="3492" y="220002"/>
                </a:lnTo>
                <a:lnTo>
                  <a:pt x="6697" y="226007"/>
                </a:lnTo>
                <a:lnTo>
                  <a:pt x="10819" y="231995"/>
                </a:lnTo>
                <a:lnTo>
                  <a:pt x="15551" y="237971"/>
                </a:lnTo>
                <a:lnTo>
                  <a:pt x="21682" y="242947"/>
                </a:lnTo>
                <a:lnTo>
                  <a:pt x="28746" y="247256"/>
                </a:lnTo>
                <a:lnTo>
                  <a:pt x="36432" y="251122"/>
                </a:lnTo>
                <a:lnTo>
                  <a:pt x="44533" y="254691"/>
                </a:lnTo>
                <a:lnTo>
                  <a:pt x="52909" y="258062"/>
                </a:lnTo>
                <a:lnTo>
                  <a:pt x="61470" y="261302"/>
                </a:lnTo>
                <a:lnTo>
                  <a:pt x="72139" y="264454"/>
                </a:lnTo>
                <a:lnTo>
                  <a:pt x="84212" y="267548"/>
                </a:lnTo>
                <a:lnTo>
                  <a:pt x="97222" y="270602"/>
                </a:lnTo>
                <a:lnTo>
                  <a:pt x="108872" y="272639"/>
                </a:lnTo>
                <a:lnTo>
                  <a:pt x="119615" y="273997"/>
                </a:lnTo>
                <a:lnTo>
                  <a:pt x="129753" y="274902"/>
                </a:lnTo>
                <a:lnTo>
                  <a:pt x="140481" y="275505"/>
                </a:lnTo>
                <a:lnTo>
                  <a:pt x="162984" y="276175"/>
                </a:lnTo>
                <a:lnTo>
                  <a:pt x="192465" y="276640"/>
                </a:lnTo>
                <a:lnTo>
                  <a:pt x="203609" y="2767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SMARTInkAnnotation299"/>
          <p:cNvSpPr/>
          <p:nvPr/>
        </p:nvSpPr>
        <p:spPr>
          <a:xfrm>
            <a:off x="4893469" y="4822031"/>
            <a:ext cx="8930" cy="17861"/>
          </a:xfrm>
          <a:custGeom>
            <a:avLst/>
            <a:gdLst/>
            <a:ahLst/>
            <a:cxnLst/>
            <a:rect l="0" t="0" r="0" b="0"/>
            <a:pathLst>
              <a:path w="8930" h="17861">
                <a:moveTo>
                  <a:pt x="0" y="0"/>
                </a:moveTo>
                <a:lnTo>
                  <a:pt x="5144" y="0"/>
                </a:lnTo>
                <a:lnTo>
                  <a:pt x="258" y="0"/>
                </a:lnTo>
                <a:lnTo>
                  <a:pt x="172" y="992"/>
                </a:lnTo>
                <a:lnTo>
                  <a:pt x="114" y="2646"/>
                </a:lnTo>
                <a:lnTo>
                  <a:pt x="76" y="4740"/>
                </a:lnTo>
                <a:lnTo>
                  <a:pt x="1043" y="6137"/>
                </a:lnTo>
                <a:lnTo>
                  <a:pt x="2679" y="7068"/>
                </a:lnTo>
                <a:lnTo>
                  <a:pt x="4763" y="7689"/>
                </a:lnTo>
                <a:lnTo>
                  <a:pt x="6152" y="9094"/>
                </a:lnTo>
                <a:lnTo>
                  <a:pt x="7078" y="11024"/>
                </a:lnTo>
                <a:lnTo>
                  <a:pt x="892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SMARTInkAnnotation300"/>
          <p:cNvSpPr/>
          <p:nvPr/>
        </p:nvSpPr>
        <p:spPr>
          <a:xfrm>
            <a:off x="5027414" y="4616648"/>
            <a:ext cx="44650" cy="276822"/>
          </a:xfrm>
          <a:custGeom>
            <a:avLst/>
            <a:gdLst/>
            <a:ahLst/>
            <a:cxnLst/>
            <a:rect l="0" t="0" r="0" b="0"/>
            <a:pathLst>
              <a:path w="44650" h="276822">
                <a:moveTo>
                  <a:pt x="0" y="0"/>
                </a:moveTo>
                <a:lnTo>
                  <a:pt x="0" y="20991"/>
                </a:lnTo>
                <a:lnTo>
                  <a:pt x="992" y="24908"/>
                </a:lnTo>
                <a:lnTo>
                  <a:pt x="2646" y="29504"/>
                </a:lnTo>
                <a:lnTo>
                  <a:pt x="4740" y="34552"/>
                </a:lnTo>
                <a:lnTo>
                  <a:pt x="6137" y="40894"/>
                </a:lnTo>
                <a:lnTo>
                  <a:pt x="7068" y="48099"/>
                </a:lnTo>
                <a:lnTo>
                  <a:pt x="7689" y="55878"/>
                </a:lnTo>
                <a:lnTo>
                  <a:pt x="9094" y="63049"/>
                </a:lnTo>
                <a:lnTo>
                  <a:pt x="11024" y="69814"/>
                </a:lnTo>
                <a:lnTo>
                  <a:pt x="13302" y="76309"/>
                </a:lnTo>
                <a:lnTo>
                  <a:pt x="14822" y="83615"/>
                </a:lnTo>
                <a:lnTo>
                  <a:pt x="15834" y="91462"/>
                </a:lnTo>
                <a:lnTo>
                  <a:pt x="16509" y="99670"/>
                </a:lnTo>
                <a:lnTo>
                  <a:pt x="16959" y="108119"/>
                </a:lnTo>
                <a:lnTo>
                  <a:pt x="17459" y="125444"/>
                </a:lnTo>
                <a:lnTo>
                  <a:pt x="18585" y="134231"/>
                </a:lnTo>
                <a:lnTo>
                  <a:pt x="20327" y="143065"/>
                </a:lnTo>
                <a:lnTo>
                  <a:pt x="22481" y="151931"/>
                </a:lnTo>
                <a:lnTo>
                  <a:pt x="23917" y="161811"/>
                </a:lnTo>
                <a:lnTo>
                  <a:pt x="24875" y="172366"/>
                </a:lnTo>
                <a:lnTo>
                  <a:pt x="25512" y="183372"/>
                </a:lnTo>
                <a:lnTo>
                  <a:pt x="26930" y="193686"/>
                </a:lnTo>
                <a:lnTo>
                  <a:pt x="28867" y="203538"/>
                </a:lnTo>
                <a:lnTo>
                  <a:pt x="31152" y="213083"/>
                </a:lnTo>
                <a:lnTo>
                  <a:pt x="32674" y="221430"/>
                </a:lnTo>
                <a:lnTo>
                  <a:pt x="33689" y="228979"/>
                </a:lnTo>
                <a:lnTo>
                  <a:pt x="34365" y="235996"/>
                </a:lnTo>
                <a:lnTo>
                  <a:pt x="35809" y="242660"/>
                </a:lnTo>
                <a:lnTo>
                  <a:pt x="37763" y="249085"/>
                </a:lnTo>
                <a:lnTo>
                  <a:pt x="40058" y="255354"/>
                </a:lnTo>
                <a:lnTo>
                  <a:pt x="41588" y="260525"/>
                </a:lnTo>
                <a:lnTo>
                  <a:pt x="42608" y="264965"/>
                </a:lnTo>
                <a:lnTo>
                  <a:pt x="44649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SMARTInkAnnotation301"/>
          <p:cNvSpPr/>
          <p:nvPr/>
        </p:nvSpPr>
        <p:spPr>
          <a:xfrm>
            <a:off x="4947079" y="4643470"/>
            <a:ext cx="312508" cy="35687"/>
          </a:xfrm>
          <a:custGeom>
            <a:avLst/>
            <a:gdLst/>
            <a:ahLst/>
            <a:cxnLst/>
            <a:rect l="0" t="0" r="0" b="0"/>
            <a:pathLst>
              <a:path w="312508" h="35687">
                <a:moveTo>
                  <a:pt x="8898" y="8897"/>
                </a:moveTo>
                <a:lnTo>
                  <a:pt x="336" y="8897"/>
                </a:lnTo>
                <a:lnTo>
                  <a:pt x="213" y="7905"/>
                </a:lnTo>
                <a:lnTo>
                  <a:pt x="131" y="6252"/>
                </a:lnTo>
                <a:lnTo>
                  <a:pt x="0" y="1209"/>
                </a:lnTo>
                <a:lnTo>
                  <a:pt x="982" y="795"/>
                </a:lnTo>
                <a:lnTo>
                  <a:pt x="9088" y="212"/>
                </a:lnTo>
                <a:lnTo>
                  <a:pt x="50557" y="0"/>
                </a:lnTo>
                <a:lnTo>
                  <a:pt x="62468" y="981"/>
                </a:lnTo>
                <a:lnTo>
                  <a:pt x="75369" y="2628"/>
                </a:lnTo>
                <a:lnTo>
                  <a:pt x="136460" y="12399"/>
                </a:lnTo>
                <a:lnTo>
                  <a:pt x="153470" y="14208"/>
                </a:lnTo>
                <a:lnTo>
                  <a:pt x="170763" y="15415"/>
                </a:lnTo>
                <a:lnTo>
                  <a:pt x="188246" y="16218"/>
                </a:lnTo>
                <a:lnTo>
                  <a:pt x="203869" y="17746"/>
                </a:lnTo>
                <a:lnTo>
                  <a:pt x="218253" y="19758"/>
                </a:lnTo>
                <a:lnTo>
                  <a:pt x="231812" y="22090"/>
                </a:lnTo>
                <a:lnTo>
                  <a:pt x="243827" y="24638"/>
                </a:lnTo>
                <a:lnTo>
                  <a:pt x="254814" y="27329"/>
                </a:lnTo>
                <a:lnTo>
                  <a:pt x="265115" y="30114"/>
                </a:lnTo>
                <a:lnTo>
                  <a:pt x="273967" y="31972"/>
                </a:lnTo>
                <a:lnTo>
                  <a:pt x="281853" y="33210"/>
                </a:lnTo>
                <a:lnTo>
                  <a:pt x="289094" y="34035"/>
                </a:lnTo>
                <a:lnTo>
                  <a:pt x="294914" y="34586"/>
                </a:lnTo>
                <a:lnTo>
                  <a:pt x="299786" y="34953"/>
                </a:lnTo>
                <a:lnTo>
                  <a:pt x="312507" y="356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SMARTInkAnnotation302"/>
          <p:cNvSpPr/>
          <p:nvPr/>
        </p:nvSpPr>
        <p:spPr>
          <a:xfrm>
            <a:off x="5402461" y="4875609"/>
            <a:ext cx="52338" cy="178595"/>
          </a:xfrm>
          <a:custGeom>
            <a:avLst/>
            <a:gdLst/>
            <a:ahLst/>
            <a:cxnLst/>
            <a:rect l="0" t="0" r="0" b="0"/>
            <a:pathLst>
              <a:path w="52338" h="178595">
                <a:moveTo>
                  <a:pt x="44648" y="0"/>
                </a:moveTo>
                <a:lnTo>
                  <a:pt x="49388" y="0"/>
                </a:lnTo>
                <a:lnTo>
                  <a:pt x="50785" y="992"/>
                </a:lnTo>
                <a:lnTo>
                  <a:pt x="51716" y="2646"/>
                </a:lnTo>
                <a:lnTo>
                  <a:pt x="52337" y="4740"/>
                </a:lnTo>
                <a:lnTo>
                  <a:pt x="51758" y="7129"/>
                </a:lnTo>
                <a:lnTo>
                  <a:pt x="50380" y="9714"/>
                </a:lnTo>
                <a:lnTo>
                  <a:pt x="48470" y="12429"/>
                </a:lnTo>
                <a:lnTo>
                  <a:pt x="47196" y="15232"/>
                </a:lnTo>
                <a:lnTo>
                  <a:pt x="46347" y="18092"/>
                </a:lnTo>
                <a:lnTo>
                  <a:pt x="45781" y="20991"/>
                </a:lnTo>
                <a:lnTo>
                  <a:pt x="45403" y="23916"/>
                </a:lnTo>
                <a:lnTo>
                  <a:pt x="45152" y="26858"/>
                </a:lnTo>
                <a:lnTo>
                  <a:pt x="44984" y="29812"/>
                </a:lnTo>
                <a:lnTo>
                  <a:pt x="43879" y="33765"/>
                </a:lnTo>
                <a:lnTo>
                  <a:pt x="42152" y="38385"/>
                </a:lnTo>
                <a:lnTo>
                  <a:pt x="40008" y="43450"/>
                </a:lnTo>
                <a:lnTo>
                  <a:pt x="38577" y="48810"/>
                </a:lnTo>
                <a:lnTo>
                  <a:pt x="37625" y="54369"/>
                </a:lnTo>
                <a:lnTo>
                  <a:pt x="36990" y="60058"/>
                </a:lnTo>
                <a:lnTo>
                  <a:pt x="35574" y="65836"/>
                </a:lnTo>
                <a:lnTo>
                  <a:pt x="33637" y="71672"/>
                </a:lnTo>
                <a:lnTo>
                  <a:pt x="31354" y="77547"/>
                </a:lnTo>
                <a:lnTo>
                  <a:pt x="26172" y="92012"/>
                </a:lnTo>
                <a:lnTo>
                  <a:pt x="23401" y="100037"/>
                </a:lnTo>
                <a:lnTo>
                  <a:pt x="20561" y="107371"/>
                </a:lnTo>
                <a:lnTo>
                  <a:pt x="17676" y="114245"/>
                </a:lnTo>
                <a:lnTo>
                  <a:pt x="14761" y="120812"/>
                </a:lnTo>
                <a:lnTo>
                  <a:pt x="12817" y="128166"/>
                </a:lnTo>
                <a:lnTo>
                  <a:pt x="11522" y="136046"/>
                </a:lnTo>
                <a:lnTo>
                  <a:pt x="10657" y="144276"/>
                </a:lnTo>
                <a:lnTo>
                  <a:pt x="9089" y="150754"/>
                </a:lnTo>
                <a:lnTo>
                  <a:pt x="7052" y="156066"/>
                </a:lnTo>
                <a:lnTo>
                  <a:pt x="4701" y="160598"/>
                </a:lnTo>
                <a:lnTo>
                  <a:pt x="3134" y="164613"/>
                </a:lnTo>
                <a:lnTo>
                  <a:pt x="2089" y="168280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SMARTInkAnnotation303"/>
          <p:cNvSpPr/>
          <p:nvPr/>
        </p:nvSpPr>
        <p:spPr>
          <a:xfrm>
            <a:off x="5591761" y="4679524"/>
            <a:ext cx="194678" cy="204446"/>
          </a:xfrm>
          <a:custGeom>
            <a:avLst/>
            <a:gdLst/>
            <a:ahLst/>
            <a:cxnLst/>
            <a:rect l="0" t="0" r="0" b="0"/>
            <a:pathLst>
              <a:path w="194678" h="204446">
                <a:moveTo>
                  <a:pt x="87520" y="26421"/>
                </a:moveTo>
                <a:lnTo>
                  <a:pt x="87520" y="17859"/>
                </a:lnTo>
                <a:lnTo>
                  <a:pt x="92260" y="12860"/>
                </a:lnTo>
                <a:lnTo>
                  <a:pt x="96440" y="8572"/>
                </a:lnTo>
                <a:lnTo>
                  <a:pt x="96447" y="3824"/>
                </a:lnTo>
                <a:lnTo>
                  <a:pt x="95456" y="2427"/>
                </a:lnTo>
                <a:lnTo>
                  <a:pt x="93803" y="1495"/>
                </a:lnTo>
                <a:lnTo>
                  <a:pt x="89321" y="460"/>
                </a:lnTo>
                <a:lnTo>
                  <a:pt x="84020" y="0"/>
                </a:lnTo>
                <a:lnTo>
                  <a:pt x="81219" y="870"/>
                </a:lnTo>
                <a:lnTo>
                  <a:pt x="75459" y="4482"/>
                </a:lnTo>
                <a:lnTo>
                  <a:pt x="71542" y="5842"/>
                </a:lnTo>
                <a:lnTo>
                  <a:pt x="66946" y="6748"/>
                </a:lnTo>
                <a:lnTo>
                  <a:pt x="61898" y="7353"/>
                </a:lnTo>
                <a:lnTo>
                  <a:pt x="56548" y="9740"/>
                </a:lnTo>
                <a:lnTo>
                  <a:pt x="50997" y="13316"/>
                </a:lnTo>
                <a:lnTo>
                  <a:pt x="45312" y="17684"/>
                </a:lnTo>
                <a:lnTo>
                  <a:pt x="40530" y="21589"/>
                </a:lnTo>
                <a:lnTo>
                  <a:pt x="36349" y="25185"/>
                </a:lnTo>
                <a:lnTo>
                  <a:pt x="32570" y="28573"/>
                </a:lnTo>
                <a:lnTo>
                  <a:pt x="29059" y="32817"/>
                </a:lnTo>
                <a:lnTo>
                  <a:pt x="25725" y="37630"/>
                </a:lnTo>
                <a:lnTo>
                  <a:pt x="22511" y="42823"/>
                </a:lnTo>
                <a:lnTo>
                  <a:pt x="19376" y="48270"/>
                </a:lnTo>
                <a:lnTo>
                  <a:pt x="13247" y="59614"/>
                </a:lnTo>
                <a:lnTo>
                  <a:pt x="4218" y="77156"/>
                </a:lnTo>
                <a:lnTo>
                  <a:pt x="2220" y="83064"/>
                </a:lnTo>
                <a:lnTo>
                  <a:pt x="888" y="88988"/>
                </a:lnTo>
                <a:lnTo>
                  <a:pt x="0" y="94921"/>
                </a:lnTo>
                <a:lnTo>
                  <a:pt x="400" y="101854"/>
                </a:lnTo>
                <a:lnTo>
                  <a:pt x="1658" y="109451"/>
                </a:lnTo>
                <a:lnTo>
                  <a:pt x="3490" y="117493"/>
                </a:lnTo>
                <a:lnTo>
                  <a:pt x="6695" y="124839"/>
                </a:lnTo>
                <a:lnTo>
                  <a:pt x="10816" y="131720"/>
                </a:lnTo>
                <a:lnTo>
                  <a:pt x="15549" y="138293"/>
                </a:lnTo>
                <a:lnTo>
                  <a:pt x="20688" y="144658"/>
                </a:lnTo>
                <a:lnTo>
                  <a:pt x="26098" y="150886"/>
                </a:lnTo>
                <a:lnTo>
                  <a:pt x="31689" y="157023"/>
                </a:lnTo>
                <a:lnTo>
                  <a:pt x="43193" y="169133"/>
                </a:lnTo>
                <a:lnTo>
                  <a:pt x="49039" y="175141"/>
                </a:lnTo>
                <a:lnTo>
                  <a:pt x="55913" y="180138"/>
                </a:lnTo>
                <a:lnTo>
                  <a:pt x="63472" y="184461"/>
                </a:lnTo>
                <a:lnTo>
                  <a:pt x="71488" y="188336"/>
                </a:lnTo>
                <a:lnTo>
                  <a:pt x="79809" y="191911"/>
                </a:lnTo>
                <a:lnTo>
                  <a:pt x="88332" y="195287"/>
                </a:lnTo>
                <a:lnTo>
                  <a:pt x="96991" y="198530"/>
                </a:lnTo>
                <a:lnTo>
                  <a:pt x="104748" y="200691"/>
                </a:lnTo>
                <a:lnTo>
                  <a:pt x="111904" y="202132"/>
                </a:lnTo>
                <a:lnTo>
                  <a:pt x="118659" y="203093"/>
                </a:lnTo>
                <a:lnTo>
                  <a:pt x="126138" y="203733"/>
                </a:lnTo>
                <a:lnTo>
                  <a:pt x="134102" y="204161"/>
                </a:lnTo>
                <a:lnTo>
                  <a:pt x="142387" y="204445"/>
                </a:lnTo>
                <a:lnTo>
                  <a:pt x="148903" y="203643"/>
                </a:lnTo>
                <a:lnTo>
                  <a:pt x="154239" y="202116"/>
                </a:lnTo>
                <a:lnTo>
                  <a:pt x="158788" y="200106"/>
                </a:lnTo>
                <a:lnTo>
                  <a:pt x="163806" y="198766"/>
                </a:lnTo>
                <a:lnTo>
                  <a:pt x="169135" y="197872"/>
                </a:lnTo>
                <a:lnTo>
                  <a:pt x="174673" y="197276"/>
                </a:lnTo>
                <a:lnTo>
                  <a:pt x="179355" y="195887"/>
                </a:lnTo>
                <a:lnTo>
                  <a:pt x="183471" y="193968"/>
                </a:lnTo>
                <a:lnTo>
                  <a:pt x="194677" y="18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SMARTInkAnnotation304"/>
          <p:cNvSpPr/>
          <p:nvPr/>
        </p:nvSpPr>
        <p:spPr>
          <a:xfrm>
            <a:off x="5911453" y="4848820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SMARTInkAnnotation305"/>
          <p:cNvSpPr/>
          <p:nvPr/>
        </p:nvSpPr>
        <p:spPr>
          <a:xfrm>
            <a:off x="6027539" y="4679358"/>
            <a:ext cx="231450" cy="258760"/>
          </a:xfrm>
          <a:custGeom>
            <a:avLst/>
            <a:gdLst/>
            <a:ahLst/>
            <a:cxnLst/>
            <a:rect l="0" t="0" r="0" b="0"/>
            <a:pathLst>
              <a:path w="231450" h="258760">
                <a:moveTo>
                  <a:pt x="0" y="8728"/>
                </a:moveTo>
                <a:lnTo>
                  <a:pt x="0" y="1039"/>
                </a:lnTo>
                <a:lnTo>
                  <a:pt x="0" y="7595"/>
                </a:lnTo>
                <a:lnTo>
                  <a:pt x="6137" y="15633"/>
                </a:lnTo>
                <a:lnTo>
                  <a:pt x="7688" y="21057"/>
                </a:lnTo>
                <a:lnTo>
                  <a:pt x="8378" y="26775"/>
                </a:lnTo>
                <a:lnTo>
                  <a:pt x="8684" y="33616"/>
                </a:lnTo>
                <a:lnTo>
                  <a:pt x="8857" y="49616"/>
                </a:lnTo>
                <a:lnTo>
                  <a:pt x="8929" y="121742"/>
                </a:lnTo>
                <a:lnTo>
                  <a:pt x="9921" y="128719"/>
                </a:lnTo>
                <a:lnTo>
                  <a:pt x="11575" y="136347"/>
                </a:lnTo>
                <a:lnTo>
                  <a:pt x="13670" y="144409"/>
                </a:lnTo>
                <a:lnTo>
                  <a:pt x="16058" y="150775"/>
                </a:lnTo>
                <a:lnTo>
                  <a:pt x="18643" y="156013"/>
                </a:lnTo>
                <a:lnTo>
                  <a:pt x="21358" y="160495"/>
                </a:lnTo>
                <a:lnTo>
                  <a:pt x="23168" y="165469"/>
                </a:lnTo>
                <a:lnTo>
                  <a:pt x="24376" y="170769"/>
                </a:lnTo>
                <a:lnTo>
                  <a:pt x="25180" y="176286"/>
                </a:lnTo>
                <a:lnTo>
                  <a:pt x="26709" y="180957"/>
                </a:lnTo>
                <a:lnTo>
                  <a:pt x="31052" y="188793"/>
                </a:lnTo>
                <a:lnTo>
                  <a:pt x="33645" y="195582"/>
                </a:lnTo>
                <a:lnTo>
                  <a:pt x="34336" y="198782"/>
                </a:lnTo>
                <a:lnTo>
                  <a:pt x="35789" y="200915"/>
                </a:lnTo>
                <a:lnTo>
                  <a:pt x="37750" y="202336"/>
                </a:lnTo>
                <a:lnTo>
                  <a:pt x="44244" y="205014"/>
                </a:lnTo>
                <a:lnTo>
                  <a:pt x="44569" y="198019"/>
                </a:lnTo>
                <a:lnTo>
                  <a:pt x="44645" y="158199"/>
                </a:lnTo>
                <a:lnTo>
                  <a:pt x="43654" y="150047"/>
                </a:lnTo>
                <a:lnTo>
                  <a:pt x="42002" y="141636"/>
                </a:lnTo>
                <a:lnTo>
                  <a:pt x="39907" y="133052"/>
                </a:lnTo>
                <a:lnTo>
                  <a:pt x="38511" y="124353"/>
                </a:lnTo>
                <a:lnTo>
                  <a:pt x="37580" y="115577"/>
                </a:lnTo>
                <a:lnTo>
                  <a:pt x="36960" y="106749"/>
                </a:lnTo>
                <a:lnTo>
                  <a:pt x="36546" y="97888"/>
                </a:lnTo>
                <a:lnTo>
                  <a:pt x="36086" y="80105"/>
                </a:lnTo>
                <a:lnTo>
                  <a:pt x="34971" y="72187"/>
                </a:lnTo>
                <a:lnTo>
                  <a:pt x="33236" y="64925"/>
                </a:lnTo>
                <a:lnTo>
                  <a:pt x="31087" y="58099"/>
                </a:lnTo>
                <a:lnTo>
                  <a:pt x="29654" y="51564"/>
                </a:lnTo>
                <a:lnTo>
                  <a:pt x="28699" y="45223"/>
                </a:lnTo>
                <a:lnTo>
                  <a:pt x="28062" y="39011"/>
                </a:lnTo>
                <a:lnTo>
                  <a:pt x="26646" y="32885"/>
                </a:lnTo>
                <a:lnTo>
                  <a:pt x="24709" y="26817"/>
                </a:lnTo>
                <a:lnTo>
                  <a:pt x="22427" y="20788"/>
                </a:lnTo>
                <a:lnTo>
                  <a:pt x="20903" y="15776"/>
                </a:lnTo>
                <a:lnTo>
                  <a:pt x="19889" y="11442"/>
                </a:lnTo>
                <a:lnTo>
                  <a:pt x="19212" y="7561"/>
                </a:lnTo>
                <a:lnTo>
                  <a:pt x="19754" y="4973"/>
                </a:lnTo>
                <a:lnTo>
                  <a:pt x="21107" y="3248"/>
                </a:lnTo>
                <a:lnTo>
                  <a:pt x="23001" y="2098"/>
                </a:lnTo>
                <a:lnTo>
                  <a:pt x="27751" y="821"/>
                </a:lnTo>
                <a:lnTo>
                  <a:pt x="34162" y="252"/>
                </a:lnTo>
                <a:lnTo>
                  <a:pt x="43626" y="0"/>
                </a:lnTo>
                <a:lnTo>
                  <a:pt x="48927" y="925"/>
                </a:lnTo>
                <a:lnTo>
                  <a:pt x="54446" y="2534"/>
                </a:lnTo>
                <a:lnTo>
                  <a:pt x="60110" y="4599"/>
                </a:lnTo>
                <a:lnTo>
                  <a:pt x="66863" y="7959"/>
                </a:lnTo>
                <a:lnTo>
                  <a:pt x="74341" y="12184"/>
                </a:lnTo>
                <a:lnTo>
                  <a:pt x="82303" y="16986"/>
                </a:lnTo>
                <a:lnTo>
                  <a:pt x="90587" y="23163"/>
                </a:lnTo>
                <a:lnTo>
                  <a:pt x="99087" y="30257"/>
                </a:lnTo>
                <a:lnTo>
                  <a:pt x="107730" y="37964"/>
                </a:lnTo>
                <a:lnTo>
                  <a:pt x="116469" y="45085"/>
                </a:lnTo>
                <a:lnTo>
                  <a:pt x="125271" y="51818"/>
                </a:lnTo>
                <a:lnTo>
                  <a:pt x="134115" y="58290"/>
                </a:lnTo>
                <a:lnTo>
                  <a:pt x="142988" y="65582"/>
                </a:lnTo>
                <a:lnTo>
                  <a:pt x="151881" y="73419"/>
                </a:lnTo>
                <a:lnTo>
                  <a:pt x="160785" y="81621"/>
                </a:lnTo>
                <a:lnTo>
                  <a:pt x="169698" y="89073"/>
                </a:lnTo>
                <a:lnTo>
                  <a:pt x="178617" y="96026"/>
                </a:lnTo>
                <a:lnTo>
                  <a:pt x="187539" y="102645"/>
                </a:lnTo>
                <a:lnTo>
                  <a:pt x="195471" y="110035"/>
                </a:lnTo>
                <a:lnTo>
                  <a:pt x="202744" y="117938"/>
                </a:lnTo>
                <a:lnTo>
                  <a:pt x="209576" y="126183"/>
                </a:lnTo>
                <a:lnTo>
                  <a:pt x="215124" y="133664"/>
                </a:lnTo>
                <a:lnTo>
                  <a:pt x="219814" y="140636"/>
                </a:lnTo>
                <a:lnTo>
                  <a:pt x="223934" y="147268"/>
                </a:lnTo>
                <a:lnTo>
                  <a:pt x="226680" y="153674"/>
                </a:lnTo>
                <a:lnTo>
                  <a:pt x="228510" y="159929"/>
                </a:lnTo>
                <a:lnTo>
                  <a:pt x="229731" y="166083"/>
                </a:lnTo>
                <a:lnTo>
                  <a:pt x="230545" y="172170"/>
                </a:lnTo>
                <a:lnTo>
                  <a:pt x="231088" y="178213"/>
                </a:lnTo>
                <a:lnTo>
                  <a:pt x="231449" y="184226"/>
                </a:lnTo>
                <a:lnTo>
                  <a:pt x="230698" y="190219"/>
                </a:lnTo>
                <a:lnTo>
                  <a:pt x="229205" y="196198"/>
                </a:lnTo>
                <a:lnTo>
                  <a:pt x="227217" y="202169"/>
                </a:lnTo>
                <a:lnTo>
                  <a:pt x="224900" y="207142"/>
                </a:lnTo>
                <a:lnTo>
                  <a:pt x="222364" y="211449"/>
                </a:lnTo>
                <a:lnTo>
                  <a:pt x="219680" y="215313"/>
                </a:lnTo>
                <a:lnTo>
                  <a:pt x="215906" y="218881"/>
                </a:lnTo>
                <a:lnTo>
                  <a:pt x="211407" y="222252"/>
                </a:lnTo>
                <a:lnTo>
                  <a:pt x="206422" y="225491"/>
                </a:lnTo>
                <a:lnTo>
                  <a:pt x="201115" y="228643"/>
                </a:lnTo>
                <a:lnTo>
                  <a:pt x="195592" y="231737"/>
                </a:lnTo>
                <a:lnTo>
                  <a:pt x="184164" y="237819"/>
                </a:lnTo>
                <a:lnTo>
                  <a:pt x="172471" y="243830"/>
                </a:lnTo>
                <a:lnTo>
                  <a:pt x="165582" y="245830"/>
                </a:lnTo>
                <a:lnTo>
                  <a:pt x="158013" y="247163"/>
                </a:lnTo>
                <a:lnTo>
                  <a:pt x="149991" y="248051"/>
                </a:lnTo>
                <a:lnTo>
                  <a:pt x="142658" y="249636"/>
                </a:lnTo>
                <a:lnTo>
                  <a:pt x="135784" y="251685"/>
                </a:lnTo>
                <a:lnTo>
                  <a:pt x="129218" y="254044"/>
                </a:lnTo>
                <a:lnTo>
                  <a:pt x="121864" y="255616"/>
                </a:lnTo>
                <a:lnTo>
                  <a:pt x="113985" y="256664"/>
                </a:lnTo>
                <a:lnTo>
                  <a:pt x="99278" y="257827"/>
                </a:lnTo>
                <a:lnTo>
                  <a:pt x="89433" y="258345"/>
                </a:lnTo>
                <a:lnTo>
                  <a:pt x="81751" y="258575"/>
                </a:lnTo>
                <a:lnTo>
                  <a:pt x="62508" y="2587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Freeform 70"/>
          <p:cNvSpPr/>
          <p:nvPr/>
        </p:nvSpPr>
        <p:spPr>
          <a:xfrm>
            <a:off x="6366867" y="4955977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SMARTInkAnnotation307"/>
          <p:cNvSpPr/>
          <p:nvPr/>
        </p:nvSpPr>
        <p:spPr>
          <a:xfrm>
            <a:off x="2134195" y="5911655"/>
            <a:ext cx="195889" cy="292698"/>
          </a:xfrm>
          <a:custGeom>
            <a:avLst/>
            <a:gdLst/>
            <a:ahLst/>
            <a:cxnLst/>
            <a:rect l="0" t="0" r="0" b="0"/>
            <a:pathLst>
              <a:path w="195889" h="292698">
                <a:moveTo>
                  <a:pt x="0" y="53376"/>
                </a:moveTo>
                <a:lnTo>
                  <a:pt x="0" y="113175"/>
                </a:lnTo>
                <a:lnTo>
                  <a:pt x="992" y="120031"/>
                </a:lnTo>
                <a:lnTo>
                  <a:pt x="2646" y="127578"/>
                </a:lnTo>
                <a:lnTo>
                  <a:pt x="4741" y="135586"/>
                </a:lnTo>
                <a:lnTo>
                  <a:pt x="6137" y="142909"/>
                </a:lnTo>
                <a:lnTo>
                  <a:pt x="7068" y="149776"/>
                </a:lnTo>
                <a:lnTo>
                  <a:pt x="7689" y="156338"/>
                </a:lnTo>
                <a:lnTo>
                  <a:pt x="9095" y="163689"/>
                </a:lnTo>
                <a:lnTo>
                  <a:pt x="11024" y="171566"/>
                </a:lnTo>
                <a:lnTo>
                  <a:pt x="13303" y="179795"/>
                </a:lnTo>
                <a:lnTo>
                  <a:pt x="14822" y="187265"/>
                </a:lnTo>
                <a:lnTo>
                  <a:pt x="15834" y="194229"/>
                </a:lnTo>
                <a:lnTo>
                  <a:pt x="16509" y="200856"/>
                </a:lnTo>
                <a:lnTo>
                  <a:pt x="17952" y="208251"/>
                </a:lnTo>
                <a:lnTo>
                  <a:pt x="19905" y="216157"/>
                </a:lnTo>
                <a:lnTo>
                  <a:pt x="22200" y="224405"/>
                </a:lnTo>
                <a:lnTo>
                  <a:pt x="23730" y="231887"/>
                </a:lnTo>
                <a:lnTo>
                  <a:pt x="24750" y="238860"/>
                </a:lnTo>
                <a:lnTo>
                  <a:pt x="25430" y="245493"/>
                </a:lnTo>
                <a:lnTo>
                  <a:pt x="25883" y="250907"/>
                </a:lnTo>
                <a:lnTo>
                  <a:pt x="26386" y="259569"/>
                </a:lnTo>
                <a:lnTo>
                  <a:pt x="26610" y="266726"/>
                </a:lnTo>
                <a:lnTo>
                  <a:pt x="26754" y="279404"/>
                </a:lnTo>
                <a:lnTo>
                  <a:pt x="26786" y="292697"/>
                </a:lnTo>
                <a:lnTo>
                  <a:pt x="26789" y="281893"/>
                </a:lnTo>
                <a:lnTo>
                  <a:pt x="29435" y="273671"/>
                </a:lnTo>
                <a:lnTo>
                  <a:pt x="31530" y="268700"/>
                </a:lnTo>
                <a:lnTo>
                  <a:pt x="32926" y="263402"/>
                </a:lnTo>
                <a:lnTo>
                  <a:pt x="33857" y="257885"/>
                </a:lnTo>
                <a:lnTo>
                  <a:pt x="34477" y="252223"/>
                </a:lnTo>
                <a:lnTo>
                  <a:pt x="34891" y="246464"/>
                </a:lnTo>
                <a:lnTo>
                  <a:pt x="35167" y="240640"/>
                </a:lnTo>
                <a:lnTo>
                  <a:pt x="35351" y="234774"/>
                </a:lnTo>
                <a:lnTo>
                  <a:pt x="36466" y="227886"/>
                </a:lnTo>
                <a:lnTo>
                  <a:pt x="38201" y="220317"/>
                </a:lnTo>
                <a:lnTo>
                  <a:pt x="40350" y="212295"/>
                </a:lnTo>
                <a:lnTo>
                  <a:pt x="41783" y="203971"/>
                </a:lnTo>
                <a:lnTo>
                  <a:pt x="42738" y="195444"/>
                </a:lnTo>
                <a:lnTo>
                  <a:pt x="43375" y="186783"/>
                </a:lnTo>
                <a:lnTo>
                  <a:pt x="43800" y="178033"/>
                </a:lnTo>
                <a:lnTo>
                  <a:pt x="44271" y="160373"/>
                </a:lnTo>
                <a:lnTo>
                  <a:pt x="44615" y="106941"/>
                </a:lnTo>
                <a:lnTo>
                  <a:pt x="43634" y="98015"/>
                </a:lnTo>
                <a:lnTo>
                  <a:pt x="41988" y="89088"/>
                </a:lnTo>
                <a:lnTo>
                  <a:pt x="39898" y="80161"/>
                </a:lnTo>
                <a:lnTo>
                  <a:pt x="38505" y="72225"/>
                </a:lnTo>
                <a:lnTo>
                  <a:pt x="37576" y="64950"/>
                </a:lnTo>
                <a:lnTo>
                  <a:pt x="36957" y="58115"/>
                </a:lnTo>
                <a:lnTo>
                  <a:pt x="36545" y="51575"/>
                </a:lnTo>
                <a:lnTo>
                  <a:pt x="36086" y="39016"/>
                </a:lnTo>
                <a:lnTo>
                  <a:pt x="35828" y="20789"/>
                </a:lnTo>
                <a:lnTo>
                  <a:pt x="36784" y="15776"/>
                </a:lnTo>
                <a:lnTo>
                  <a:pt x="40492" y="7561"/>
                </a:lnTo>
                <a:lnTo>
                  <a:pt x="42869" y="4973"/>
                </a:lnTo>
                <a:lnTo>
                  <a:pt x="45447" y="3248"/>
                </a:lnTo>
                <a:lnTo>
                  <a:pt x="50957" y="1331"/>
                </a:lnTo>
                <a:lnTo>
                  <a:pt x="56712" y="479"/>
                </a:lnTo>
                <a:lnTo>
                  <a:pt x="62578" y="101"/>
                </a:lnTo>
                <a:lnTo>
                  <a:pt x="65531" y="0"/>
                </a:lnTo>
                <a:lnTo>
                  <a:pt x="69484" y="925"/>
                </a:lnTo>
                <a:lnTo>
                  <a:pt x="74104" y="2534"/>
                </a:lnTo>
                <a:lnTo>
                  <a:pt x="79168" y="4599"/>
                </a:lnTo>
                <a:lnTo>
                  <a:pt x="84529" y="5975"/>
                </a:lnTo>
                <a:lnTo>
                  <a:pt x="90087" y="6893"/>
                </a:lnTo>
                <a:lnTo>
                  <a:pt x="95777" y="7504"/>
                </a:lnTo>
                <a:lnTo>
                  <a:pt x="100562" y="9896"/>
                </a:lnTo>
                <a:lnTo>
                  <a:pt x="104745" y="13475"/>
                </a:lnTo>
                <a:lnTo>
                  <a:pt x="108525" y="17846"/>
                </a:lnTo>
                <a:lnTo>
                  <a:pt x="113030" y="21751"/>
                </a:lnTo>
                <a:lnTo>
                  <a:pt x="118017" y="25348"/>
                </a:lnTo>
                <a:lnTo>
                  <a:pt x="123327" y="28737"/>
                </a:lnTo>
                <a:lnTo>
                  <a:pt x="127858" y="32982"/>
                </a:lnTo>
                <a:lnTo>
                  <a:pt x="131872" y="37795"/>
                </a:lnTo>
                <a:lnTo>
                  <a:pt x="135540" y="42989"/>
                </a:lnTo>
                <a:lnTo>
                  <a:pt x="139969" y="48435"/>
                </a:lnTo>
                <a:lnTo>
                  <a:pt x="144906" y="54051"/>
                </a:lnTo>
                <a:lnTo>
                  <a:pt x="150182" y="59779"/>
                </a:lnTo>
                <a:lnTo>
                  <a:pt x="161336" y="71436"/>
                </a:lnTo>
                <a:lnTo>
                  <a:pt x="167089" y="77322"/>
                </a:lnTo>
                <a:lnTo>
                  <a:pt x="171916" y="83231"/>
                </a:lnTo>
                <a:lnTo>
                  <a:pt x="176127" y="89154"/>
                </a:lnTo>
                <a:lnTo>
                  <a:pt x="179925" y="95087"/>
                </a:lnTo>
                <a:lnTo>
                  <a:pt x="183450" y="101028"/>
                </a:lnTo>
                <a:lnTo>
                  <a:pt x="186792" y="106971"/>
                </a:lnTo>
                <a:lnTo>
                  <a:pt x="190013" y="112919"/>
                </a:lnTo>
                <a:lnTo>
                  <a:pt x="192159" y="117876"/>
                </a:lnTo>
                <a:lnTo>
                  <a:pt x="194545" y="126030"/>
                </a:lnTo>
                <a:lnTo>
                  <a:pt x="195181" y="130585"/>
                </a:lnTo>
                <a:lnTo>
                  <a:pt x="195605" y="135607"/>
                </a:lnTo>
                <a:lnTo>
                  <a:pt x="195888" y="140939"/>
                </a:lnTo>
                <a:lnTo>
                  <a:pt x="195084" y="146478"/>
                </a:lnTo>
                <a:lnTo>
                  <a:pt x="193556" y="152155"/>
                </a:lnTo>
                <a:lnTo>
                  <a:pt x="191545" y="157924"/>
                </a:lnTo>
                <a:lnTo>
                  <a:pt x="186665" y="166979"/>
                </a:lnTo>
                <a:lnTo>
                  <a:pt x="183975" y="170784"/>
                </a:lnTo>
                <a:lnTo>
                  <a:pt x="180197" y="174312"/>
                </a:lnTo>
                <a:lnTo>
                  <a:pt x="175693" y="177657"/>
                </a:lnTo>
                <a:lnTo>
                  <a:pt x="170707" y="180878"/>
                </a:lnTo>
                <a:lnTo>
                  <a:pt x="165399" y="184018"/>
                </a:lnTo>
                <a:lnTo>
                  <a:pt x="159875" y="187103"/>
                </a:lnTo>
                <a:lnTo>
                  <a:pt x="148446" y="193178"/>
                </a:lnTo>
                <a:lnTo>
                  <a:pt x="136752" y="199185"/>
                </a:lnTo>
                <a:lnTo>
                  <a:pt x="129863" y="201184"/>
                </a:lnTo>
                <a:lnTo>
                  <a:pt x="122294" y="202516"/>
                </a:lnTo>
                <a:lnTo>
                  <a:pt x="114272" y="203404"/>
                </a:lnTo>
                <a:lnTo>
                  <a:pt x="105947" y="204988"/>
                </a:lnTo>
                <a:lnTo>
                  <a:pt x="97420" y="207037"/>
                </a:lnTo>
                <a:lnTo>
                  <a:pt x="88760" y="209395"/>
                </a:lnTo>
                <a:lnTo>
                  <a:pt x="81001" y="210967"/>
                </a:lnTo>
                <a:lnTo>
                  <a:pt x="73845" y="212015"/>
                </a:lnTo>
                <a:lnTo>
                  <a:pt x="67089" y="212713"/>
                </a:lnTo>
                <a:lnTo>
                  <a:pt x="61593" y="214171"/>
                </a:lnTo>
                <a:lnTo>
                  <a:pt x="56937" y="216136"/>
                </a:lnTo>
                <a:lnTo>
                  <a:pt x="52841" y="218437"/>
                </a:lnTo>
                <a:lnTo>
                  <a:pt x="49118" y="219972"/>
                </a:lnTo>
                <a:lnTo>
                  <a:pt x="45644" y="220994"/>
                </a:lnTo>
                <a:lnTo>
                  <a:pt x="42336" y="221676"/>
                </a:lnTo>
                <a:lnTo>
                  <a:pt x="39138" y="222131"/>
                </a:lnTo>
                <a:lnTo>
                  <a:pt x="36014" y="222434"/>
                </a:lnTo>
                <a:lnTo>
                  <a:pt x="26789" y="2230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SMARTInkAnnotation308"/>
          <p:cNvSpPr/>
          <p:nvPr/>
        </p:nvSpPr>
        <p:spPr>
          <a:xfrm>
            <a:off x="2357438" y="6179344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SMARTInkAnnotation309"/>
          <p:cNvSpPr/>
          <p:nvPr/>
        </p:nvSpPr>
        <p:spPr>
          <a:xfrm>
            <a:off x="2487762" y="6027541"/>
            <a:ext cx="235794" cy="194887"/>
          </a:xfrm>
          <a:custGeom>
            <a:avLst/>
            <a:gdLst/>
            <a:ahLst/>
            <a:cxnLst/>
            <a:rect l="0" t="0" r="0" b="0"/>
            <a:pathLst>
              <a:path w="235794" h="194887">
                <a:moveTo>
                  <a:pt x="119707" y="26787"/>
                </a:moveTo>
                <a:lnTo>
                  <a:pt x="119707" y="22047"/>
                </a:lnTo>
                <a:lnTo>
                  <a:pt x="120699" y="20650"/>
                </a:lnTo>
                <a:lnTo>
                  <a:pt x="122353" y="19719"/>
                </a:lnTo>
                <a:lnTo>
                  <a:pt x="127395" y="18225"/>
                </a:lnTo>
                <a:lnTo>
                  <a:pt x="127809" y="17111"/>
                </a:lnTo>
                <a:lnTo>
                  <a:pt x="128269" y="13226"/>
                </a:lnTo>
                <a:lnTo>
                  <a:pt x="129383" y="11793"/>
                </a:lnTo>
                <a:lnTo>
                  <a:pt x="131119" y="10838"/>
                </a:lnTo>
                <a:lnTo>
                  <a:pt x="136293" y="9305"/>
                </a:lnTo>
                <a:lnTo>
                  <a:pt x="136717" y="8187"/>
                </a:lnTo>
                <a:lnTo>
                  <a:pt x="137315" y="2865"/>
                </a:lnTo>
                <a:lnTo>
                  <a:pt x="137455" y="1272"/>
                </a:lnTo>
                <a:lnTo>
                  <a:pt x="136499" y="847"/>
                </a:lnTo>
                <a:lnTo>
                  <a:pt x="130415" y="250"/>
                </a:lnTo>
                <a:lnTo>
                  <a:pt x="125128" y="110"/>
                </a:lnTo>
                <a:lnTo>
                  <a:pt x="77866" y="0"/>
                </a:lnTo>
                <a:lnTo>
                  <a:pt x="71969" y="1984"/>
                </a:lnTo>
                <a:lnTo>
                  <a:pt x="66053" y="5291"/>
                </a:lnTo>
                <a:lnTo>
                  <a:pt x="60126" y="9479"/>
                </a:lnTo>
                <a:lnTo>
                  <a:pt x="54189" y="13264"/>
                </a:lnTo>
                <a:lnTo>
                  <a:pt x="48247" y="16780"/>
                </a:lnTo>
                <a:lnTo>
                  <a:pt x="42301" y="20115"/>
                </a:lnTo>
                <a:lnTo>
                  <a:pt x="36353" y="24323"/>
                </a:lnTo>
                <a:lnTo>
                  <a:pt x="30403" y="29113"/>
                </a:lnTo>
                <a:lnTo>
                  <a:pt x="24452" y="34291"/>
                </a:lnTo>
                <a:lnTo>
                  <a:pt x="19493" y="40719"/>
                </a:lnTo>
                <a:lnTo>
                  <a:pt x="15194" y="47981"/>
                </a:lnTo>
                <a:lnTo>
                  <a:pt x="11337" y="55799"/>
                </a:lnTo>
                <a:lnTo>
                  <a:pt x="7773" y="63988"/>
                </a:lnTo>
                <a:lnTo>
                  <a:pt x="4404" y="72423"/>
                </a:lnTo>
                <a:lnTo>
                  <a:pt x="1167" y="81024"/>
                </a:lnTo>
                <a:lnTo>
                  <a:pt x="0" y="89734"/>
                </a:lnTo>
                <a:lnTo>
                  <a:pt x="215" y="98517"/>
                </a:lnTo>
                <a:lnTo>
                  <a:pt x="1350" y="107349"/>
                </a:lnTo>
                <a:lnTo>
                  <a:pt x="3100" y="116214"/>
                </a:lnTo>
                <a:lnTo>
                  <a:pt x="5258" y="125100"/>
                </a:lnTo>
                <a:lnTo>
                  <a:pt x="7689" y="134001"/>
                </a:lnTo>
                <a:lnTo>
                  <a:pt x="10302" y="141919"/>
                </a:lnTo>
                <a:lnTo>
                  <a:pt x="13035" y="149182"/>
                </a:lnTo>
                <a:lnTo>
                  <a:pt x="15850" y="156009"/>
                </a:lnTo>
                <a:lnTo>
                  <a:pt x="19711" y="162544"/>
                </a:lnTo>
                <a:lnTo>
                  <a:pt x="24270" y="168886"/>
                </a:lnTo>
                <a:lnTo>
                  <a:pt x="29293" y="175097"/>
                </a:lnTo>
                <a:lnTo>
                  <a:pt x="35618" y="179239"/>
                </a:lnTo>
                <a:lnTo>
                  <a:pt x="42812" y="181999"/>
                </a:lnTo>
                <a:lnTo>
                  <a:pt x="50584" y="183840"/>
                </a:lnTo>
                <a:lnTo>
                  <a:pt x="58742" y="186060"/>
                </a:lnTo>
                <a:lnTo>
                  <a:pt x="75744" y="191171"/>
                </a:lnTo>
                <a:lnTo>
                  <a:pt x="85437" y="192931"/>
                </a:lnTo>
                <a:lnTo>
                  <a:pt x="95868" y="194104"/>
                </a:lnTo>
                <a:lnTo>
                  <a:pt x="106791" y="194886"/>
                </a:lnTo>
                <a:lnTo>
                  <a:pt x="117049" y="194416"/>
                </a:lnTo>
                <a:lnTo>
                  <a:pt x="126865" y="193110"/>
                </a:lnTo>
                <a:lnTo>
                  <a:pt x="136385" y="191247"/>
                </a:lnTo>
                <a:lnTo>
                  <a:pt x="145708" y="189013"/>
                </a:lnTo>
                <a:lnTo>
                  <a:pt x="154901" y="186531"/>
                </a:lnTo>
                <a:lnTo>
                  <a:pt x="164005" y="183885"/>
                </a:lnTo>
                <a:lnTo>
                  <a:pt x="172060" y="181128"/>
                </a:lnTo>
                <a:lnTo>
                  <a:pt x="179413" y="178298"/>
                </a:lnTo>
                <a:lnTo>
                  <a:pt x="186300" y="175420"/>
                </a:lnTo>
                <a:lnTo>
                  <a:pt x="192876" y="171516"/>
                </a:lnTo>
                <a:lnTo>
                  <a:pt x="199244" y="166929"/>
                </a:lnTo>
                <a:lnTo>
                  <a:pt x="205474" y="161887"/>
                </a:lnTo>
                <a:lnTo>
                  <a:pt x="210619" y="157533"/>
                </a:lnTo>
                <a:lnTo>
                  <a:pt x="215041" y="153639"/>
                </a:lnTo>
                <a:lnTo>
                  <a:pt x="218982" y="150050"/>
                </a:lnTo>
                <a:lnTo>
                  <a:pt x="226006" y="146062"/>
                </a:lnTo>
                <a:lnTo>
                  <a:pt x="229268" y="145000"/>
                </a:lnTo>
                <a:lnTo>
                  <a:pt x="231443" y="143299"/>
                </a:lnTo>
                <a:lnTo>
                  <a:pt x="232893" y="141172"/>
                </a:lnTo>
                <a:lnTo>
                  <a:pt x="235793" y="13394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SMARTInkAnnotation310"/>
          <p:cNvSpPr/>
          <p:nvPr/>
        </p:nvSpPr>
        <p:spPr>
          <a:xfrm>
            <a:off x="2759273" y="6170414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0"/>
                </a:moveTo>
                <a:lnTo>
                  <a:pt x="0" y="4740"/>
                </a:lnTo>
                <a:lnTo>
                  <a:pt x="993" y="6137"/>
                </a:lnTo>
                <a:lnTo>
                  <a:pt x="2646" y="7068"/>
                </a:lnTo>
                <a:lnTo>
                  <a:pt x="4741" y="7689"/>
                </a:lnTo>
                <a:lnTo>
                  <a:pt x="6137" y="9094"/>
                </a:lnTo>
                <a:lnTo>
                  <a:pt x="7068" y="11024"/>
                </a:lnTo>
                <a:lnTo>
                  <a:pt x="8930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SMARTInkAnnotation311"/>
          <p:cNvSpPr/>
          <p:nvPr/>
        </p:nvSpPr>
        <p:spPr>
          <a:xfrm>
            <a:off x="2857500" y="5938242"/>
            <a:ext cx="107157" cy="241103"/>
          </a:xfrm>
          <a:custGeom>
            <a:avLst/>
            <a:gdLst/>
            <a:ahLst/>
            <a:cxnLst/>
            <a:rect l="0" t="0" r="0" b="0"/>
            <a:pathLst>
              <a:path w="107157" h="241103">
                <a:moveTo>
                  <a:pt x="0" y="0"/>
                </a:moveTo>
                <a:lnTo>
                  <a:pt x="0" y="7689"/>
                </a:lnTo>
                <a:lnTo>
                  <a:pt x="2646" y="13670"/>
                </a:lnTo>
                <a:lnTo>
                  <a:pt x="4740" y="18043"/>
                </a:lnTo>
                <a:lnTo>
                  <a:pt x="8121" y="23935"/>
                </a:lnTo>
                <a:lnTo>
                  <a:pt x="12360" y="30839"/>
                </a:lnTo>
                <a:lnTo>
                  <a:pt x="17169" y="38419"/>
                </a:lnTo>
                <a:lnTo>
                  <a:pt x="21368" y="45456"/>
                </a:lnTo>
                <a:lnTo>
                  <a:pt x="25160" y="52133"/>
                </a:lnTo>
                <a:lnTo>
                  <a:pt x="28679" y="58567"/>
                </a:lnTo>
                <a:lnTo>
                  <a:pt x="33010" y="65834"/>
                </a:lnTo>
                <a:lnTo>
                  <a:pt x="43114" y="81845"/>
                </a:lnTo>
                <a:lnTo>
                  <a:pt x="47594" y="89290"/>
                </a:lnTo>
                <a:lnTo>
                  <a:pt x="51573" y="96238"/>
                </a:lnTo>
                <a:lnTo>
                  <a:pt x="58640" y="109249"/>
                </a:lnTo>
                <a:lnTo>
                  <a:pt x="71262" y="133771"/>
                </a:lnTo>
                <a:lnTo>
                  <a:pt x="74296" y="139782"/>
                </a:lnTo>
                <a:lnTo>
                  <a:pt x="76320" y="145774"/>
                </a:lnTo>
                <a:lnTo>
                  <a:pt x="77669" y="151753"/>
                </a:lnTo>
                <a:lnTo>
                  <a:pt x="78568" y="157723"/>
                </a:lnTo>
                <a:lnTo>
                  <a:pt x="79168" y="162696"/>
                </a:lnTo>
                <a:lnTo>
                  <a:pt x="79568" y="167003"/>
                </a:lnTo>
                <a:lnTo>
                  <a:pt x="79834" y="170867"/>
                </a:lnTo>
                <a:lnTo>
                  <a:pt x="81004" y="175427"/>
                </a:lnTo>
                <a:lnTo>
                  <a:pt x="82776" y="180451"/>
                </a:lnTo>
                <a:lnTo>
                  <a:pt x="84949" y="185785"/>
                </a:lnTo>
                <a:lnTo>
                  <a:pt x="86398" y="192318"/>
                </a:lnTo>
                <a:lnTo>
                  <a:pt x="87365" y="199649"/>
                </a:lnTo>
                <a:lnTo>
                  <a:pt x="88009" y="207513"/>
                </a:lnTo>
                <a:lnTo>
                  <a:pt x="89430" y="213748"/>
                </a:lnTo>
                <a:lnTo>
                  <a:pt x="91370" y="218897"/>
                </a:lnTo>
                <a:lnTo>
                  <a:pt x="93656" y="223323"/>
                </a:lnTo>
                <a:lnTo>
                  <a:pt x="96172" y="227264"/>
                </a:lnTo>
                <a:lnTo>
                  <a:pt x="98841" y="230885"/>
                </a:lnTo>
                <a:lnTo>
                  <a:pt x="107156" y="2411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SMARTInkAnnotation312"/>
          <p:cNvSpPr/>
          <p:nvPr/>
        </p:nvSpPr>
        <p:spPr>
          <a:xfrm>
            <a:off x="2839641" y="5947172"/>
            <a:ext cx="205383" cy="53579"/>
          </a:xfrm>
          <a:custGeom>
            <a:avLst/>
            <a:gdLst/>
            <a:ahLst/>
            <a:cxnLst/>
            <a:rect l="0" t="0" r="0" b="0"/>
            <a:pathLst>
              <a:path w="205383" h="53579">
                <a:moveTo>
                  <a:pt x="0" y="0"/>
                </a:moveTo>
                <a:lnTo>
                  <a:pt x="12428" y="0"/>
                </a:lnTo>
                <a:lnTo>
                  <a:pt x="15231" y="992"/>
                </a:lnTo>
                <a:lnTo>
                  <a:pt x="18091" y="2645"/>
                </a:lnTo>
                <a:lnTo>
                  <a:pt x="20990" y="4740"/>
                </a:lnTo>
                <a:lnTo>
                  <a:pt x="25900" y="6137"/>
                </a:lnTo>
                <a:lnTo>
                  <a:pt x="32149" y="7068"/>
                </a:lnTo>
                <a:lnTo>
                  <a:pt x="39292" y="7689"/>
                </a:lnTo>
                <a:lnTo>
                  <a:pt x="47030" y="9094"/>
                </a:lnTo>
                <a:lnTo>
                  <a:pt x="55166" y="11024"/>
                </a:lnTo>
                <a:lnTo>
                  <a:pt x="63566" y="13302"/>
                </a:lnTo>
                <a:lnTo>
                  <a:pt x="72143" y="14821"/>
                </a:lnTo>
                <a:lnTo>
                  <a:pt x="80837" y="15834"/>
                </a:lnTo>
                <a:lnTo>
                  <a:pt x="89610" y="16509"/>
                </a:lnTo>
                <a:lnTo>
                  <a:pt x="97443" y="17951"/>
                </a:lnTo>
                <a:lnTo>
                  <a:pt x="104649" y="19905"/>
                </a:lnTo>
                <a:lnTo>
                  <a:pt x="111438" y="22200"/>
                </a:lnTo>
                <a:lnTo>
                  <a:pt x="118940" y="23729"/>
                </a:lnTo>
                <a:lnTo>
                  <a:pt x="126918" y="24749"/>
                </a:lnTo>
                <a:lnTo>
                  <a:pt x="135214" y="25429"/>
                </a:lnTo>
                <a:lnTo>
                  <a:pt x="142728" y="26874"/>
                </a:lnTo>
                <a:lnTo>
                  <a:pt x="149722" y="28831"/>
                </a:lnTo>
                <a:lnTo>
                  <a:pt x="156369" y="31127"/>
                </a:lnTo>
                <a:lnTo>
                  <a:pt x="162785" y="33649"/>
                </a:lnTo>
                <a:lnTo>
                  <a:pt x="169047" y="36324"/>
                </a:lnTo>
                <a:lnTo>
                  <a:pt x="175205" y="39098"/>
                </a:lnTo>
                <a:lnTo>
                  <a:pt x="180304" y="40949"/>
                </a:lnTo>
                <a:lnTo>
                  <a:pt x="184694" y="42182"/>
                </a:lnTo>
                <a:lnTo>
                  <a:pt x="188614" y="43004"/>
                </a:lnTo>
                <a:lnTo>
                  <a:pt x="192219" y="44544"/>
                </a:lnTo>
                <a:lnTo>
                  <a:pt x="195614" y="46563"/>
                </a:lnTo>
                <a:lnTo>
                  <a:pt x="205382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SMARTInkAnnotation313"/>
          <p:cNvSpPr/>
          <p:nvPr/>
        </p:nvSpPr>
        <p:spPr>
          <a:xfrm>
            <a:off x="3116461" y="6197203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SMARTInkAnnotation314"/>
          <p:cNvSpPr/>
          <p:nvPr/>
        </p:nvSpPr>
        <p:spPr>
          <a:xfrm>
            <a:off x="3357563" y="6170414"/>
            <a:ext cx="17860" cy="116087"/>
          </a:xfrm>
          <a:custGeom>
            <a:avLst/>
            <a:gdLst/>
            <a:ahLst/>
            <a:cxnLst/>
            <a:rect l="0" t="0" r="0" b="0"/>
            <a:pathLst>
              <a:path w="17860" h="116087">
                <a:moveTo>
                  <a:pt x="17859" y="0"/>
                </a:moveTo>
                <a:lnTo>
                  <a:pt x="17859" y="12429"/>
                </a:lnTo>
                <a:lnTo>
                  <a:pt x="16866" y="15231"/>
                </a:lnTo>
                <a:lnTo>
                  <a:pt x="15213" y="18092"/>
                </a:lnTo>
                <a:lnTo>
                  <a:pt x="13118" y="20991"/>
                </a:lnTo>
                <a:lnTo>
                  <a:pt x="11722" y="24907"/>
                </a:lnTo>
                <a:lnTo>
                  <a:pt x="10791" y="29503"/>
                </a:lnTo>
                <a:lnTo>
                  <a:pt x="10171" y="34552"/>
                </a:lnTo>
                <a:lnTo>
                  <a:pt x="8764" y="39902"/>
                </a:lnTo>
                <a:lnTo>
                  <a:pt x="6835" y="45453"/>
                </a:lnTo>
                <a:lnTo>
                  <a:pt x="4557" y="51138"/>
                </a:lnTo>
                <a:lnTo>
                  <a:pt x="3037" y="57905"/>
                </a:lnTo>
                <a:lnTo>
                  <a:pt x="2025" y="65392"/>
                </a:lnTo>
                <a:lnTo>
                  <a:pt x="1350" y="73360"/>
                </a:lnTo>
                <a:lnTo>
                  <a:pt x="899" y="81649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SMARTInkAnnotation315"/>
          <p:cNvSpPr/>
          <p:nvPr/>
        </p:nvSpPr>
        <p:spPr>
          <a:xfrm>
            <a:off x="3500740" y="5947173"/>
            <a:ext cx="249730" cy="241090"/>
          </a:xfrm>
          <a:custGeom>
            <a:avLst/>
            <a:gdLst/>
            <a:ahLst/>
            <a:cxnLst/>
            <a:rect l="0" t="0" r="0" b="0"/>
            <a:pathLst>
              <a:path w="249730" h="241090">
                <a:moveTo>
                  <a:pt x="80065" y="71436"/>
                </a:moveTo>
                <a:lnTo>
                  <a:pt x="80065" y="66696"/>
                </a:lnTo>
                <a:lnTo>
                  <a:pt x="81057" y="64307"/>
                </a:lnTo>
                <a:lnTo>
                  <a:pt x="84805" y="59007"/>
                </a:lnTo>
                <a:lnTo>
                  <a:pt x="89778" y="53344"/>
                </a:lnTo>
                <a:lnTo>
                  <a:pt x="95296" y="47520"/>
                </a:lnTo>
                <a:lnTo>
                  <a:pt x="101055" y="41625"/>
                </a:lnTo>
                <a:lnTo>
                  <a:pt x="104972" y="38663"/>
                </a:lnTo>
                <a:lnTo>
                  <a:pt x="109569" y="35697"/>
                </a:lnTo>
                <a:lnTo>
                  <a:pt x="114617" y="32727"/>
                </a:lnTo>
                <a:lnTo>
                  <a:pt x="118974" y="28763"/>
                </a:lnTo>
                <a:lnTo>
                  <a:pt x="122872" y="24135"/>
                </a:lnTo>
                <a:lnTo>
                  <a:pt x="131515" y="11933"/>
                </a:lnTo>
                <a:lnTo>
                  <a:pt x="137753" y="5078"/>
                </a:lnTo>
                <a:lnTo>
                  <a:pt x="142149" y="444"/>
                </a:lnTo>
                <a:lnTo>
                  <a:pt x="149585" y="57"/>
                </a:lnTo>
                <a:lnTo>
                  <a:pt x="150224" y="38"/>
                </a:lnTo>
                <a:lnTo>
                  <a:pt x="143702" y="2"/>
                </a:lnTo>
                <a:lnTo>
                  <a:pt x="138166" y="0"/>
                </a:lnTo>
                <a:lnTo>
                  <a:pt x="134675" y="991"/>
                </a:lnTo>
                <a:lnTo>
                  <a:pt x="130362" y="2645"/>
                </a:lnTo>
                <a:lnTo>
                  <a:pt x="125503" y="4739"/>
                </a:lnTo>
                <a:lnTo>
                  <a:pt x="114811" y="9712"/>
                </a:lnTo>
                <a:lnTo>
                  <a:pt x="91779" y="20989"/>
                </a:lnTo>
                <a:lnTo>
                  <a:pt x="86882" y="24906"/>
                </a:lnTo>
                <a:lnTo>
                  <a:pt x="82625" y="29502"/>
                </a:lnTo>
                <a:lnTo>
                  <a:pt x="78795" y="34551"/>
                </a:lnTo>
                <a:lnTo>
                  <a:pt x="73265" y="39900"/>
                </a:lnTo>
                <a:lnTo>
                  <a:pt x="66602" y="45452"/>
                </a:lnTo>
                <a:lnTo>
                  <a:pt x="59183" y="51136"/>
                </a:lnTo>
                <a:lnTo>
                  <a:pt x="53245" y="57903"/>
                </a:lnTo>
                <a:lnTo>
                  <a:pt x="48295" y="65391"/>
                </a:lnTo>
                <a:lnTo>
                  <a:pt x="44002" y="73359"/>
                </a:lnTo>
                <a:lnTo>
                  <a:pt x="39156" y="80655"/>
                </a:lnTo>
                <a:lnTo>
                  <a:pt x="33940" y="87505"/>
                </a:lnTo>
                <a:lnTo>
                  <a:pt x="28479" y="94055"/>
                </a:lnTo>
                <a:lnTo>
                  <a:pt x="22854" y="101398"/>
                </a:lnTo>
                <a:lnTo>
                  <a:pt x="17120" y="109270"/>
                </a:lnTo>
                <a:lnTo>
                  <a:pt x="11312" y="117494"/>
                </a:lnTo>
                <a:lnTo>
                  <a:pt x="7441" y="124962"/>
                </a:lnTo>
                <a:lnTo>
                  <a:pt x="4860" y="131925"/>
                </a:lnTo>
                <a:lnTo>
                  <a:pt x="3139" y="138551"/>
                </a:lnTo>
                <a:lnTo>
                  <a:pt x="1992" y="144953"/>
                </a:lnTo>
                <a:lnTo>
                  <a:pt x="1227" y="151205"/>
                </a:lnTo>
                <a:lnTo>
                  <a:pt x="717" y="157357"/>
                </a:lnTo>
                <a:lnTo>
                  <a:pt x="377" y="163443"/>
                </a:lnTo>
                <a:lnTo>
                  <a:pt x="0" y="175497"/>
                </a:lnTo>
                <a:lnTo>
                  <a:pt x="891" y="181491"/>
                </a:lnTo>
                <a:lnTo>
                  <a:pt x="2478" y="187470"/>
                </a:lnTo>
                <a:lnTo>
                  <a:pt x="4527" y="193441"/>
                </a:lnTo>
                <a:lnTo>
                  <a:pt x="7878" y="198413"/>
                </a:lnTo>
                <a:lnTo>
                  <a:pt x="12097" y="202720"/>
                </a:lnTo>
                <a:lnTo>
                  <a:pt x="16893" y="206584"/>
                </a:lnTo>
                <a:lnTo>
                  <a:pt x="22075" y="210152"/>
                </a:lnTo>
                <a:lnTo>
                  <a:pt x="27514" y="213522"/>
                </a:lnTo>
                <a:lnTo>
                  <a:pt x="33125" y="216762"/>
                </a:lnTo>
                <a:lnTo>
                  <a:pt x="39842" y="219914"/>
                </a:lnTo>
                <a:lnTo>
                  <a:pt x="47297" y="223007"/>
                </a:lnTo>
                <a:lnTo>
                  <a:pt x="55243" y="226062"/>
                </a:lnTo>
                <a:lnTo>
                  <a:pt x="63517" y="228098"/>
                </a:lnTo>
                <a:lnTo>
                  <a:pt x="72009" y="229456"/>
                </a:lnTo>
                <a:lnTo>
                  <a:pt x="80648" y="230360"/>
                </a:lnTo>
                <a:lnTo>
                  <a:pt x="89383" y="231956"/>
                </a:lnTo>
                <a:lnTo>
                  <a:pt x="98183" y="234012"/>
                </a:lnTo>
                <a:lnTo>
                  <a:pt x="107026" y="236375"/>
                </a:lnTo>
                <a:lnTo>
                  <a:pt x="116891" y="237950"/>
                </a:lnTo>
                <a:lnTo>
                  <a:pt x="127435" y="239000"/>
                </a:lnTo>
                <a:lnTo>
                  <a:pt x="138434" y="239700"/>
                </a:lnTo>
                <a:lnTo>
                  <a:pt x="149736" y="240167"/>
                </a:lnTo>
                <a:lnTo>
                  <a:pt x="182619" y="240824"/>
                </a:lnTo>
                <a:lnTo>
                  <a:pt x="232786" y="241089"/>
                </a:lnTo>
                <a:lnTo>
                  <a:pt x="236450" y="240101"/>
                </a:lnTo>
                <a:lnTo>
                  <a:pt x="243165" y="236357"/>
                </a:lnTo>
                <a:lnTo>
                  <a:pt x="247784" y="233411"/>
                </a:lnTo>
                <a:lnTo>
                  <a:pt x="248432" y="232005"/>
                </a:lnTo>
                <a:lnTo>
                  <a:pt x="248864" y="230076"/>
                </a:lnTo>
                <a:lnTo>
                  <a:pt x="249729" y="22324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SMARTInkAnnotation316"/>
          <p:cNvSpPr/>
          <p:nvPr/>
        </p:nvSpPr>
        <p:spPr>
          <a:xfrm>
            <a:off x="3786188" y="6134727"/>
            <a:ext cx="8930" cy="26758"/>
          </a:xfrm>
          <a:custGeom>
            <a:avLst/>
            <a:gdLst/>
            <a:ahLst/>
            <a:cxnLst/>
            <a:rect l="0" t="0" r="0" b="0"/>
            <a:pathLst>
              <a:path w="8930" h="26758">
                <a:moveTo>
                  <a:pt x="0" y="8898"/>
                </a:moveTo>
                <a:lnTo>
                  <a:pt x="0" y="0"/>
                </a:lnTo>
                <a:lnTo>
                  <a:pt x="0" y="20960"/>
                </a:lnTo>
                <a:lnTo>
                  <a:pt x="992" y="22892"/>
                </a:lnTo>
                <a:lnTo>
                  <a:pt x="2645" y="24180"/>
                </a:lnTo>
                <a:lnTo>
                  <a:pt x="8929" y="2675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SMARTInkAnnotation317"/>
          <p:cNvSpPr/>
          <p:nvPr/>
        </p:nvSpPr>
        <p:spPr>
          <a:xfrm>
            <a:off x="3866555" y="5947172"/>
            <a:ext cx="158925" cy="258349"/>
          </a:xfrm>
          <a:custGeom>
            <a:avLst/>
            <a:gdLst/>
            <a:ahLst/>
            <a:cxnLst/>
            <a:rect l="0" t="0" r="0" b="0"/>
            <a:pathLst>
              <a:path w="158925" h="258349">
                <a:moveTo>
                  <a:pt x="0" y="0"/>
                </a:moveTo>
                <a:lnTo>
                  <a:pt x="0" y="7689"/>
                </a:lnTo>
                <a:lnTo>
                  <a:pt x="4740" y="13302"/>
                </a:lnTo>
                <a:lnTo>
                  <a:pt x="6137" y="16805"/>
                </a:lnTo>
                <a:lnTo>
                  <a:pt x="7068" y="21125"/>
                </a:lnTo>
                <a:lnTo>
                  <a:pt x="7688" y="25990"/>
                </a:lnTo>
                <a:lnTo>
                  <a:pt x="9094" y="31217"/>
                </a:lnTo>
                <a:lnTo>
                  <a:pt x="11023" y="36686"/>
                </a:lnTo>
                <a:lnTo>
                  <a:pt x="13302" y="42317"/>
                </a:lnTo>
                <a:lnTo>
                  <a:pt x="15813" y="47063"/>
                </a:lnTo>
                <a:lnTo>
                  <a:pt x="18479" y="51219"/>
                </a:lnTo>
                <a:lnTo>
                  <a:pt x="21249" y="54982"/>
                </a:lnTo>
                <a:lnTo>
                  <a:pt x="24088" y="58482"/>
                </a:lnTo>
                <a:lnTo>
                  <a:pt x="26972" y="61808"/>
                </a:lnTo>
                <a:lnTo>
                  <a:pt x="29888" y="65018"/>
                </a:lnTo>
                <a:lnTo>
                  <a:pt x="31831" y="68150"/>
                </a:lnTo>
                <a:lnTo>
                  <a:pt x="33991" y="74276"/>
                </a:lnTo>
                <a:lnTo>
                  <a:pt x="34951" y="80305"/>
                </a:lnTo>
                <a:lnTo>
                  <a:pt x="35206" y="83303"/>
                </a:lnTo>
                <a:lnTo>
                  <a:pt x="34385" y="87285"/>
                </a:lnTo>
                <a:lnTo>
                  <a:pt x="32845" y="91924"/>
                </a:lnTo>
                <a:lnTo>
                  <a:pt x="30826" y="97002"/>
                </a:lnTo>
                <a:lnTo>
                  <a:pt x="29480" y="102371"/>
                </a:lnTo>
                <a:lnTo>
                  <a:pt x="28583" y="107934"/>
                </a:lnTo>
                <a:lnTo>
                  <a:pt x="27985" y="113628"/>
                </a:lnTo>
                <a:lnTo>
                  <a:pt x="26594" y="119408"/>
                </a:lnTo>
                <a:lnTo>
                  <a:pt x="24675" y="125246"/>
                </a:lnTo>
                <a:lnTo>
                  <a:pt x="22403" y="131122"/>
                </a:lnTo>
                <a:lnTo>
                  <a:pt x="20888" y="137024"/>
                </a:lnTo>
                <a:lnTo>
                  <a:pt x="19879" y="142943"/>
                </a:lnTo>
                <a:lnTo>
                  <a:pt x="19205" y="148873"/>
                </a:lnTo>
                <a:lnTo>
                  <a:pt x="18757" y="155803"/>
                </a:lnTo>
                <a:lnTo>
                  <a:pt x="18457" y="163400"/>
                </a:lnTo>
                <a:lnTo>
                  <a:pt x="18125" y="179778"/>
                </a:lnTo>
                <a:lnTo>
                  <a:pt x="17977" y="196980"/>
                </a:lnTo>
                <a:lnTo>
                  <a:pt x="18930" y="205733"/>
                </a:lnTo>
                <a:lnTo>
                  <a:pt x="20557" y="214546"/>
                </a:lnTo>
                <a:lnTo>
                  <a:pt x="22635" y="223398"/>
                </a:lnTo>
                <a:lnTo>
                  <a:pt x="24019" y="230291"/>
                </a:lnTo>
                <a:lnTo>
                  <a:pt x="24942" y="235879"/>
                </a:lnTo>
                <a:lnTo>
                  <a:pt x="25558" y="240596"/>
                </a:lnTo>
                <a:lnTo>
                  <a:pt x="26960" y="244733"/>
                </a:lnTo>
                <a:lnTo>
                  <a:pt x="31164" y="251976"/>
                </a:lnTo>
                <a:lnTo>
                  <a:pt x="35318" y="258348"/>
                </a:lnTo>
                <a:lnTo>
                  <a:pt x="38186" y="256042"/>
                </a:lnTo>
                <a:lnTo>
                  <a:pt x="40341" y="254039"/>
                </a:lnTo>
                <a:lnTo>
                  <a:pt x="41776" y="251710"/>
                </a:lnTo>
                <a:lnTo>
                  <a:pt x="43371" y="246478"/>
                </a:lnTo>
                <a:lnTo>
                  <a:pt x="43797" y="241709"/>
                </a:lnTo>
                <a:lnTo>
                  <a:pt x="44081" y="235553"/>
                </a:lnTo>
                <a:lnTo>
                  <a:pt x="44480" y="215314"/>
                </a:lnTo>
                <a:lnTo>
                  <a:pt x="44645" y="126119"/>
                </a:lnTo>
                <a:lnTo>
                  <a:pt x="43654" y="116821"/>
                </a:lnTo>
                <a:lnTo>
                  <a:pt x="42001" y="107646"/>
                </a:lnTo>
                <a:lnTo>
                  <a:pt x="39907" y="98554"/>
                </a:lnTo>
                <a:lnTo>
                  <a:pt x="38511" y="89515"/>
                </a:lnTo>
                <a:lnTo>
                  <a:pt x="37580" y="80512"/>
                </a:lnTo>
                <a:lnTo>
                  <a:pt x="36959" y="71535"/>
                </a:lnTo>
                <a:lnTo>
                  <a:pt x="36270" y="56267"/>
                </a:lnTo>
                <a:lnTo>
                  <a:pt x="35882" y="36515"/>
                </a:lnTo>
                <a:lnTo>
                  <a:pt x="35827" y="30296"/>
                </a:lnTo>
                <a:lnTo>
                  <a:pt x="34799" y="25158"/>
                </a:lnTo>
                <a:lnTo>
                  <a:pt x="33121" y="20740"/>
                </a:lnTo>
                <a:lnTo>
                  <a:pt x="31010" y="16804"/>
                </a:lnTo>
                <a:lnTo>
                  <a:pt x="30595" y="14179"/>
                </a:lnTo>
                <a:lnTo>
                  <a:pt x="31311" y="12429"/>
                </a:lnTo>
                <a:lnTo>
                  <a:pt x="34848" y="9621"/>
                </a:lnTo>
                <a:lnTo>
                  <a:pt x="37977" y="11882"/>
                </a:lnTo>
                <a:lnTo>
                  <a:pt x="40201" y="13875"/>
                </a:lnTo>
                <a:lnTo>
                  <a:pt x="42675" y="18179"/>
                </a:lnTo>
                <a:lnTo>
                  <a:pt x="45317" y="24026"/>
                </a:lnTo>
                <a:lnTo>
                  <a:pt x="48071" y="30900"/>
                </a:lnTo>
                <a:lnTo>
                  <a:pt x="52883" y="38460"/>
                </a:lnTo>
                <a:lnTo>
                  <a:pt x="59068" y="46476"/>
                </a:lnTo>
                <a:lnTo>
                  <a:pt x="66168" y="54796"/>
                </a:lnTo>
                <a:lnTo>
                  <a:pt x="72885" y="63320"/>
                </a:lnTo>
                <a:lnTo>
                  <a:pt x="79348" y="71979"/>
                </a:lnTo>
                <a:lnTo>
                  <a:pt x="91820" y="89537"/>
                </a:lnTo>
                <a:lnTo>
                  <a:pt x="121979" y="133977"/>
                </a:lnTo>
                <a:lnTo>
                  <a:pt x="126960" y="141904"/>
                </a:lnTo>
                <a:lnTo>
                  <a:pt x="131272" y="149173"/>
                </a:lnTo>
                <a:lnTo>
                  <a:pt x="135140" y="156003"/>
                </a:lnTo>
                <a:lnTo>
                  <a:pt x="138710" y="161549"/>
                </a:lnTo>
                <a:lnTo>
                  <a:pt x="142083" y="166238"/>
                </a:lnTo>
                <a:lnTo>
                  <a:pt x="145323" y="170357"/>
                </a:lnTo>
                <a:lnTo>
                  <a:pt x="148476" y="175087"/>
                </a:lnTo>
                <a:lnTo>
                  <a:pt x="151570" y="180224"/>
                </a:lnTo>
                <a:lnTo>
                  <a:pt x="154624" y="185634"/>
                </a:lnTo>
                <a:lnTo>
                  <a:pt x="156661" y="190232"/>
                </a:lnTo>
                <a:lnTo>
                  <a:pt x="158924" y="197988"/>
                </a:lnTo>
                <a:lnTo>
                  <a:pt x="158535" y="201445"/>
                </a:lnTo>
                <a:lnTo>
                  <a:pt x="157283" y="204742"/>
                </a:lnTo>
                <a:lnTo>
                  <a:pt x="153247" y="211051"/>
                </a:lnTo>
                <a:lnTo>
                  <a:pt x="150782" y="214123"/>
                </a:lnTo>
                <a:lnTo>
                  <a:pt x="148146" y="217162"/>
                </a:lnTo>
                <a:lnTo>
                  <a:pt x="145397" y="220181"/>
                </a:lnTo>
                <a:lnTo>
                  <a:pt x="139696" y="226181"/>
                </a:lnTo>
                <a:lnTo>
                  <a:pt x="134802" y="229170"/>
                </a:lnTo>
                <a:lnTo>
                  <a:pt x="128564" y="232155"/>
                </a:lnTo>
                <a:lnTo>
                  <a:pt x="121427" y="235137"/>
                </a:lnTo>
                <a:lnTo>
                  <a:pt x="113694" y="237125"/>
                </a:lnTo>
                <a:lnTo>
                  <a:pt x="105561" y="238451"/>
                </a:lnTo>
                <a:lnTo>
                  <a:pt x="97163" y="239334"/>
                </a:lnTo>
                <a:lnTo>
                  <a:pt x="88587" y="239923"/>
                </a:lnTo>
                <a:lnTo>
                  <a:pt x="79894" y="240316"/>
                </a:lnTo>
                <a:lnTo>
                  <a:pt x="56084" y="240869"/>
                </a:lnTo>
                <a:lnTo>
                  <a:pt x="8929" y="2411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Freeform 82"/>
          <p:cNvSpPr/>
          <p:nvPr/>
        </p:nvSpPr>
        <p:spPr>
          <a:xfrm>
            <a:off x="4107656" y="6207373"/>
            <a:ext cx="2647" cy="7691"/>
          </a:xfrm>
          <a:custGeom>
            <a:avLst/>
            <a:gdLst/>
            <a:ahLst/>
            <a:cxnLst/>
            <a:rect l="0" t="0" r="0" b="0"/>
            <a:pathLst>
              <a:path w="2647" h="7691">
                <a:moveTo>
                  <a:pt x="0" y="7690"/>
                </a:moveTo>
                <a:lnTo>
                  <a:pt x="0" y="0"/>
                </a:lnTo>
                <a:lnTo>
                  <a:pt x="0" y="7353"/>
                </a:lnTo>
                <a:lnTo>
                  <a:pt x="992" y="7466"/>
                </a:lnTo>
                <a:lnTo>
                  <a:pt x="2646" y="754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SMARTInkAnnotation319"/>
          <p:cNvSpPr/>
          <p:nvPr/>
        </p:nvSpPr>
        <p:spPr>
          <a:xfrm>
            <a:off x="2081858" y="5947172"/>
            <a:ext cx="96944" cy="482204"/>
          </a:xfrm>
          <a:custGeom>
            <a:avLst/>
            <a:gdLst/>
            <a:ahLst/>
            <a:cxnLst/>
            <a:rect l="0" t="0" r="0" b="0"/>
            <a:pathLst>
              <a:path w="96944" h="482204">
                <a:moveTo>
                  <a:pt x="7689" y="0"/>
                </a:moveTo>
                <a:lnTo>
                  <a:pt x="0" y="0"/>
                </a:lnTo>
                <a:lnTo>
                  <a:pt x="7353" y="0"/>
                </a:lnTo>
                <a:lnTo>
                  <a:pt x="7689" y="8929"/>
                </a:lnTo>
                <a:lnTo>
                  <a:pt x="16509" y="8930"/>
                </a:lnTo>
                <a:lnTo>
                  <a:pt x="16615" y="22232"/>
                </a:lnTo>
                <a:lnTo>
                  <a:pt x="17609" y="24743"/>
                </a:lnTo>
                <a:lnTo>
                  <a:pt x="19263" y="27409"/>
                </a:lnTo>
                <a:lnTo>
                  <a:pt x="21358" y="30179"/>
                </a:lnTo>
                <a:lnTo>
                  <a:pt x="23686" y="38548"/>
                </a:lnTo>
                <a:lnTo>
                  <a:pt x="24306" y="43558"/>
                </a:lnTo>
                <a:lnTo>
                  <a:pt x="25712" y="47890"/>
                </a:lnTo>
                <a:lnTo>
                  <a:pt x="27642" y="51770"/>
                </a:lnTo>
                <a:lnTo>
                  <a:pt x="29921" y="55349"/>
                </a:lnTo>
                <a:lnTo>
                  <a:pt x="32452" y="67263"/>
                </a:lnTo>
                <a:lnTo>
                  <a:pt x="34570" y="81489"/>
                </a:lnTo>
                <a:lnTo>
                  <a:pt x="36523" y="88060"/>
                </a:lnTo>
                <a:lnTo>
                  <a:pt x="41340" y="101645"/>
                </a:lnTo>
                <a:lnTo>
                  <a:pt x="46788" y="117605"/>
                </a:lnTo>
                <a:lnTo>
                  <a:pt x="49630" y="127020"/>
                </a:lnTo>
                <a:lnTo>
                  <a:pt x="58370" y="158241"/>
                </a:lnTo>
                <a:lnTo>
                  <a:pt x="67244" y="187776"/>
                </a:lnTo>
                <a:lnTo>
                  <a:pt x="73184" y="209794"/>
                </a:lnTo>
                <a:lnTo>
                  <a:pt x="75164" y="221222"/>
                </a:lnTo>
                <a:lnTo>
                  <a:pt x="76485" y="232810"/>
                </a:lnTo>
                <a:lnTo>
                  <a:pt x="77366" y="244503"/>
                </a:lnTo>
                <a:lnTo>
                  <a:pt x="78945" y="256268"/>
                </a:lnTo>
                <a:lnTo>
                  <a:pt x="80990" y="268079"/>
                </a:lnTo>
                <a:lnTo>
                  <a:pt x="83345" y="279922"/>
                </a:lnTo>
                <a:lnTo>
                  <a:pt x="88608" y="303665"/>
                </a:lnTo>
                <a:lnTo>
                  <a:pt x="91400" y="315553"/>
                </a:lnTo>
                <a:lnTo>
                  <a:pt x="93262" y="326454"/>
                </a:lnTo>
                <a:lnTo>
                  <a:pt x="94503" y="336699"/>
                </a:lnTo>
                <a:lnTo>
                  <a:pt x="95331" y="346505"/>
                </a:lnTo>
                <a:lnTo>
                  <a:pt x="95883" y="356018"/>
                </a:lnTo>
                <a:lnTo>
                  <a:pt x="96495" y="374527"/>
                </a:lnTo>
                <a:lnTo>
                  <a:pt x="96889" y="403533"/>
                </a:lnTo>
                <a:lnTo>
                  <a:pt x="96943" y="416150"/>
                </a:lnTo>
                <a:lnTo>
                  <a:pt x="94321" y="428372"/>
                </a:lnTo>
                <a:lnTo>
                  <a:pt x="92232" y="434409"/>
                </a:lnTo>
                <a:lnTo>
                  <a:pt x="89293" y="447647"/>
                </a:lnTo>
                <a:lnTo>
                  <a:pt x="88423" y="462593"/>
                </a:lnTo>
                <a:lnTo>
                  <a:pt x="87308" y="466153"/>
                </a:lnTo>
                <a:lnTo>
                  <a:pt x="85573" y="468527"/>
                </a:lnTo>
                <a:lnTo>
                  <a:pt x="83424" y="470109"/>
                </a:lnTo>
                <a:lnTo>
                  <a:pt x="81992" y="472156"/>
                </a:lnTo>
                <a:lnTo>
                  <a:pt x="79126" y="48220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90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80752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The Formation </a:t>
            </a:r>
            <a:br>
              <a:rPr lang="en-CA" b="1" dirty="0" smtClean="0"/>
            </a:br>
            <a:r>
              <a:rPr lang="en-CA" b="1" dirty="0" smtClean="0"/>
              <a:t>     and Disposal of </a:t>
            </a:r>
            <a:endParaRPr lang="en-CA" sz="7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Depends on three processes:</a:t>
            </a:r>
            <a:endParaRPr lang="en-CA" sz="2600" b="1" dirty="0" smtClean="0"/>
          </a:p>
          <a:p>
            <a:pPr marL="0" indent="0">
              <a:buNone/>
            </a:pPr>
            <a:r>
              <a:rPr lang="en-CA" sz="4300" b="1" dirty="0" smtClean="0">
                <a:solidFill>
                  <a:schemeClr val="accent6">
                    <a:lumMod val="75000"/>
                  </a:schemeClr>
                </a:solidFill>
              </a:rPr>
              <a:t>	1) </a:t>
            </a:r>
            <a:r>
              <a:rPr lang="en-CA" sz="4300" b="1" u="sng" dirty="0" smtClean="0">
                <a:solidFill>
                  <a:schemeClr val="accent6">
                    <a:lumMod val="75000"/>
                  </a:schemeClr>
                </a:solidFill>
              </a:rPr>
              <a:t>Filtration</a:t>
            </a:r>
          </a:p>
          <a:p>
            <a:pPr marL="0" indent="0">
              <a:buNone/>
            </a:pPr>
            <a:endParaRPr lang="en-CA" sz="43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CA" sz="4300" b="1" dirty="0" smtClean="0">
                <a:solidFill>
                  <a:schemeClr val="accent6">
                    <a:lumMod val="75000"/>
                  </a:schemeClr>
                </a:solidFill>
              </a:rPr>
              <a:t>	2) </a:t>
            </a:r>
            <a:r>
              <a:rPr lang="en-CA" sz="4300" b="1" u="sng" dirty="0" smtClean="0">
                <a:solidFill>
                  <a:schemeClr val="accent6">
                    <a:lumMod val="75000"/>
                  </a:schemeClr>
                </a:solidFill>
              </a:rPr>
              <a:t>Reabsorption</a:t>
            </a:r>
          </a:p>
          <a:p>
            <a:pPr marL="0" indent="0">
              <a:buNone/>
            </a:pPr>
            <a:endParaRPr lang="en-CA" sz="43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CA" sz="4300" b="1" dirty="0" smtClean="0">
                <a:solidFill>
                  <a:schemeClr val="accent6">
                    <a:lumMod val="75000"/>
                  </a:schemeClr>
                </a:solidFill>
              </a:rPr>
              <a:t>	3) </a:t>
            </a:r>
            <a:r>
              <a:rPr lang="en-CA" sz="4300" b="1" u="sng" dirty="0" smtClean="0">
                <a:solidFill>
                  <a:schemeClr val="accent6">
                    <a:lumMod val="75000"/>
                  </a:schemeClr>
                </a:solidFill>
              </a:rPr>
              <a:t>Secretion</a:t>
            </a:r>
            <a:endParaRPr lang="en-CA" sz="43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69296" y="150125"/>
            <a:ext cx="4483224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URINE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4980" y="4365104"/>
            <a:ext cx="3571855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Page 382 in Textbook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8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300" b="1" dirty="0" smtClean="0"/>
              <a:t>Blood moves through the afferent arteriole into the glomerulus </a:t>
            </a:r>
            <a:endParaRPr lang="en-CA" sz="43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150125"/>
            <a:ext cx="8928992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FILTRATION…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940152" y="3153363"/>
            <a:ext cx="2560551" cy="3227966"/>
            <a:chOff x="6286359" y="3350177"/>
            <a:chExt cx="2214344" cy="3031151"/>
          </a:xfrm>
        </p:grpSpPr>
        <p:grpSp>
          <p:nvGrpSpPr>
            <p:cNvPr id="9" name="Group 8"/>
            <p:cNvGrpSpPr/>
            <p:nvPr/>
          </p:nvGrpSpPr>
          <p:grpSpPr>
            <a:xfrm>
              <a:off x="6412471" y="3350177"/>
              <a:ext cx="2088232" cy="2583058"/>
              <a:chOff x="5796136" y="3112310"/>
              <a:chExt cx="2665105" cy="3003388"/>
            </a:xfrm>
          </p:grpSpPr>
          <p:pic>
            <p:nvPicPr>
              <p:cNvPr id="7" name="il_fi" descr="http://www.beltina.org/pics/nephron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49" t="14256" r="28257" b="69075"/>
              <a:stretch/>
            </p:blipFill>
            <p:spPr bwMode="auto">
              <a:xfrm>
                <a:off x="5796136" y="3501008"/>
                <a:ext cx="2665105" cy="261469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 rot="20270432">
                <a:off x="5845873" y="3112310"/>
                <a:ext cx="1656184" cy="8269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286359" y="5661248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223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300" b="1" dirty="0" smtClean="0"/>
              <a:t>Blood moves through the afferent arteriole into the </a:t>
            </a:r>
            <a:r>
              <a:rPr lang="en-CA" sz="4300" b="1" u="sng" dirty="0" smtClean="0"/>
              <a:t>glomerulus </a:t>
            </a:r>
          </a:p>
          <a:p>
            <a:pPr marL="0" indent="0">
              <a:buNone/>
            </a:pPr>
            <a:endParaRPr lang="en-CA" sz="4300" b="1" dirty="0"/>
          </a:p>
          <a:p>
            <a:pPr marL="0" indent="0">
              <a:buNone/>
            </a:pPr>
            <a:r>
              <a:rPr lang="en-CA" sz="4300" dirty="0" smtClean="0"/>
              <a:t>… which acts as a </a:t>
            </a:r>
            <a:r>
              <a:rPr lang="en-CA" sz="4300" b="1" i="1" dirty="0" smtClean="0"/>
              <a:t>high </a:t>
            </a:r>
          </a:p>
          <a:p>
            <a:pPr marL="0" indent="0">
              <a:buNone/>
            </a:pPr>
            <a:r>
              <a:rPr lang="en-CA" sz="4300" b="1" i="1" dirty="0"/>
              <a:t>p</a:t>
            </a:r>
            <a:r>
              <a:rPr lang="en-CA" sz="4300" b="1" i="1" dirty="0" smtClean="0"/>
              <a:t>ressure </a:t>
            </a:r>
            <a:r>
              <a:rPr lang="en-CA" sz="4300" dirty="0" smtClean="0"/>
              <a:t>filter</a:t>
            </a:r>
            <a:endParaRPr lang="en-CA" sz="4300" dirty="0"/>
          </a:p>
          <a:p>
            <a:pPr marL="0" indent="0">
              <a:buNone/>
            </a:pPr>
            <a:endParaRPr lang="en-CA" sz="43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150125"/>
            <a:ext cx="8928992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FILTRATION…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940152" y="3153363"/>
            <a:ext cx="2560551" cy="3227966"/>
            <a:chOff x="6286359" y="3350177"/>
            <a:chExt cx="2214344" cy="3031151"/>
          </a:xfrm>
        </p:grpSpPr>
        <p:grpSp>
          <p:nvGrpSpPr>
            <p:cNvPr id="9" name="Group 8"/>
            <p:cNvGrpSpPr/>
            <p:nvPr/>
          </p:nvGrpSpPr>
          <p:grpSpPr>
            <a:xfrm>
              <a:off x="6412471" y="3350177"/>
              <a:ext cx="2088232" cy="2583058"/>
              <a:chOff x="5796136" y="3112310"/>
              <a:chExt cx="2665105" cy="3003388"/>
            </a:xfrm>
          </p:grpSpPr>
          <p:pic>
            <p:nvPicPr>
              <p:cNvPr id="7" name="il_fi" descr="http://www.beltina.org/pics/nephron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49" t="14256" r="28257" b="69075"/>
              <a:stretch/>
            </p:blipFill>
            <p:spPr bwMode="auto">
              <a:xfrm>
                <a:off x="5796136" y="3501008"/>
                <a:ext cx="2665105" cy="261469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 rot="20270432">
                <a:off x="5845873" y="3112310"/>
                <a:ext cx="1656184" cy="8269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286359" y="5661248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0264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940152" y="3153363"/>
            <a:ext cx="2560551" cy="3227966"/>
            <a:chOff x="6286359" y="3350177"/>
            <a:chExt cx="2214344" cy="3031151"/>
          </a:xfrm>
        </p:grpSpPr>
        <p:grpSp>
          <p:nvGrpSpPr>
            <p:cNvPr id="9" name="Group 8"/>
            <p:cNvGrpSpPr/>
            <p:nvPr/>
          </p:nvGrpSpPr>
          <p:grpSpPr>
            <a:xfrm>
              <a:off x="6412471" y="3350177"/>
              <a:ext cx="2088232" cy="2583058"/>
              <a:chOff x="5796136" y="3112310"/>
              <a:chExt cx="2665105" cy="3003388"/>
            </a:xfrm>
          </p:grpSpPr>
          <p:pic>
            <p:nvPicPr>
              <p:cNvPr id="7" name="il_fi" descr="http://www.beltina.org/pics/nephron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49" t="14256" r="28257" b="69075"/>
              <a:stretch/>
            </p:blipFill>
            <p:spPr bwMode="auto">
              <a:xfrm>
                <a:off x="5796136" y="3501008"/>
                <a:ext cx="2665105" cy="261469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 rot="20270432">
                <a:off x="5845873" y="3112310"/>
                <a:ext cx="1656184" cy="8269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286359" y="5661248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b="1" dirty="0" smtClean="0"/>
              <a:t>Solutes move through the walls of the glomerulus and into Bowman`s Capsule (from high to low pressure)</a:t>
            </a:r>
          </a:p>
          <a:p>
            <a:pPr marL="0" indent="0">
              <a:buNone/>
            </a:pPr>
            <a:endParaRPr lang="en-CA" sz="3600" dirty="0"/>
          </a:p>
          <a:p>
            <a:pPr>
              <a:buFontTx/>
              <a:buChar char="-"/>
            </a:pPr>
            <a:endParaRPr lang="en-CA" sz="28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150125"/>
            <a:ext cx="8928992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FILTRATION…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940152" y="3140968"/>
            <a:ext cx="2560551" cy="3227966"/>
            <a:chOff x="6286359" y="3350177"/>
            <a:chExt cx="2214344" cy="3031151"/>
          </a:xfrm>
        </p:grpSpPr>
        <p:grpSp>
          <p:nvGrpSpPr>
            <p:cNvPr id="9" name="Group 8"/>
            <p:cNvGrpSpPr/>
            <p:nvPr/>
          </p:nvGrpSpPr>
          <p:grpSpPr>
            <a:xfrm>
              <a:off x="6412471" y="3350177"/>
              <a:ext cx="2088232" cy="2583058"/>
              <a:chOff x="5796136" y="3112310"/>
              <a:chExt cx="2665105" cy="3003388"/>
            </a:xfrm>
          </p:grpSpPr>
          <p:pic>
            <p:nvPicPr>
              <p:cNvPr id="7" name="il_fi" descr="http://www.beltina.org/pics/nephron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49" t="14256" r="28257" b="69075"/>
              <a:stretch/>
            </p:blipFill>
            <p:spPr bwMode="auto">
              <a:xfrm>
                <a:off x="5796136" y="3501008"/>
                <a:ext cx="2665105" cy="261469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 rot="20270432">
                <a:off x="5845873" y="3112310"/>
                <a:ext cx="1656184" cy="8269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286359" y="5661248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b="1" dirty="0" smtClean="0"/>
              <a:t>Solutes move through the walls of the glomerulus and into Bowman`s Capsule (from high to low pressure)</a:t>
            </a:r>
          </a:p>
          <a:p>
            <a:pPr marL="0" indent="0">
              <a:buNone/>
            </a:pPr>
            <a:endParaRPr lang="en-CA" sz="3600" dirty="0"/>
          </a:p>
          <a:p>
            <a:pPr>
              <a:buNone/>
            </a:pPr>
            <a:endParaRPr lang="en-CA" sz="28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150125"/>
            <a:ext cx="8928992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FILTRATION…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 rot="20903499">
            <a:off x="7000575" y="4115038"/>
            <a:ext cx="371574" cy="469485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89" t="8657" r="2815" b="4719"/>
          <a:stretch>
            <a:fillRect/>
          </a:stretch>
        </p:blipFill>
        <p:spPr bwMode="auto">
          <a:xfrm>
            <a:off x="395535" y="3645024"/>
            <a:ext cx="547915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ARTInkAnnotation210"/>
          <p:cNvSpPr/>
          <p:nvPr/>
        </p:nvSpPr>
        <p:spPr>
          <a:xfrm>
            <a:off x="151917" y="5525312"/>
            <a:ext cx="5741274" cy="767954"/>
          </a:xfrm>
          <a:custGeom>
            <a:avLst/>
            <a:gdLst/>
            <a:ahLst/>
            <a:cxnLst/>
            <a:rect l="0" t="0" r="0" b="0"/>
            <a:pathLst>
              <a:path w="5741274" h="767954">
                <a:moveTo>
                  <a:pt x="249919" y="0"/>
                </a:moveTo>
                <a:lnTo>
                  <a:pt x="258839" y="0"/>
                </a:lnTo>
                <a:lnTo>
                  <a:pt x="258849" y="16585"/>
                </a:lnTo>
                <a:lnTo>
                  <a:pt x="259841" y="17010"/>
                </a:lnTo>
                <a:lnTo>
                  <a:pt x="263994" y="17608"/>
                </a:lnTo>
                <a:lnTo>
                  <a:pt x="259722" y="17826"/>
                </a:lnTo>
                <a:lnTo>
                  <a:pt x="259431" y="16845"/>
                </a:lnTo>
                <a:lnTo>
                  <a:pt x="259108" y="13109"/>
                </a:lnTo>
                <a:lnTo>
                  <a:pt x="258029" y="11716"/>
                </a:lnTo>
                <a:lnTo>
                  <a:pt x="256318" y="10787"/>
                </a:lnTo>
                <a:lnTo>
                  <a:pt x="251771" y="9755"/>
                </a:lnTo>
                <a:lnTo>
                  <a:pt x="229039" y="8961"/>
                </a:lnTo>
                <a:lnTo>
                  <a:pt x="226077" y="7959"/>
                </a:lnTo>
                <a:lnTo>
                  <a:pt x="220141" y="4199"/>
                </a:lnTo>
                <a:lnTo>
                  <a:pt x="216176" y="3791"/>
                </a:lnTo>
                <a:lnTo>
                  <a:pt x="206480" y="5984"/>
                </a:lnTo>
                <a:lnTo>
                  <a:pt x="202108" y="5974"/>
                </a:lnTo>
                <a:lnTo>
                  <a:pt x="198201" y="4975"/>
                </a:lnTo>
                <a:lnTo>
                  <a:pt x="194605" y="3316"/>
                </a:lnTo>
                <a:lnTo>
                  <a:pt x="185317" y="1474"/>
                </a:lnTo>
                <a:lnTo>
                  <a:pt x="43324" y="0"/>
                </a:lnTo>
                <a:lnTo>
                  <a:pt x="39759" y="992"/>
                </a:lnTo>
                <a:lnTo>
                  <a:pt x="30002" y="6137"/>
                </a:lnTo>
                <a:lnTo>
                  <a:pt x="19557" y="8561"/>
                </a:lnTo>
                <a:lnTo>
                  <a:pt x="13543" y="13561"/>
                </a:lnTo>
                <a:lnTo>
                  <a:pt x="11968" y="15985"/>
                </a:lnTo>
                <a:lnTo>
                  <a:pt x="9233" y="25170"/>
                </a:lnTo>
                <a:lnTo>
                  <a:pt x="1166" y="34335"/>
                </a:lnTo>
                <a:lnTo>
                  <a:pt x="456" y="37749"/>
                </a:lnTo>
                <a:lnTo>
                  <a:pt x="0" y="48025"/>
                </a:lnTo>
                <a:lnTo>
                  <a:pt x="955" y="50869"/>
                </a:lnTo>
                <a:lnTo>
                  <a:pt x="7586" y="60779"/>
                </a:lnTo>
                <a:lnTo>
                  <a:pt x="8710" y="82473"/>
                </a:lnTo>
                <a:lnTo>
                  <a:pt x="8808" y="113555"/>
                </a:lnTo>
                <a:lnTo>
                  <a:pt x="11459" y="125214"/>
                </a:lnTo>
                <a:lnTo>
                  <a:pt x="14953" y="137009"/>
                </a:lnTo>
                <a:lnTo>
                  <a:pt x="16919" y="155799"/>
                </a:lnTo>
                <a:lnTo>
                  <a:pt x="17502" y="179777"/>
                </a:lnTo>
                <a:lnTo>
                  <a:pt x="17747" y="295925"/>
                </a:lnTo>
                <a:lnTo>
                  <a:pt x="20393" y="313092"/>
                </a:lnTo>
                <a:lnTo>
                  <a:pt x="23884" y="331636"/>
                </a:lnTo>
                <a:lnTo>
                  <a:pt x="25436" y="353107"/>
                </a:lnTo>
                <a:lnTo>
                  <a:pt x="26125" y="373233"/>
                </a:lnTo>
                <a:lnTo>
                  <a:pt x="26568" y="410407"/>
                </a:lnTo>
                <a:lnTo>
                  <a:pt x="29274" y="431112"/>
                </a:lnTo>
                <a:lnTo>
                  <a:pt x="32792" y="453543"/>
                </a:lnTo>
                <a:lnTo>
                  <a:pt x="34356" y="476741"/>
                </a:lnTo>
                <a:lnTo>
                  <a:pt x="37697" y="497634"/>
                </a:lnTo>
                <a:lnTo>
                  <a:pt x="41497" y="516842"/>
                </a:lnTo>
                <a:lnTo>
                  <a:pt x="43185" y="535301"/>
                </a:lnTo>
                <a:lnTo>
                  <a:pt x="44136" y="557688"/>
                </a:lnTo>
                <a:lnTo>
                  <a:pt x="47004" y="570653"/>
                </a:lnTo>
                <a:lnTo>
                  <a:pt x="49158" y="576888"/>
                </a:lnTo>
                <a:lnTo>
                  <a:pt x="49602" y="583029"/>
                </a:lnTo>
                <a:lnTo>
                  <a:pt x="45399" y="608381"/>
                </a:lnTo>
                <a:lnTo>
                  <a:pt x="44792" y="618587"/>
                </a:lnTo>
                <a:lnTo>
                  <a:pt x="45699" y="621743"/>
                </a:lnTo>
                <a:lnTo>
                  <a:pt x="50724" y="630925"/>
                </a:lnTo>
                <a:lnTo>
                  <a:pt x="53105" y="641159"/>
                </a:lnTo>
                <a:lnTo>
                  <a:pt x="53434" y="650470"/>
                </a:lnTo>
                <a:lnTo>
                  <a:pt x="54437" y="650935"/>
                </a:lnTo>
                <a:lnTo>
                  <a:pt x="58197" y="651452"/>
                </a:lnTo>
                <a:lnTo>
                  <a:pt x="59597" y="652583"/>
                </a:lnTo>
                <a:lnTo>
                  <a:pt x="60530" y="654328"/>
                </a:lnTo>
                <a:lnTo>
                  <a:pt x="62363" y="660684"/>
                </a:lnTo>
                <a:lnTo>
                  <a:pt x="62395" y="674096"/>
                </a:lnTo>
                <a:lnTo>
                  <a:pt x="63387" y="676608"/>
                </a:lnTo>
                <a:lnTo>
                  <a:pt x="68533" y="684884"/>
                </a:lnTo>
                <a:lnTo>
                  <a:pt x="70084" y="690685"/>
                </a:lnTo>
                <a:lnTo>
                  <a:pt x="70958" y="699528"/>
                </a:lnTo>
                <a:lnTo>
                  <a:pt x="70088" y="701500"/>
                </a:lnTo>
                <a:lnTo>
                  <a:pt x="68516" y="702815"/>
                </a:lnTo>
                <a:lnTo>
                  <a:pt x="66476" y="703692"/>
                </a:lnTo>
                <a:lnTo>
                  <a:pt x="66108" y="705268"/>
                </a:lnTo>
                <a:lnTo>
                  <a:pt x="66855" y="707312"/>
                </a:lnTo>
                <a:lnTo>
                  <a:pt x="68345" y="709666"/>
                </a:lnTo>
                <a:lnTo>
                  <a:pt x="70001" y="714928"/>
                </a:lnTo>
                <a:lnTo>
                  <a:pt x="71064" y="721649"/>
                </a:lnTo>
                <a:lnTo>
                  <a:pt x="78991" y="730848"/>
                </a:lnTo>
                <a:lnTo>
                  <a:pt x="80405" y="731310"/>
                </a:lnTo>
                <a:lnTo>
                  <a:pt x="91230" y="732179"/>
                </a:lnTo>
                <a:lnTo>
                  <a:pt x="93525" y="732198"/>
                </a:lnTo>
                <a:lnTo>
                  <a:pt x="96047" y="733202"/>
                </a:lnTo>
                <a:lnTo>
                  <a:pt x="104337" y="738364"/>
                </a:lnTo>
                <a:lnTo>
                  <a:pt x="110140" y="739920"/>
                </a:lnTo>
                <a:lnTo>
                  <a:pt x="118986" y="740795"/>
                </a:lnTo>
                <a:lnTo>
                  <a:pt x="121951" y="741910"/>
                </a:lnTo>
                <a:lnTo>
                  <a:pt x="127891" y="745795"/>
                </a:lnTo>
                <a:lnTo>
                  <a:pt x="136484" y="748183"/>
                </a:lnTo>
                <a:lnTo>
                  <a:pt x="172467" y="751011"/>
                </a:lnTo>
                <a:lnTo>
                  <a:pt x="184527" y="756208"/>
                </a:lnTo>
                <a:lnTo>
                  <a:pt x="205877" y="758467"/>
                </a:lnTo>
                <a:lnTo>
                  <a:pt x="288617" y="760013"/>
                </a:lnTo>
                <a:lnTo>
                  <a:pt x="312427" y="766090"/>
                </a:lnTo>
                <a:lnTo>
                  <a:pt x="488422" y="767953"/>
                </a:lnTo>
                <a:lnTo>
                  <a:pt x="668391" y="767953"/>
                </a:lnTo>
                <a:lnTo>
                  <a:pt x="672768" y="766961"/>
                </a:lnTo>
                <a:lnTo>
                  <a:pt x="684660" y="761816"/>
                </a:lnTo>
                <a:lnTo>
                  <a:pt x="706959" y="759391"/>
                </a:lnTo>
                <a:lnTo>
                  <a:pt x="882228" y="759023"/>
                </a:lnTo>
                <a:lnTo>
                  <a:pt x="938539" y="758031"/>
                </a:lnTo>
                <a:lnTo>
                  <a:pt x="969991" y="751334"/>
                </a:lnTo>
                <a:lnTo>
                  <a:pt x="994009" y="749347"/>
                </a:lnTo>
                <a:lnTo>
                  <a:pt x="1017862" y="743074"/>
                </a:lnTo>
                <a:lnTo>
                  <a:pt x="1060658" y="738685"/>
                </a:lnTo>
                <a:lnTo>
                  <a:pt x="1073599" y="735102"/>
                </a:lnTo>
                <a:lnTo>
                  <a:pt x="1134448" y="732346"/>
                </a:lnTo>
                <a:lnTo>
                  <a:pt x="1517960" y="732234"/>
                </a:lnTo>
                <a:lnTo>
                  <a:pt x="1611605" y="740796"/>
                </a:lnTo>
                <a:lnTo>
                  <a:pt x="1783751" y="732255"/>
                </a:lnTo>
                <a:lnTo>
                  <a:pt x="2012054" y="732234"/>
                </a:lnTo>
                <a:lnTo>
                  <a:pt x="2190638" y="715648"/>
                </a:lnTo>
                <a:lnTo>
                  <a:pt x="2369231" y="705481"/>
                </a:lnTo>
                <a:lnTo>
                  <a:pt x="2546693" y="696547"/>
                </a:lnTo>
                <a:lnTo>
                  <a:pt x="2678781" y="693870"/>
                </a:lnTo>
                <a:lnTo>
                  <a:pt x="2738323" y="688413"/>
                </a:lnTo>
                <a:lnTo>
                  <a:pt x="2809763" y="688651"/>
                </a:lnTo>
                <a:lnTo>
                  <a:pt x="2981191" y="701224"/>
                </a:lnTo>
                <a:lnTo>
                  <a:pt x="3149234" y="705423"/>
                </a:lnTo>
                <a:lnTo>
                  <a:pt x="3203616" y="708086"/>
                </a:lnTo>
                <a:lnTo>
                  <a:pt x="3286618" y="713822"/>
                </a:lnTo>
                <a:lnTo>
                  <a:pt x="3444821" y="717016"/>
                </a:lnTo>
                <a:lnTo>
                  <a:pt x="3525083" y="722752"/>
                </a:lnTo>
                <a:lnTo>
                  <a:pt x="3605441" y="720610"/>
                </a:lnTo>
                <a:lnTo>
                  <a:pt x="3685807" y="714922"/>
                </a:lnTo>
                <a:lnTo>
                  <a:pt x="3863869" y="714377"/>
                </a:lnTo>
                <a:lnTo>
                  <a:pt x="4033266" y="704525"/>
                </a:lnTo>
                <a:lnTo>
                  <a:pt x="4205165" y="689497"/>
                </a:lnTo>
                <a:lnTo>
                  <a:pt x="4373851" y="687595"/>
                </a:lnTo>
                <a:lnTo>
                  <a:pt x="4476128" y="684940"/>
                </a:lnTo>
                <a:lnTo>
                  <a:pt x="4661169" y="667258"/>
                </a:lnTo>
                <a:lnTo>
                  <a:pt x="4720713" y="661647"/>
                </a:lnTo>
                <a:lnTo>
                  <a:pt x="4804059" y="658200"/>
                </a:lnTo>
                <a:lnTo>
                  <a:pt x="4862598" y="652700"/>
                </a:lnTo>
                <a:lnTo>
                  <a:pt x="4935910" y="649270"/>
                </a:lnTo>
                <a:lnTo>
                  <a:pt x="4966819" y="644814"/>
                </a:lnTo>
                <a:lnTo>
                  <a:pt x="5123487" y="640296"/>
                </a:lnTo>
                <a:lnTo>
                  <a:pt x="5133097" y="638200"/>
                </a:lnTo>
                <a:lnTo>
                  <a:pt x="5151713" y="638516"/>
                </a:lnTo>
                <a:lnTo>
                  <a:pt x="5214790" y="642679"/>
                </a:lnTo>
                <a:lnTo>
                  <a:pt x="5250537" y="643878"/>
                </a:lnTo>
                <a:lnTo>
                  <a:pt x="5304121" y="651035"/>
                </a:lnTo>
                <a:lnTo>
                  <a:pt x="5329918" y="652613"/>
                </a:lnTo>
                <a:lnTo>
                  <a:pt x="5359562" y="658885"/>
                </a:lnTo>
                <a:lnTo>
                  <a:pt x="5385040" y="662876"/>
                </a:lnTo>
                <a:lnTo>
                  <a:pt x="5408796" y="667697"/>
                </a:lnTo>
                <a:lnTo>
                  <a:pt x="5431047" y="671771"/>
                </a:lnTo>
                <a:lnTo>
                  <a:pt x="5453846" y="676616"/>
                </a:lnTo>
                <a:lnTo>
                  <a:pt x="5475815" y="680698"/>
                </a:lnTo>
                <a:lnTo>
                  <a:pt x="5498530" y="685544"/>
                </a:lnTo>
                <a:lnTo>
                  <a:pt x="5511572" y="687670"/>
                </a:lnTo>
                <a:lnTo>
                  <a:pt x="5561167" y="702978"/>
                </a:lnTo>
                <a:lnTo>
                  <a:pt x="5574138" y="705341"/>
                </a:lnTo>
                <a:lnTo>
                  <a:pt x="5627161" y="721941"/>
                </a:lnTo>
                <a:lnTo>
                  <a:pt x="5689798" y="723301"/>
                </a:lnTo>
                <a:lnTo>
                  <a:pt x="5693200" y="722310"/>
                </a:lnTo>
                <a:lnTo>
                  <a:pt x="5702729" y="717167"/>
                </a:lnTo>
                <a:lnTo>
                  <a:pt x="5711837" y="714209"/>
                </a:lnTo>
                <a:lnTo>
                  <a:pt x="5722043" y="706795"/>
                </a:lnTo>
                <a:lnTo>
                  <a:pt x="5728032" y="701104"/>
                </a:lnTo>
                <a:lnTo>
                  <a:pt x="5729603" y="698583"/>
                </a:lnTo>
                <a:lnTo>
                  <a:pt x="5732808" y="690293"/>
                </a:lnTo>
                <a:lnTo>
                  <a:pt x="5738608" y="681553"/>
                </a:lnTo>
                <a:lnTo>
                  <a:pt x="5740312" y="675643"/>
                </a:lnTo>
                <a:lnTo>
                  <a:pt x="5741273" y="666739"/>
                </a:lnTo>
                <a:lnTo>
                  <a:pt x="5740415" y="663766"/>
                </a:lnTo>
                <a:lnTo>
                  <a:pt x="5736816" y="657817"/>
                </a:lnTo>
                <a:lnTo>
                  <a:pt x="5734555" y="649220"/>
                </a:lnTo>
                <a:lnTo>
                  <a:pt x="5733104" y="627531"/>
                </a:lnTo>
                <a:lnTo>
                  <a:pt x="5732818" y="604139"/>
                </a:lnTo>
                <a:lnTo>
                  <a:pt x="5732755" y="574462"/>
                </a:lnTo>
                <a:lnTo>
                  <a:pt x="5730105" y="562564"/>
                </a:lnTo>
                <a:lnTo>
                  <a:pt x="5726612" y="549669"/>
                </a:lnTo>
                <a:lnTo>
                  <a:pt x="5724644" y="526666"/>
                </a:lnTo>
                <a:lnTo>
                  <a:pt x="5724062" y="505850"/>
                </a:lnTo>
                <a:lnTo>
                  <a:pt x="5723926" y="489736"/>
                </a:lnTo>
                <a:lnTo>
                  <a:pt x="5721219" y="472653"/>
                </a:lnTo>
                <a:lnTo>
                  <a:pt x="5717702" y="455138"/>
                </a:lnTo>
                <a:lnTo>
                  <a:pt x="5716138" y="437432"/>
                </a:lnTo>
                <a:lnTo>
                  <a:pt x="5712797" y="419640"/>
                </a:lnTo>
                <a:lnTo>
                  <a:pt x="5708997" y="401811"/>
                </a:lnTo>
                <a:lnTo>
                  <a:pt x="5707309" y="383965"/>
                </a:lnTo>
                <a:lnTo>
                  <a:pt x="5703912" y="363466"/>
                </a:lnTo>
                <a:lnTo>
                  <a:pt x="5700087" y="342118"/>
                </a:lnTo>
                <a:lnTo>
                  <a:pt x="5698388" y="322709"/>
                </a:lnTo>
                <a:lnTo>
                  <a:pt x="5694986" y="304160"/>
                </a:lnTo>
                <a:lnTo>
                  <a:pt x="5691160" y="285003"/>
                </a:lnTo>
                <a:lnTo>
                  <a:pt x="5689459" y="263259"/>
                </a:lnTo>
                <a:lnTo>
                  <a:pt x="5686057" y="243011"/>
                </a:lnTo>
                <a:lnTo>
                  <a:pt x="5681238" y="224091"/>
                </a:lnTo>
                <a:lnTo>
                  <a:pt x="5675789" y="205759"/>
                </a:lnTo>
                <a:lnTo>
                  <a:pt x="5671883" y="183446"/>
                </a:lnTo>
                <a:lnTo>
                  <a:pt x="5665985" y="159526"/>
                </a:lnTo>
                <a:lnTo>
                  <a:pt x="5657954" y="138328"/>
                </a:lnTo>
                <a:lnTo>
                  <a:pt x="5654857" y="125641"/>
                </a:lnTo>
                <a:lnTo>
                  <a:pt x="5652488" y="113387"/>
                </a:lnTo>
                <a:lnTo>
                  <a:pt x="5645576" y="95332"/>
                </a:lnTo>
                <a:lnTo>
                  <a:pt x="5636998" y="74099"/>
                </a:lnTo>
                <a:lnTo>
                  <a:pt x="5634665" y="55497"/>
                </a:lnTo>
                <a:lnTo>
                  <a:pt x="5631939" y="51785"/>
                </a:lnTo>
                <a:lnTo>
                  <a:pt x="5625700" y="44772"/>
                </a:lnTo>
                <a:lnTo>
                  <a:pt x="5625600" y="52348"/>
                </a:lnTo>
                <a:lnTo>
                  <a:pt x="5617903" y="61159"/>
                </a:lnTo>
                <a:lnTo>
                  <a:pt x="5608131" y="71034"/>
                </a:lnTo>
                <a:lnTo>
                  <a:pt x="5497322" y="72429"/>
                </a:lnTo>
                <a:lnTo>
                  <a:pt x="5473731" y="78505"/>
                </a:lnTo>
                <a:lnTo>
                  <a:pt x="5461855" y="80531"/>
                </a:lnTo>
                <a:lnTo>
                  <a:pt x="5443021" y="86259"/>
                </a:lnTo>
                <a:lnTo>
                  <a:pt x="5413138" y="91342"/>
                </a:lnTo>
                <a:lnTo>
                  <a:pt x="5399206" y="95167"/>
                </a:lnTo>
                <a:lnTo>
                  <a:pt x="5224985" y="98225"/>
                </a:lnTo>
                <a:lnTo>
                  <a:pt x="4978315" y="98226"/>
                </a:lnTo>
                <a:lnTo>
                  <a:pt x="4806767" y="89319"/>
                </a:lnTo>
                <a:lnTo>
                  <a:pt x="4696347" y="86652"/>
                </a:lnTo>
                <a:lnTo>
                  <a:pt x="4642443" y="81195"/>
                </a:lnTo>
                <a:lnTo>
                  <a:pt x="4561480" y="77770"/>
                </a:lnTo>
                <a:lnTo>
                  <a:pt x="4515041" y="72688"/>
                </a:lnTo>
                <a:lnTo>
                  <a:pt x="4336738" y="62619"/>
                </a:lnTo>
                <a:lnTo>
                  <a:pt x="4178933" y="59863"/>
                </a:lnTo>
                <a:lnTo>
                  <a:pt x="4032762" y="37360"/>
                </a:lnTo>
                <a:lnTo>
                  <a:pt x="3854535" y="18263"/>
                </a:lnTo>
                <a:lnTo>
                  <a:pt x="3684840" y="26758"/>
                </a:lnTo>
                <a:lnTo>
                  <a:pt x="3546835" y="24143"/>
                </a:lnTo>
                <a:lnTo>
                  <a:pt x="3473699" y="18411"/>
                </a:lnTo>
                <a:lnTo>
                  <a:pt x="3297000" y="17861"/>
                </a:lnTo>
                <a:lnTo>
                  <a:pt x="3243240" y="20505"/>
                </a:lnTo>
                <a:lnTo>
                  <a:pt x="3163023" y="26237"/>
                </a:lnTo>
                <a:lnTo>
                  <a:pt x="2992924" y="26786"/>
                </a:lnTo>
                <a:lnTo>
                  <a:pt x="2649140" y="26789"/>
                </a:lnTo>
                <a:lnTo>
                  <a:pt x="2515146" y="34481"/>
                </a:lnTo>
                <a:lnTo>
                  <a:pt x="2332527" y="20673"/>
                </a:lnTo>
                <a:lnTo>
                  <a:pt x="2157928" y="17869"/>
                </a:lnTo>
                <a:lnTo>
                  <a:pt x="1813937" y="17859"/>
                </a:lnTo>
                <a:lnTo>
                  <a:pt x="1642965" y="35118"/>
                </a:lnTo>
                <a:lnTo>
                  <a:pt x="1607236" y="38186"/>
                </a:lnTo>
                <a:lnTo>
                  <a:pt x="1452450" y="61124"/>
                </a:lnTo>
                <a:lnTo>
                  <a:pt x="1273857" y="79090"/>
                </a:lnTo>
                <a:lnTo>
                  <a:pt x="1095263" y="89185"/>
                </a:lnTo>
                <a:lnTo>
                  <a:pt x="1035732" y="91928"/>
                </a:lnTo>
                <a:lnTo>
                  <a:pt x="982337" y="97397"/>
                </a:lnTo>
                <a:lnTo>
                  <a:pt x="837402" y="100867"/>
                </a:lnTo>
                <a:lnTo>
                  <a:pt x="785637" y="106328"/>
                </a:lnTo>
                <a:lnTo>
                  <a:pt x="669694" y="106157"/>
                </a:lnTo>
                <a:lnTo>
                  <a:pt x="573251" y="90012"/>
                </a:lnTo>
                <a:lnTo>
                  <a:pt x="526985" y="88398"/>
                </a:lnTo>
                <a:lnTo>
                  <a:pt x="473183" y="81202"/>
                </a:lnTo>
                <a:lnTo>
                  <a:pt x="447371" y="79622"/>
                </a:lnTo>
                <a:lnTo>
                  <a:pt x="417723" y="73348"/>
                </a:lnTo>
                <a:lnTo>
                  <a:pt x="392243" y="69357"/>
                </a:lnTo>
                <a:lnTo>
                  <a:pt x="339168" y="56041"/>
                </a:lnTo>
                <a:lnTo>
                  <a:pt x="250470" y="42618"/>
                </a:lnTo>
                <a:lnTo>
                  <a:pt x="241356" y="40318"/>
                </a:lnTo>
                <a:lnTo>
                  <a:pt x="223293" y="40408"/>
                </a:lnTo>
                <a:lnTo>
                  <a:pt x="83354" y="53467"/>
                </a:lnTo>
                <a:lnTo>
                  <a:pt x="4453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6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150125"/>
            <a:ext cx="8928992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REABSORPTION…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0200"/>
            <a:ext cx="4824536" cy="4925144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Much of the fluid &amp; solutes filtered into Bowman’s Capsule are </a:t>
            </a:r>
            <a:r>
              <a:rPr lang="en-CA" sz="3600" b="1" u="sng" dirty="0" smtClean="0"/>
              <a:t>reabsorbed</a:t>
            </a:r>
            <a:r>
              <a:rPr lang="en-CA" sz="3600" b="1" dirty="0" smtClean="0"/>
              <a:t> back into the bloodstream</a:t>
            </a:r>
            <a:endParaRPr lang="en-CA" sz="36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113311" y="1364095"/>
            <a:ext cx="3491137" cy="5017233"/>
            <a:chOff x="5113311" y="1720163"/>
            <a:chExt cx="3491137" cy="5017233"/>
          </a:xfrm>
        </p:grpSpPr>
        <p:pic>
          <p:nvPicPr>
            <p:cNvPr id="5" name="il_fi" descr="http://www.beltina.org/pics/nephron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20" t="-2227" r="16488" b="21074"/>
            <a:stretch/>
          </p:blipFill>
          <p:spPr bwMode="auto">
            <a:xfrm>
              <a:off x="5292080" y="1720163"/>
              <a:ext cx="2924605" cy="50172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156176" y="1988840"/>
              <a:ext cx="244827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13311" y="1844824"/>
              <a:ext cx="244827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 rot="20872981">
              <a:off x="6373933" y="2172600"/>
              <a:ext cx="458417" cy="75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 rot="219518">
              <a:off x="7563217" y="4595090"/>
              <a:ext cx="838040" cy="198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57476" y="5488430"/>
              <a:ext cx="1340890" cy="75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45386" y="2008224"/>
            <a:ext cx="2580445" cy="4409154"/>
            <a:chOff x="5545386" y="2008224"/>
            <a:chExt cx="2580445" cy="4409154"/>
          </a:xfrm>
        </p:grpSpPr>
        <p:sp>
          <p:nvSpPr>
            <p:cNvPr id="11" name="SMARTInkAnnotation211"/>
            <p:cNvSpPr/>
            <p:nvPr/>
          </p:nvSpPr>
          <p:spPr>
            <a:xfrm>
              <a:off x="7100370" y="3453624"/>
              <a:ext cx="686270" cy="2628919"/>
            </a:xfrm>
            <a:custGeom>
              <a:avLst/>
              <a:gdLst/>
              <a:ahLst/>
              <a:cxnLst/>
              <a:rect l="0" t="0" r="0" b="0"/>
              <a:pathLst>
                <a:path w="686270" h="2628919">
                  <a:moveTo>
                    <a:pt x="114818" y="0"/>
                  </a:moveTo>
                  <a:lnTo>
                    <a:pt x="110077" y="0"/>
                  </a:lnTo>
                  <a:lnTo>
                    <a:pt x="108680" y="993"/>
                  </a:lnTo>
                  <a:lnTo>
                    <a:pt x="107749" y="2646"/>
                  </a:lnTo>
                  <a:lnTo>
                    <a:pt x="106715" y="7129"/>
                  </a:lnTo>
                  <a:lnTo>
                    <a:pt x="106255" y="12429"/>
                  </a:lnTo>
                  <a:lnTo>
                    <a:pt x="105141" y="14239"/>
                  </a:lnTo>
                  <a:lnTo>
                    <a:pt x="103405" y="15446"/>
                  </a:lnTo>
                  <a:lnTo>
                    <a:pt x="101256" y="16250"/>
                  </a:lnTo>
                  <a:lnTo>
                    <a:pt x="99823" y="17779"/>
                  </a:lnTo>
                  <a:lnTo>
                    <a:pt x="98868" y="19790"/>
                  </a:lnTo>
                  <a:lnTo>
                    <a:pt x="97807" y="24671"/>
                  </a:lnTo>
                  <a:lnTo>
                    <a:pt x="97335" y="30147"/>
                  </a:lnTo>
                  <a:lnTo>
                    <a:pt x="98201" y="32997"/>
                  </a:lnTo>
                  <a:lnTo>
                    <a:pt x="103169" y="41748"/>
                  </a:lnTo>
                  <a:lnTo>
                    <a:pt x="105529" y="51824"/>
                  </a:lnTo>
                  <a:lnTo>
                    <a:pt x="105884" y="74814"/>
                  </a:lnTo>
                  <a:lnTo>
                    <a:pt x="106878" y="77658"/>
                  </a:lnTo>
                  <a:lnTo>
                    <a:pt x="112023" y="86399"/>
                  </a:lnTo>
                  <a:lnTo>
                    <a:pt x="114981" y="95273"/>
                  </a:lnTo>
                  <a:lnTo>
                    <a:pt x="121701" y="104187"/>
                  </a:lnTo>
                  <a:lnTo>
                    <a:pt x="135776" y="119064"/>
                  </a:lnTo>
                  <a:lnTo>
                    <a:pt x="138711" y="121048"/>
                  </a:lnTo>
                  <a:lnTo>
                    <a:pt x="147583" y="124832"/>
                  </a:lnTo>
                  <a:lnTo>
                    <a:pt x="153523" y="129234"/>
                  </a:lnTo>
                  <a:lnTo>
                    <a:pt x="157488" y="130804"/>
                  </a:lnTo>
                  <a:lnTo>
                    <a:pt x="172550" y="133015"/>
                  </a:lnTo>
                  <a:lnTo>
                    <a:pt x="192771" y="133762"/>
                  </a:lnTo>
                  <a:lnTo>
                    <a:pt x="216878" y="133921"/>
                  </a:lnTo>
                  <a:lnTo>
                    <a:pt x="241159" y="133942"/>
                  </a:lnTo>
                  <a:lnTo>
                    <a:pt x="250674" y="136590"/>
                  </a:lnTo>
                  <a:lnTo>
                    <a:pt x="260526" y="140082"/>
                  </a:lnTo>
                  <a:lnTo>
                    <a:pt x="268212" y="141634"/>
                  </a:lnTo>
                  <a:lnTo>
                    <a:pt x="274936" y="144970"/>
                  </a:lnTo>
                  <a:lnTo>
                    <a:pt x="296003" y="160919"/>
                  </a:lnTo>
                  <a:lnTo>
                    <a:pt x="301092" y="163834"/>
                  </a:lnTo>
                  <a:lnTo>
                    <a:pt x="304484" y="166769"/>
                  </a:lnTo>
                  <a:lnTo>
                    <a:pt x="306746" y="169719"/>
                  </a:lnTo>
                  <a:lnTo>
                    <a:pt x="315117" y="186322"/>
                  </a:lnTo>
                  <a:lnTo>
                    <a:pt x="317941" y="197242"/>
                  </a:lnTo>
                  <a:lnTo>
                    <a:pt x="322176" y="217192"/>
                  </a:lnTo>
                  <a:lnTo>
                    <a:pt x="327069" y="239309"/>
                  </a:lnTo>
                  <a:lnTo>
                    <a:pt x="329009" y="295098"/>
                  </a:lnTo>
                  <a:lnTo>
                    <a:pt x="326430" y="310079"/>
                  </a:lnTo>
                  <a:lnTo>
                    <a:pt x="322968" y="323352"/>
                  </a:lnTo>
                  <a:lnTo>
                    <a:pt x="320308" y="372028"/>
                  </a:lnTo>
                  <a:lnTo>
                    <a:pt x="321264" y="377003"/>
                  </a:lnTo>
                  <a:lnTo>
                    <a:pt x="327282" y="392117"/>
                  </a:lnTo>
                  <a:lnTo>
                    <a:pt x="327898" y="395357"/>
                  </a:lnTo>
                  <a:lnTo>
                    <a:pt x="331228" y="401602"/>
                  </a:lnTo>
                  <a:lnTo>
                    <a:pt x="333505" y="404657"/>
                  </a:lnTo>
                  <a:lnTo>
                    <a:pt x="337008" y="406693"/>
                  </a:lnTo>
                  <a:lnTo>
                    <a:pt x="346191" y="408956"/>
                  </a:lnTo>
                  <a:lnTo>
                    <a:pt x="366997" y="410527"/>
                  </a:lnTo>
                  <a:lnTo>
                    <a:pt x="372234" y="410607"/>
                  </a:lnTo>
                  <a:lnTo>
                    <a:pt x="383344" y="408049"/>
                  </a:lnTo>
                  <a:lnTo>
                    <a:pt x="394897" y="404597"/>
                  </a:lnTo>
                  <a:lnTo>
                    <a:pt x="412557" y="402654"/>
                  </a:lnTo>
                  <a:lnTo>
                    <a:pt x="424417" y="402200"/>
                  </a:lnTo>
                  <a:lnTo>
                    <a:pt x="436303" y="404644"/>
                  </a:lnTo>
                  <a:lnTo>
                    <a:pt x="447207" y="409037"/>
                  </a:lnTo>
                  <a:lnTo>
                    <a:pt x="464938" y="419942"/>
                  </a:lnTo>
                  <a:lnTo>
                    <a:pt x="470270" y="422836"/>
                  </a:lnTo>
                  <a:lnTo>
                    <a:pt x="474816" y="427743"/>
                  </a:lnTo>
                  <a:lnTo>
                    <a:pt x="482515" y="441131"/>
                  </a:lnTo>
                  <a:lnTo>
                    <a:pt x="486598" y="457004"/>
                  </a:lnTo>
                  <a:lnTo>
                    <a:pt x="489672" y="522756"/>
                  </a:lnTo>
                  <a:lnTo>
                    <a:pt x="475614" y="604351"/>
                  </a:lnTo>
                  <a:lnTo>
                    <a:pt x="465148" y="684947"/>
                  </a:lnTo>
                  <a:lnTo>
                    <a:pt x="458834" y="745354"/>
                  </a:lnTo>
                  <a:lnTo>
                    <a:pt x="472120" y="823216"/>
                  </a:lnTo>
                  <a:lnTo>
                    <a:pt x="476356" y="831540"/>
                  </a:lnTo>
                  <a:lnTo>
                    <a:pt x="490045" y="848071"/>
                  </a:lnTo>
                  <a:lnTo>
                    <a:pt x="492961" y="851130"/>
                  </a:lnTo>
                  <a:lnTo>
                    <a:pt x="514807" y="866158"/>
                  </a:lnTo>
                  <a:lnTo>
                    <a:pt x="532284" y="881060"/>
                  </a:lnTo>
                  <a:lnTo>
                    <a:pt x="550461" y="892968"/>
                  </a:lnTo>
                  <a:lnTo>
                    <a:pt x="568642" y="909616"/>
                  </a:lnTo>
                  <a:lnTo>
                    <a:pt x="580784" y="926234"/>
                  </a:lnTo>
                  <a:lnTo>
                    <a:pt x="590667" y="943725"/>
                  </a:lnTo>
                  <a:lnTo>
                    <a:pt x="594196" y="958191"/>
                  </a:lnTo>
                  <a:lnTo>
                    <a:pt x="598829" y="983070"/>
                  </a:lnTo>
                  <a:lnTo>
                    <a:pt x="602785" y="1001475"/>
                  </a:lnTo>
                  <a:lnTo>
                    <a:pt x="613515" y="1080139"/>
                  </a:lnTo>
                  <a:lnTo>
                    <a:pt x="614826" y="1160294"/>
                  </a:lnTo>
                  <a:lnTo>
                    <a:pt x="614878" y="1250147"/>
                  </a:lnTo>
                  <a:lnTo>
                    <a:pt x="628182" y="1330523"/>
                  </a:lnTo>
                  <a:lnTo>
                    <a:pt x="645049" y="1410891"/>
                  </a:lnTo>
                  <a:lnTo>
                    <a:pt x="658142" y="1491258"/>
                  </a:lnTo>
                  <a:lnTo>
                    <a:pt x="668541" y="1568997"/>
                  </a:lnTo>
                  <a:lnTo>
                    <a:pt x="676479" y="1640117"/>
                  </a:lnTo>
                  <a:lnTo>
                    <a:pt x="678300" y="1717663"/>
                  </a:lnTo>
                  <a:lnTo>
                    <a:pt x="685483" y="1790654"/>
                  </a:lnTo>
                  <a:lnTo>
                    <a:pt x="686269" y="1864197"/>
                  </a:lnTo>
                  <a:lnTo>
                    <a:pt x="685304" y="1884219"/>
                  </a:lnTo>
                  <a:lnTo>
                    <a:pt x="675293" y="1957641"/>
                  </a:lnTo>
                  <a:lnTo>
                    <a:pt x="656429" y="2034325"/>
                  </a:lnTo>
                  <a:lnTo>
                    <a:pt x="638682" y="2089402"/>
                  </a:lnTo>
                  <a:lnTo>
                    <a:pt x="630088" y="2104696"/>
                  </a:lnTo>
                  <a:lnTo>
                    <a:pt x="620647" y="2119101"/>
                  </a:lnTo>
                  <a:lnTo>
                    <a:pt x="599249" y="2163028"/>
                  </a:lnTo>
                  <a:lnTo>
                    <a:pt x="585003" y="2182537"/>
                  </a:lnTo>
                  <a:lnTo>
                    <a:pt x="568151" y="2215292"/>
                  </a:lnTo>
                  <a:lnTo>
                    <a:pt x="554402" y="2241568"/>
                  </a:lnTo>
                  <a:lnTo>
                    <a:pt x="536126" y="2277113"/>
                  </a:lnTo>
                  <a:lnTo>
                    <a:pt x="519225" y="2303872"/>
                  </a:lnTo>
                  <a:lnTo>
                    <a:pt x="501650" y="2330652"/>
                  </a:lnTo>
                  <a:lnTo>
                    <a:pt x="483876" y="2352698"/>
                  </a:lnTo>
                  <a:lnTo>
                    <a:pt x="460091" y="2384062"/>
                  </a:lnTo>
                  <a:lnTo>
                    <a:pt x="442237" y="2404132"/>
                  </a:lnTo>
                  <a:lnTo>
                    <a:pt x="424379" y="2423638"/>
                  </a:lnTo>
                  <a:lnTo>
                    <a:pt x="406520" y="2446836"/>
                  </a:lnTo>
                  <a:lnTo>
                    <a:pt x="388661" y="2467711"/>
                  </a:lnTo>
                  <a:lnTo>
                    <a:pt x="370802" y="2492306"/>
                  </a:lnTo>
                  <a:lnTo>
                    <a:pt x="353934" y="2518446"/>
                  </a:lnTo>
                  <a:lnTo>
                    <a:pt x="336198" y="2553945"/>
                  </a:lnTo>
                  <a:lnTo>
                    <a:pt x="319648" y="2578050"/>
                  </a:lnTo>
                  <a:lnTo>
                    <a:pt x="302177" y="2597761"/>
                  </a:lnTo>
                  <a:lnTo>
                    <a:pt x="283236" y="2617457"/>
                  </a:lnTo>
                  <a:lnTo>
                    <a:pt x="268347" y="2627737"/>
                  </a:lnTo>
                  <a:lnTo>
                    <a:pt x="262812" y="2628918"/>
                  </a:lnTo>
                  <a:lnTo>
                    <a:pt x="257136" y="2628714"/>
                  </a:lnTo>
                  <a:lnTo>
                    <a:pt x="245538" y="2625841"/>
                  </a:lnTo>
                  <a:lnTo>
                    <a:pt x="227853" y="2618645"/>
                  </a:lnTo>
                  <a:lnTo>
                    <a:pt x="215987" y="2613097"/>
                  </a:lnTo>
                  <a:lnTo>
                    <a:pt x="211037" y="2609237"/>
                  </a:lnTo>
                  <a:lnTo>
                    <a:pt x="198338" y="2595315"/>
                  </a:lnTo>
                  <a:lnTo>
                    <a:pt x="182449" y="2583473"/>
                  </a:lnTo>
                  <a:lnTo>
                    <a:pt x="171003" y="2573322"/>
                  </a:lnTo>
                  <a:lnTo>
                    <a:pt x="161948" y="2559550"/>
                  </a:lnTo>
                  <a:lnTo>
                    <a:pt x="143917" y="2518734"/>
                  </a:lnTo>
                  <a:lnTo>
                    <a:pt x="125673" y="2489436"/>
                  </a:lnTo>
                  <a:lnTo>
                    <a:pt x="103024" y="2433502"/>
                  </a:lnTo>
                  <a:lnTo>
                    <a:pt x="85061" y="2383849"/>
                  </a:lnTo>
                  <a:lnTo>
                    <a:pt x="80865" y="2357325"/>
                  </a:lnTo>
                  <a:lnTo>
                    <a:pt x="79253" y="2303849"/>
                  </a:lnTo>
                  <a:lnTo>
                    <a:pt x="83885" y="2277068"/>
                  </a:lnTo>
                  <a:lnTo>
                    <a:pt x="100094" y="2228232"/>
                  </a:lnTo>
                  <a:lnTo>
                    <a:pt x="119001" y="2196868"/>
                  </a:lnTo>
                  <a:lnTo>
                    <a:pt x="139199" y="2170535"/>
                  </a:lnTo>
                  <a:lnTo>
                    <a:pt x="142978" y="2164375"/>
                  </a:lnTo>
                  <a:lnTo>
                    <a:pt x="152469" y="2154885"/>
                  </a:lnTo>
                  <a:lnTo>
                    <a:pt x="164294" y="2147359"/>
                  </a:lnTo>
                  <a:lnTo>
                    <a:pt x="179470" y="2140707"/>
                  </a:lnTo>
                  <a:lnTo>
                    <a:pt x="200010" y="2136125"/>
                  </a:lnTo>
                  <a:lnTo>
                    <a:pt x="218662" y="2130027"/>
                  </a:lnTo>
                  <a:lnTo>
                    <a:pt x="233400" y="2127382"/>
                  </a:lnTo>
                  <a:lnTo>
                    <a:pt x="249872" y="2126207"/>
                  </a:lnTo>
                  <a:lnTo>
                    <a:pt x="267115" y="2125684"/>
                  </a:lnTo>
                  <a:lnTo>
                    <a:pt x="282055" y="2122805"/>
                  </a:lnTo>
                  <a:lnTo>
                    <a:pt x="312555" y="2112873"/>
                  </a:lnTo>
                  <a:lnTo>
                    <a:pt x="329700" y="2104544"/>
                  </a:lnTo>
                  <a:lnTo>
                    <a:pt x="346250" y="2095220"/>
                  </a:lnTo>
                  <a:lnTo>
                    <a:pt x="367716" y="2083401"/>
                  </a:lnTo>
                  <a:lnTo>
                    <a:pt x="383982" y="2073255"/>
                  </a:lnTo>
                  <a:lnTo>
                    <a:pt x="411549" y="2051566"/>
                  </a:lnTo>
                  <a:lnTo>
                    <a:pt x="430059" y="2039047"/>
                  </a:lnTo>
                  <a:lnTo>
                    <a:pt x="448110" y="2024203"/>
                  </a:lnTo>
                  <a:lnTo>
                    <a:pt x="466027" y="2013080"/>
                  </a:lnTo>
                  <a:lnTo>
                    <a:pt x="483903" y="2003500"/>
                  </a:lnTo>
                  <a:lnTo>
                    <a:pt x="513676" y="1988380"/>
                  </a:lnTo>
                  <a:lnTo>
                    <a:pt x="526795" y="1979425"/>
                  </a:lnTo>
                  <a:lnTo>
                    <a:pt x="536967" y="1970488"/>
                  </a:lnTo>
                  <a:lnTo>
                    <a:pt x="539125" y="1967510"/>
                  </a:lnTo>
                  <a:lnTo>
                    <a:pt x="547614" y="1947885"/>
                  </a:lnTo>
                  <a:lnTo>
                    <a:pt x="550257" y="1936959"/>
                  </a:lnTo>
                  <a:lnTo>
                    <a:pt x="552247" y="1891284"/>
                  </a:lnTo>
                  <a:lnTo>
                    <a:pt x="549670" y="1877076"/>
                  </a:lnTo>
                  <a:lnTo>
                    <a:pt x="546210" y="1863155"/>
                  </a:lnTo>
                  <a:lnTo>
                    <a:pt x="542693" y="1819580"/>
                  </a:lnTo>
                  <a:lnTo>
                    <a:pt x="533777" y="1795045"/>
                  </a:lnTo>
                  <a:lnTo>
                    <a:pt x="513633" y="1753205"/>
                  </a:lnTo>
                  <a:lnTo>
                    <a:pt x="500769" y="1723248"/>
                  </a:lnTo>
                  <a:lnTo>
                    <a:pt x="480148" y="1697193"/>
                  </a:lnTo>
                  <a:lnTo>
                    <a:pt x="462842" y="1678945"/>
                  </a:lnTo>
                  <a:lnTo>
                    <a:pt x="445146" y="1658325"/>
                  </a:lnTo>
                  <a:lnTo>
                    <a:pt x="439216" y="1650261"/>
                  </a:lnTo>
                  <a:lnTo>
                    <a:pt x="424690" y="1638655"/>
                  </a:lnTo>
                  <a:lnTo>
                    <a:pt x="409303" y="1630190"/>
                  </a:lnTo>
                  <a:lnTo>
                    <a:pt x="388494" y="1619845"/>
                  </a:lnTo>
                  <a:lnTo>
                    <a:pt x="372381" y="1613562"/>
                  </a:lnTo>
                  <a:lnTo>
                    <a:pt x="351315" y="1609186"/>
                  </a:lnTo>
                  <a:lnTo>
                    <a:pt x="336013" y="1610808"/>
                  </a:lnTo>
                  <a:lnTo>
                    <a:pt x="320283" y="1614837"/>
                  </a:lnTo>
                  <a:lnTo>
                    <a:pt x="299278" y="1623675"/>
                  </a:lnTo>
                  <a:lnTo>
                    <a:pt x="283120" y="1633123"/>
                  </a:lnTo>
                  <a:lnTo>
                    <a:pt x="262029" y="1649599"/>
                  </a:lnTo>
                  <a:lnTo>
                    <a:pt x="246721" y="1663827"/>
                  </a:lnTo>
                  <a:lnTo>
                    <a:pt x="209982" y="1699816"/>
                  </a:lnTo>
                  <a:lnTo>
                    <a:pt x="193823" y="1715911"/>
                  </a:lnTo>
                  <a:lnTo>
                    <a:pt x="167138" y="1749620"/>
                  </a:lnTo>
                  <a:lnTo>
                    <a:pt x="149075" y="1769173"/>
                  </a:lnTo>
                  <a:lnTo>
                    <a:pt x="145592" y="1771785"/>
                  </a:lnTo>
                  <a:lnTo>
                    <a:pt x="134574" y="1776320"/>
                  </a:lnTo>
                  <a:lnTo>
                    <a:pt x="133941" y="1774565"/>
                  </a:lnTo>
                  <a:lnTo>
                    <a:pt x="132682" y="1693168"/>
                  </a:lnTo>
                  <a:lnTo>
                    <a:pt x="135324" y="1659893"/>
                  </a:lnTo>
                  <a:lnTo>
                    <a:pt x="145979" y="1577518"/>
                  </a:lnTo>
                  <a:lnTo>
                    <a:pt x="152582" y="1508326"/>
                  </a:lnTo>
                  <a:lnTo>
                    <a:pt x="165688" y="1428462"/>
                  </a:lnTo>
                  <a:lnTo>
                    <a:pt x="180338" y="1351714"/>
                  </a:lnTo>
                  <a:lnTo>
                    <a:pt x="193207" y="1299027"/>
                  </a:lnTo>
                  <a:lnTo>
                    <a:pt x="213829" y="1253048"/>
                  </a:lnTo>
                  <a:lnTo>
                    <a:pt x="232271" y="1215009"/>
                  </a:lnTo>
                  <a:lnTo>
                    <a:pt x="247073" y="1187818"/>
                  </a:lnTo>
                  <a:lnTo>
                    <a:pt x="260910" y="1169864"/>
                  </a:lnTo>
                  <a:lnTo>
                    <a:pt x="275990" y="1151963"/>
                  </a:lnTo>
                  <a:lnTo>
                    <a:pt x="296628" y="1125150"/>
                  </a:lnTo>
                  <a:lnTo>
                    <a:pt x="312699" y="1107286"/>
                  </a:lnTo>
                  <a:lnTo>
                    <a:pt x="333742" y="1085234"/>
                  </a:lnTo>
                  <a:lnTo>
                    <a:pt x="352545" y="1070873"/>
                  </a:lnTo>
                  <a:lnTo>
                    <a:pt x="375424" y="1055594"/>
                  </a:lnTo>
                  <a:lnTo>
                    <a:pt x="396314" y="1043239"/>
                  </a:lnTo>
                  <a:lnTo>
                    <a:pt x="408930" y="1039130"/>
                  </a:lnTo>
                  <a:lnTo>
                    <a:pt x="415072" y="1038035"/>
                  </a:lnTo>
                  <a:lnTo>
                    <a:pt x="421152" y="1038297"/>
                  </a:lnTo>
                  <a:lnTo>
                    <a:pt x="433197" y="1041233"/>
                  </a:lnTo>
                  <a:lnTo>
                    <a:pt x="442520" y="1045846"/>
                  </a:lnTo>
                  <a:lnTo>
                    <a:pt x="455992" y="1056667"/>
                  </a:lnTo>
                  <a:lnTo>
                    <a:pt x="465880" y="1066926"/>
                  </a:lnTo>
                  <a:lnTo>
                    <a:pt x="483496" y="1095549"/>
                  </a:lnTo>
                  <a:lnTo>
                    <a:pt x="487034" y="1107358"/>
                  </a:lnTo>
                  <a:lnTo>
                    <a:pt x="489598" y="1119222"/>
                  </a:lnTo>
                  <a:lnTo>
                    <a:pt x="495628" y="1137057"/>
                  </a:lnTo>
                  <a:lnTo>
                    <a:pt x="499508" y="1165638"/>
                  </a:lnTo>
                  <a:lnTo>
                    <a:pt x="504849" y="1175394"/>
                  </a:lnTo>
                  <a:lnTo>
                    <a:pt x="506446" y="1181541"/>
                  </a:lnTo>
                  <a:lnTo>
                    <a:pt x="507345" y="1190579"/>
                  </a:lnTo>
                  <a:lnTo>
                    <a:pt x="508462" y="1192579"/>
                  </a:lnTo>
                  <a:lnTo>
                    <a:pt x="510201" y="1193912"/>
                  </a:lnTo>
                  <a:lnTo>
                    <a:pt x="512351" y="1194801"/>
                  </a:lnTo>
                  <a:lnTo>
                    <a:pt x="520118" y="1196051"/>
                  </a:lnTo>
                  <a:lnTo>
                    <a:pt x="521940" y="1195234"/>
                  </a:lnTo>
                  <a:lnTo>
                    <a:pt x="523155" y="1193698"/>
                  </a:lnTo>
                  <a:lnTo>
                    <a:pt x="523964" y="1191682"/>
                  </a:lnTo>
                  <a:lnTo>
                    <a:pt x="525495" y="1190337"/>
                  </a:lnTo>
                  <a:lnTo>
                    <a:pt x="527509" y="1189441"/>
                  </a:lnTo>
                  <a:lnTo>
                    <a:pt x="529843" y="1188844"/>
                  </a:lnTo>
                  <a:lnTo>
                    <a:pt x="535083" y="1185534"/>
                  </a:lnTo>
                  <a:lnTo>
                    <a:pt x="551272" y="1170584"/>
                  </a:lnTo>
                  <a:lnTo>
                    <a:pt x="563070" y="1154260"/>
                  </a:lnTo>
                  <a:lnTo>
                    <a:pt x="575946" y="1129975"/>
                  </a:lnTo>
                  <a:lnTo>
                    <a:pt x="584052" y="1107060"/>
                  </a:lnTo>
                  <a:lnTo>
                    <a:pt x="587293" y="1078390"/>
                  </a:lnTo>
                  <a:lnTo>
                    <a:pt x="586744" y="1061698"/>
                  </a:lnTo>
                  <a:lnTo>
                    <a:pt x="580856" y="1036559"/>
                  </a:lnTo>
                  <a:lnTo>
                    <a:pt x="571835" y="1015110"/>
                  </a:lnTo>
                  <a:lnTo>
                    <a:pt x="562345" y="998848"/>
                  </a:lnTo>
                  <a:lnTo>
                    <a:pt x="551513" y="986990"/>
                  </a:lnTo>
                  <a:lnTo>
                    <a:pt x="531611" y="972090"/>
                  </a:lnTo>
                  <a:lnTo>
                    <a:pt x="516356" y="960876"/>
                  </a:lnTo>
                  <a:lnTo>
                    <a:pt x="495618" y="944398"/>
                  </a:lnTo>
                  <a:lnTo>
                    <a:pt x="471064" y="931799"/>
                  </a:lnTo>
                  <a:lnTo>
                    <a:pt x="453727" y="921472"/>
                  </a:lnTo>
                  <a:lnTo>
                    <a:pt x="438746" y="910267"/>
                  </a:lnTo>
                  <a:lnTo>
                    <a:pt x="419156" y="892803"/>
                  </a:lnTo>
                  <a:lnTo>
                    <a:pt x="398137" y="875060"/>
                  </a:lnTo>
                  <a:lnTo>
                    <a:pt x="382620" y="864174"/>
                  </a:lnTo>
                  <a:lnTo>
                    <a:pt x="362728" y="852467"/>
                  </a:lnTo>
                  <a:lnTo>
                    <a:pt x="343273" y="842714"/>
                  </a:lnTo>
                  <a:lnTo>
                    <a:pt x="327478" y="836568"/>
                  </a:lnTo>
                  <a:lnTo>
                    <a:pt x="310536" y="830530"/>
                  </a:lnTo>
                  <a:lnTo>
                    <a:pt x="294076" y="825530"/>
                  </a:lnTo>
                  <a:lnTo>
                    <a:pt x="272661" y="822716"/>
                  </a:lnTo>
                  <a:lnTo>
                    <a:pt x="256408" y="822058"/>
                  </a:lnTo>
                  <a:lnTo>
                    <a:pt x="230523" y="821688"/>
                  </a:lnTo>
                  <a:lnTo>
                    <a:pt x="204001" y="821577"/>
                  </a:lnTo>
                  <a:lnTo>
                    <a:pt x="186204" y="818906"/>
                  </a:lnTo>
                  <a:lnTo>
                    <a:pt x="169365" y="814411"/>
                  </a:lnTo>
                  <a:lnTo>
                    <a:pt x="149721" y="806303"/>
                  </a:lnTo>
                  <a:lnTo>
                    <a:pt x="140913" y="800542"/>
                  </a:lnTo>
                  <a:lnTo>
                    <a:pt x="133692" y="792028"/>
                  </a:lnTo>
                  <a:lnTo>
                    <a:pt x="130377" y="786980"/>
                  </a:lnTo>
                  <a:lnTo>
                    <a:pt x="126694" y="776079"/>
                  </a:lnTo>
                  <a:lnTo>
                    <a:pt x="124134" y="746019"/>
                  </a:lnTo>
                  <a:lnTo>
                    <a:pt x="124854" y="723090"/>
                  </a:lnTo>
                  <a:lnTo>
                    <a:pt x="130910" y="703287"/>
                  </a:lnTo>
                  <a:lnTo>
                    <a:pt x="139199" y="681464"/>
                  </a:lnTo>
                  <a:lnTo>
                    <a:pt x="140001" y="677551"/>
                  </a:lnTo>
                  <a:lnTo>
                    <a:pt x="143539" y="670558"/>
                  </a:lnTo>
                  <a:lnTo>
                    <a:pt x="145871" y="667304"/>
                  </a:lnTo>
                  <a:lnTo>
                    <a:pt x="148419" y="665135"/>
                  </a:lnTo>
                  <a:lnTo>
                    <a:pt x="151108" y="663689"/>
                  </a:lnTo>
                  <a:lnTo>
                    <a:pt x="157814" y="661369"/>
                  </a:lnTo>
                  <a:lnTo>
                    <a:pt x="158364" y="662171"/>
                  </a:lnTo>
                  <a:lnTo>
                    <a:pt x="158976" y="665707"/>
                  </a:lnTo>
                  <a:lnTo>
                    <a:pt x="159320" y="682757"/>
                  </a:lnTo>
                  <a:lnTo>
                    <a:pt x="147024" y="745024"/>
                  </a:lnTo>
                  <a:lnTo>
                    <a:pt x="128418" y="800061"/>
                  </a:lnTo>
                  <a:lnTo>
                    <a:pt x="111461" y="850888"/>
                  </a:lnTo>
                  <a:lnTo>
                    <a:pt x="92876" y="908502"/>
                  </a:lnTo>
                  <a:lnTo>
                    <a:pt x="77285" y="945513"/>
                  </a:lnTo>
                  <a:lnTo>
                    <a:pt x="56287" y="1017780"/>
                  </a:lnTo>
                  <a:lnTo>
                    <a:pt x="36705" y="1086736"/>
                  </a:lnTo>
                  <a:lnTo>
                    <a:pt x="22989" y="1153163"/>
                  </a:lnTo>
                  <a:lnTo>
                    <a:pt x="10366" y="1229030"/>
                  </a:lnTo>
                  <a:lnTo>
                    <a:pt x="131" y="1323138"/>
                  </a:lnTo>
                  <a:lnTo>
                    <a:pt x="0" y="1371913"/>
                  </a:lnTo>
                  <a:lnTo>
                    <a:pt x="9771" y="1452877"/>
                  </a:lnTo>
                  <a:lnTo>
                    <a:pt x="28620" y="1517891"/>
                  </a:lnTo>
                  <a:lnTo>
                    <a:pt x="37151" y="1533192"/>
                  </a:lnTo>
                  <a:lnTo>
                    <a:pt x="53110" y="1555607"/>
                  </a:lnTo>
                  <a:lnTo>
                    <a:pt x="70405" y="1578455"/>
                  </a:lnTo>
                  <a:lnTo>
                    <a:pt x="88098" y="1600438"/>
                  </a:lnTo>
                  <a:lnTo>
                    <a:pt x="100958" y="1616181"/>
                  </a:lnTo>
                  <a:lnTo>
                    <a:pt x="116595" y="1629792"/>
                  </a:lnTo>
                  <a:lnTo>
                    <a:pt x="137392" y="1653352"/>
                  </a:lnTo>
                  <a:lnTo>
                    <a:pt x="156122" y="1679184"/>
                  </a:lnTo>
                  <a:lnTo>
                    <a:pt x="170878" y="1696820"/>
                  </a:lnTo>
                  <a:lnTo>
                    <a:pt x="186366" y="1714580"/>
                  </a:lnTo>
                  <a:lnTo>
                    <a:pt x="207234" y="1741313"/>
                  </a:lnTo>
                  <a:lnTo>
                    <a:pt x="223360" y="1759159"/>
                  </a:lnTo>
                  <a:lnTo>
                    <a:pt x="244432" y="1790681"/>
                  </a:lnTo>
                  <a:lnTo>
                    <a:pt x="259737" y="1813512"/>
                  </a:lnTo>
                  <a:lnTo>
                    <a:pt x="277453" y="1837881"/>
                  </a:lnTo>
                  <a:lnTo>
                    <a:pt x="320200" y="18930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Annotation212"/>
            <p:cNvSpPr/>
            <p:nvPr/>
          </p:nvSpPr>
          <p:spPr>
            <a:xfrm>
              <a:off x="7063539" y="4435890"/>
              <a:ext cx="596218" cy="1910907"/>
            </a:xfrm>
            <a:custGeom>
              <a:avLst/>
              <a:gdLst/>
              <a:ahLst/>
              <a:cxnLst/>
              <a:rect l="0" t="0" r="0" b="0"/>
              <a:pathLst>
                <a:path w="596218" h="1910907">
                  <a:moveTo>
                    <a:pt x="446328" y="1125140"/>
                  </a:moveTo>
                  <a:lnTo>
                    <a:pt x="446328" y="1129880"/>
                  </a:lnTo>
                  <a:lnTo>
                    <a:pt x="462142" y="1180446"/>
                  </a:lnTo>
                  <a:lnTo>
                    <a:pt x="476217" y="1216037"/>
                  </a:lnTo>
                  <a:lnTo>
                    <a:pt x="480319" y="1241700"/>
                  </a:lnTo>
                  <a:lnTo>
                    <a:pt x="481894" y="1294846"/>
                  </a:lnTo>
                  <a:lnTo>
                    <a:pt x="481025" y="1331523"/>
                  </a:lnTo>
                  <a:lnTo>
                    <a:pt x="472950" y="1391212"/>
                  </a:lnTo>
                  <a:lnTo>
                    <a:pt x="463566" y="1418873"/>
                  </a:lnTo>
                  <a:lnTo>
                    <a:pt x="448920" y="1452810"/>
                  </a:lnTo>
                  <a:lnTo>
                    <a:pt x="446488" y="1461271"/>
                  </a:lnTo>
                  <a:lnTo>
                    <a:pt x="439540" y="1476199"/>
                  </a:lnTo>
                  <a:lnTo>
                    <a:pt x="428304" y="1490635"/>
                  </a:lnTo>
                  <a:lnTo>
                    <a:pt x="425382" y="1493819"/>
                  </a:lnTo>
                  <a:lnTo>
                    <a:pt x="423434" y="1496934"/>
                  </a:lnTo>
                  <a:lnTo>
                    <a:pt x="419700" y="1506059"/>
                  </a:lnTo>
                  <a:lnTo>
                    <a:pt x="410054" y="1518031"/>
                  </a:lnTo>
                  <a:lnTo>
                    <a:pt x="407262" y="1521013"/>
                  </a:lnTo>
                  <a:lnTo>
                    <a:pt x="405401" y="1523993"/>
                  </a:lnTo>
                  <a:lnTo>
                    <a:pt x="401791" y="1532928"/>
                  </a:lnTo>
                  <a:lnTo>
                    <a:pt x="383652" y="1563479"/>
                  </a:lnTo>
                  <a:lnTo>
                    <a:pt x="380732" y="1569171"/>
                  </a:lnTo>
                  <a:lnTo>
                    <a:pt x="377487" y="1583433"/>
                  </a:lnTo>
                  <a:lnTo>
                    <a:pt x="373014" y="1608196"/>
                  </a:lnTo>
                  <a:lnTo>
                    <a:pt x="369096" y="1625582"/>
                  </a:lnTo>
                  <a:lnTo>
                    <a:pt x="363935" y="1658351"/>
                  </a:lnTo>
                  <a:lnTo>
                    <a:pt x="360099" y="1672677"/>
                  </a:lnTo>
                  <a:lnTo>
                    <a:pt x="357151" y="1724229"/>
                  </a:lnTo>
                  <a:lnTo>
                    <a:pt x="359730" y="1734038"/>
                  </a:lnTo>
                  <a:lnTo>
                    <a:pt x="364114" y="1748070"/>
                  </a:lnTo>
                  <a:lnTo>
                    <a:pt x="364731" y="1751763"/>
                  </a:lnTo>
                  <a:lnTo>
                    <a:pt x="368059" y="1758511"/>
                  </a:lnTo>
                  <a:lnTo>
                    <a:pt x="370336" y="1761701"/>
                  </a:lnTo>
                  <a:lnTo>
                    <a:pt x="372866" y="1770535"/>
                  </a:lnTo>
                  <a:lnTo>
                    <a:pt x="373541" y="1775669"/>
                  </a:lnTo>
                  <a:lnTo>
                    <a:pt x="376937" y="1784019"/>
                  </a:lnTo>
                  <a:lnTo>
                    <a:pt x="387201" y="1802205"/>
                  </a:lnTo>
                  <a:lnTo>
                    <a:pt x="390284" y="1813343"/>
                  </a:lnTo>
                  <a:lnTo>
                    <a:pt x="392646" y="1824906"/>
                  </a:lnTo>
                  <a:lnTo>
                    <a:pt x="398562" y="1842573"/>
                  </a:lnTo>
                  <a:lnTo>
                    <a:pt x="401405" y="1877225"/>
                  </a:lnTo>
                  <a:lnTo>
                    <a:pt x="401669" y="1904845"/>
                  </a:lnTo>
                  <a:lnTo>
                    <a:pt x="400681" y="1906881"/>
                  </a:lnTo>
                  <a:lnTo>
                    <a:pt x="399030" y="1908239"/>
                  </a:lnTo>
                  <a:lnTo>
                    <a:pt x="396937" y="1909143"/>
                  </a:lnTo>
                  <a:lnTo>
                    <a:pt x="391964" y="1910149"/>
                  </a:lnTo>
                  <a:lnTo>
                    <a:pt x="376771" y="1910847"/>
                  </a:lnTo>
                  <a:lnTo>
                    <a:pt x="367127" y="1910906"/>
                  </a:lnTo>
                  <a:lnTo>
                    <a:pt x="356227" y="1908286"/>
                  </a:lnTo>
                  <a:lnTo>
                    <a:pt x="338933" y="1901233"/>
                  </a:lnTo>
                  <a:lnTo>
                    <a:pt x="326167" y="1895719"/>
                  </a:lnTo>
                  <a:lnTo>
                    <a:pt x="310571" y="1889961"/>
                  </a:lnTo>
                  <a:lnTo>
                    <a:pt x="296364" y="1884094"/>
                  </a:lnTo>
                  <a:lnTo>
                    <a:pt x="282443" y="1878180"/>
                  </a:lnTo>
                  <a:lnTo>
                    <a:pt x="266334" y="1872244"/>
                  </a:lnTo>
                  <a:lnTo>
                    <a:pt x="214034" y="1854397"/>
                  </a:lnTo>
                  <a:lnTo>
                    <a:pt x="187331" y="1845468"/>
                  </a:lnTo>
                  <a:lnTo>
                    <a:pt x="169492" y="1836869"/>
                  </a:lnTo>
                  <a:lnTo>
                    <a:pt x="151641" y="1826433"/>
                  </a:lnTo>
                  <a:lnTo>
                    <a:pt x="133785" y="1815181"/>
                  </a:lnTo>
                  <a:lnTo>
                    <a:pt x="118574" y="1803564"/>
                  </a:lnTo>
                  <a:lnTo>
                    <a:pt x="104206" y="1790795"/>
                  </a:lnTo>
                  <a:lnTo>
                    <a:pt x="87898" y="1775198"/>
                  </a:lnTo>
                  <a:lnTo>
                    <a:pt x="66724" y="1754423"/>
                  </a:lnTo>
                  <a:lnTo>
                    <a:pt x="54043" y="1739189"/>
                  </a:lnTo>
                  <a:lnTo>
                    <a:pt x="38392" y="1716523"/>
                  </a:lnTo>
                  <a:lnTo>
                    <a:pt x="17952" y="1686027"/>
                  </a:lnTo>
                  <a:lnTo>
                    <a:pt x="5846" y="1663566"/>
                  </a:lnTo>
                  <a:lnTo>
                    <a:pt x="2511" y="1651844"/>
                  </a:lnTo>
                  <a:lnTo>
                    <a:pt x="0" y="1610311"/>
                  </a:lnTo>
                  <a:lnTo>
                    <a:pt x="2558" y="1598410"/>
                  </a:lnTo>
                  <a:lnTo>
                    <a:pt x="16076" y="1561518"/>
                  </a:lnTo>
                  <a:lnTo>
                    <a:pt x="30891" y="1536550"/>
                  </a:lnTo>
                  <a:lnTo>
                    <a:pt x="47849" y="1515150"/>
                  </a:lnTo>
                  <a:lnTo>
                    <a:pt x="66433" y="1491392"/>
                  </a:lnTo>
                  <a:lnTo>
                    <a:pt x="82025" y="1477757"/>
                  </a:lnTo>
                  <a:lnTo>
                    <a:pt x="98876" y="1465083"/>
                  </a:lnTo>
                  <a:lnTo>
                    <a:pt x="116287" y="1452835"/>
                  </a:lnTo>
                  <a:lnTo>
                    <a:pt x="133948" y="1440777"/>
                  </a:lnTo>
                  <a:lnTo>
                    <a:pt x="143817" y="1434784"/>
                  </a:lnTo>
                  <a:lnTo>
                    <a:pt x="154365" y="1428804"/>
                  </a:lnTo>
                  <a:lnTo>
                    <a:pt x="165365" y="1422833"/>
                  </a:lnTo>
                  <a:lnTo>
                    <a:pt x="175676" y="1415875"/>
                  </a:lnTo>
                  <a:lnTo>
                    <a:pt x="185526" y="1408261"/>
                  </a:lnTo>
                  <a:lnTo>
                    <a:pt x="195069" y="1400207"/>
                  </a:lnTo>
                  <a:lnTo>
                    <a:pt x="205399" y="1392854"/>
                  </a:lnTo>
                  <a:lnTo>
                    <a:pt x="216256" y="1385968"/>
                  </a:lnTo>
                  <a:lnTo>
                    <a:pt x="227462" y="1379393"/>
                  </a:lnTo>
                  <a:lnTo>
                    <a:pt x="247851" y="1366795"/>
                  </a:lnTo>
                  <a:lnTo>
                    <a:pt x="257456" y="1360657"/>
                  </a:lnTo>
                  <a:lnTo>
                    <a:pt x="267827" y="1353589"/>
                  </a:lnTo>
                  <a:lnTo>
                    <a:pt x="289934" y="1337798"/>
                  </a:lnTo>
                  <a:lnTo>
                    <a:pt x="300394" y="1329420"/>
                  </a:lnTo>
                  <a:lnTo>
                    <a:pt x="310343" y="1320858"/>
                  </a:lnTo>
                  <a:lnTo>
                    <a:pt x="319953" y="1312173"/>
                  </a:lnTo>
                  <a:lnTo>
                    <a:pt x="338568" y="1294586"/>
                  </a:lnTo>
                  <a:lnTo>
                    <a:pt x="347699" y="1285729"/>
                  </a:lnTo>
                  <a:lnTo>
                    <a:pt x="357755" y="1276848"/>
                  </a:lnTo>
                  <a:lnTo>
                    <a:pt x="368428" y="1267951"/>
                  </a:lnTo>
                  <a:lnTo>
                    <a:pt x="379512" y="1259043"/>
                  </a:lnTo>
                  <a:lnTo>
                    <a:pt x="389877" y="1250127"/>
                  </a:lnTo>
                  <a:lnTo>
                    <a:pt x="399764" y="1241207"/>
                  </a:lnTo>
                  <a:lnTo>
                    <a:pt x="417696" y="1223359"/>
                  </a:lnTo>
                  <a:lnTo>
                    <a:pt x="432280" y="1205504"/>
                  </a:lnTo>
                  <a:lnTo>
                    <a:pt x="456387" y="1173977"/>
                  </a:lnTo>
                  <a:lnTo>
                    <a:pt x="470973" y="1153791"/>
                  </a:lnTo>
                  <a:lnTo>
                    <a:pt x="484070" y="1133905"/>
                  </a:lnTo>
                  <a:lnTo>
                    <a:pt x="502600" y="1101389"/>
                  </a:lnTo>
                  <a:lnTo>
                    <a:pt x="520659" y="1070478"/>
                  </a:lnTo>
                  <a:lnTo>
                    <a:pt x="537584" y="1031774"/>
                  </a:lnTo>
                  <a:lnTo>
                    <a:pt x="552695" y="982637"/>
                  </a:lnTo>
                  <a:lnTo>
                    <a:pt x="565235" y="934714"/>
                  </a:lnTo>
                  <a:lnTo>
                    <a:pt x="571130" y="879901"/>
                  </a:lnTo>
                  <a:lnTo>
                    <a:pt x="578174" y="821302"/>
                  </a:lnTo>
                  <a:lnTo>
                    <a:pt x="584600" y="761955"/>
                  </a:lnTo>
                  <a:lnTo>
                    <a:pt x="588293" y="702460"/>
                  </a:lnTo>
                  <a:lnTo>
                    <a:pt x="591669" y="642935"/>
                  </a:lnTo>
                  <a:lnTo>
                    <a:pt x="596217" y="595642"/>
                  </a:lnTo>
                  <a:lnTo>
                    <a:pt x="594919" y="549218"/>
                  </a:lnTo>
                  <a:lnTo>
                    <a:pt x="590333" y="493235"/>
                  </a:lnTo>
                  <a:lnTo>
                    <a:pt x="588434" y="441534"/>
                  </a:lnTo>
                  <a:lnTo>
                    <a:pt x="579534" y="393104"/>
                  </a:lnTo>
                  <a:lnTo>
                    <a:pt x="568222" y="354801"/>
                  </a:lnTo>
                  <a:lnTo>
                    <a:pt x="559703" y="340913"/>
                  </a:lnTo>
                  <a:lnTo>
                    <a:pt x="542807" y="315829"/>
                  </a:lnTo>
                  <a:lnTo>
                    <a:pt x="533525" y="306394"/>
                  </a:lnTo>
                  <a:lnTo>
                    <a:pt x="521793" y="298893"/>
                  </a:lnTo>
                  <a:lnTo>
                    <a:pt x="506658" y="292253"/>
                  </a:lnTo>
                  <a:lnTo>
                    <a:pt x="492654" y="285995"/>
                  </a:lnTo>
                  <a:lnTo>
                    <a:pt x="480808" y="280898"/>
                  </a:lnTo>
                  <a:lnTo>
                    <a:pt x="472236" y="278632"/>
                  </a:lnTo>
                  <a:lnTo>
                    <a:pt x="457091" y="277357"/>
                  </a:lnTo>
                  <a:lnTo>
                    <a:pt x="445820" y="279704"/>
                  </a:lnTo>
                  <a:lnTo>
                    <a:pt x="430964" y="283959"/>
                  </a:lnTo>
                  <a:lnTo>
                    <a:pt x="417056" y="285396"/>
                  </a:lnTo>
                  <a:lnTo>
                    <a:pt x="414907" y="284522"/>
                  </a:lnTo>
                  <a:lnTo>
                    <a:pt x="413474" y="282947"/>
                  </a:lnTo>
                  <a:lnTo>
                    <a:pt x="412519" y="280904"/>
                  </a:lnTo>
                  <a:lnTo>
                    <a:pt x="411175" y="268549"/>
                  </a:lnTo>
                  <a:lnTo>
                    <a:pt x="410777" y="252321"/>
                  </a:lnTo>
                  <a:lnTo>
                    <a:pt x="413329" y="240796"/>
                  </a:lnTo>
                  <a:lnTo>
                    <a:pt x="415400" y="234945"/>
                  </a:lnTo>
                  <a:lnTo>
                    <a:pt x="420705" y="198029"/>
                  </a:lnTo>
                  <a:lnTo>
                    <a:pt x="439549" y="152012"/>
                  </a:lnTo>
                  <a:lnTo>
                    <a:pt x="453801" y="125077"/>
                  </a:lnTo>
                  <a:lnTo>
                    <a:pt x="470257" y="89309"/>
                  </a:lnTo>
                  <a:lnTo>
                    <a:pt x="485940" y="63503"/>
                  </a:lnTo>
                  <a:lnTo>
                    <a:pt x="503155" y="42849"/>
                  </a:lnTo>
                  <a:lnTo>
                    <a:pt x="520822" y="25154"/>
                  </a:lnTo>
                  <a:lnTo>
                    <a:pt x="537633" y="13185"/>
                  </a:lnTo>
                  <a:lnTo>
                    <a:pt x="549339" y="4348"/>
                  </a:lnTo>
                  <a:lnTo>
                    <a:pt x="56241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MARTInkAnnotation213"/>
            <p:cNvSpPr/>
            <p:nvPr/>
          </p:nvSpPr>
          <p:spPr>
            <a:xfrm>
              <a:off x="7438430" y="2292812"/>
              <a:ext cx="687401" cy="1392985"/>
            </a:xfrm>
            <a:custGeom>
              <a:avLst/>
              <a:gdLst/>
              <a:ahLst/>
              <a:cxnLst/>
              <a:rect l="0" t="0" r="0" b="0"/>
              <a:pathLst>
                <a:path w="687401" h="1392985">
                  <a:moveTo>
                    <a:pt x="26789" y="1330476"/>
                  </a:moveTo>
                  <a:lnTo>
                    <a:pt x="31528" y="1330476"/>
                  </a:lnTo>
                  <a:lnTo>
                    <a:pt x="32926" y="1329484"/>
                  </a:lnTo>
                  <a:lnTo>
                    <a:pt x="33857" y="1327830"/>
                  </a:lnTo>
                  <a:lnTo>
                    <a:pt x="35350" y="1322788"/>
                  </a:lnTo>
                  <a:lnTo>
                    <a:pt x="36465" y="1322374"/>
                  </a:lnTo>
                  <a:lnTo>
                    <a:pt x="43374" y="1321656"/>
                  </a:lnTo>
                  <a:lnTo>
                    <a:pt x="52224" y="1313867"/>
                  </a:lnTo>
                  <a:lnTo>
                    <a:pt x="55622" y="1313173"/>
                  </a:lnTo>
                  <a:lnTo>
                    <a:pt x="57916" y="1312987"/>
                  </a:lnTo>
                  <a:lnTo>
                    <a:pt x="59447" y="1311872"/>
                  </a:lnTo>
                  <a:lnTo>
                    <a:pt x="60467" y="1310136"/>
                  </a:lnTo>
                  <a:lnTo>
                    <a:pt x="61148" y="1307986"/>
                  </a:lnTo>
                  <a:lnTo>
                    <a:pt x="64548" y="1302952"/>
                  </a:lnTo>
                  <a:lnTo>
                    <a:pt x="74816" y="1291636"/>
                  </a:lnTo>
                  <a:lnTo>
                    <a:pt x="77659" y="1289700"/>
                  </a:lnTo>
                  <a:lnTo>
                    <a:pt x="86399" y="1285983"/>
                  </a:lnTo>
                  <a:lnTo>
                    <a:pt x="98241" y="1276341"/>
                  </a:lnTo>
                  <a:lnTo>
                    <a:pt x="105178" y="1270697"/>
                  </a:lnTo>
                  <a:lnTo>
                    <a:pt x="123155" y="1258990"/>
                  </a:lnTo>
                  <a:lnTo>
                    <a:pt x="141294" y="1242382"/>
                  </a:lnTo>
                  <a:lnTo>
                    <a:pt x="153431" y="1225771"/>
                  </a:lnTo>
                  <a:lnTo>
                    <a:pt x="157488" y="1214157"/>
                  </a:lnTo>
                  <a:lnTo>
                    <a:pt x="158570" y="1208282"/>
                  </a:lnTo>
                  <a:lnTo>
                    <a:pt x="165063" y="1196461"/>
                  </a:lnTo>
                  <a:lnTo>
                    <a:pt x="169573" y="1190531"/>
                  </a:lnTo>
                  <a:lnTo>
                    <a:pt x="172579" y="1183601"/>
                  </a:lnTo>
                  <a:lnTo>
                    <a:pt x="185194" y="1140801"/>
                  </a:lnTo>
                  <a:lnTo>
                    <a:pt x="192676" y="1122361"/>
                  </a:lnTo>
                  <a:lnTo>
                    <a:pt x="195954" y="1097124"/>
                  </a:lnTo>
                  <a:lnTo>
                    <a:pt x="193586" y="1087527"/>
                  </a:lnTo>
                  <a:lnTo>
                    <a:pt x="189225" y="1077639"/>
                  </a:lnTo>
                  <a:lnTo>
                    <a:pt x="183980" y="1069938"/>
                  </a:lnTo>
                  <a:lnTo>
                    <a:pt x="180987" y="1060561"/>
                  </a:lnTo>
                  <a:lnTo>
                    <a:pt x="180189" y="1055283"/>
                  </a:lnTo>
                  <a:lnTo>
                    <a:pt x="176657" y="1046772"/>
                  </a:lnTo>
                  <a:lnTo>
                    <a:pt x="157644" y="1011581"/>
                  </a:lnTo>
                  <a:lnTo>
                    <a:pt x="149108" y="1002545"/>
                  </a:lnTo>
                  <a:lnTo>
                    <a:pt x="144054" y="998746"/>
                  </a:lnTo>
                  <a:lnTo>
                    <a:pt x="135791" y="989233"/>
                  </a:lnTo>
                  <a:lnTo>
                    <a:pt x="132199" y="983918"/>
                  </a:lnTo>
                  <a:lnTo>
                    <a:pt x="122916" y="975367"/>
                  </a:lnTo>
                  <a:lnTo>
                    <a:pt x="117662" y="971698"/>
                  </a:lnTo>
                  <a:lnTo>
                    <a:pt x="109179" y="962329"/>
                  </a:lnTo>
                  <a:lnTo>
                    <a:pt x="95649" y="944886"/>
                  </a:lnTo>
                  <a:lnTo>
                    <a:pt x="91548" y="942448"/>
                  </a:lnTo>
                  <a:lnTo>
                    <a:pt x="70705" y="935888"/>
                  </a:lnTo>
                  <a:lnTo>
                    <a:pt x="60198" y="930869"/>
                  </a:lnTo>
                  <a:lnTo>
                    <a:pt x="45367" y="919563"/>
                  </a:lnTo>
                  <a:lnTo>
                    <a:pt x="32883" y="907775"/>
                  </a:lnTo>
                  <a:lnTo>
                    <a:pt x="20864" y="888763"/>
                  </a:lnTo>
                  <a:lnTo>
                    <a:pt x="5956" y="860024"/>
                  </a:lnTo>
                  <a:lnTo>
                    <a:pt x="2647" y="845558"/>
                  </a:lnTo>
                  <a:lnTo>
                    <a:pt x="348" y="809404"/>
                  </a:lnTo>
                  <a:lnTo>
                    <a:pt x="13" y="740994"/>
                  </a:lnTo>
                  <a:lnTo>
                    <a:pt x="0" y="682788"/>
                  </a:lnTo>
                  <a:lnTo>
                    <a:pt x="4740" y="643577"/>
                  </a:lnTo>
                  <a:lnTo>
                    <a:pt x="12428" y="600540"/>
                  </a:lnTo>
                  <a:lnTo>
                    <a:pt x="20990" y="556369"/>
                  </a:lnTo>
                  <a:lnTo>
                    <a:pt x="29503" y="526715"/>
                  </a:lnTo>
                  <a:lnTo>
                    <a:pt x="38909" y="496007"/>
                  </a:lnTo>
                  <a:lnTo>
                    <a:pt x="46397" y="462515"/>
                  </a:lnTo>
                  <a:lnTo>
                    <a:pt x="55678" y="430432"/>
                  </a:lnTo>
                  <a:lnTo>
                    <a:pt x="69413" y="387125"/>
                  </a:lnTo>
                  <a:lnTo>
                    <a:pt x="82413" y="346511"/>
                  </a:lnTo>
                  <a:lnTo>
                    <a:pt x="98832" y="305704"/>
                  </a:lnTo>
                  <a:lnTo>
                    <a:pt x="113620" y="268478"/>
                  </a:lnTo>
                  <a:lnTo>
                    <a:pt x="126931" y="234959"/>
                  </a:lnTo>
                  <a:lnTo>
                    <a:pt x="140796" y="203529"/>
                  </a:lnTo>
                  <a:lnTo>
                    <a:pt x="154370" y="162094"/>
                  </a:lnTo>
                  <a:lnTo>
                    <a:pt x="174601" y="114485"/>
                  </a:lnTo>
                  <a:lnTo>
                    <a:pt x="176818" y="106088"/>
                  </a:lnTo>
                  <a:lnTo>
                    <a:pt x="178402" y="103452"/>
                  </a:lnTo>
                  <a:lnTo>
                    <a:pt x="180450" y="101694"/>
                  </a:lnTo>
                  <a:lnTo>
                    <a:pt x="187108" y="98385"/>
                  </a:lnTo>
                  <a:lnTo>
                    <a:pt x="178950" y="106747"/>
                  </a:lnTo>
                  <a:lnTo>
                    <a:pt x="196646" y="107100"/>
                  </a:lnTo>
                  <a:lnTo>
                    <a:pt x="200549" y="105118"/>
                  </a:lnTo>
                  <a:lnTo>
                    <a:pt x="216591" y="90326"/>
                  </a:lnTo>
                  <a:lnTo>
                    <a:pt x="243315" y="72816"/>
                  </a:lnTo>
                  <a:lnTo>
                    <a:pt x="263805" y="56048"/>
                  </a:lnTo>
                  <a:lnTo>
                    <a:pt x="278973" y="44397"/>
                  </a:lnTo>
                  <a:lnTo>
                    <a:pt x="296627" y="33596"/>
                  </a:lnTo>
                  <a:lnTo>
                    <a:pt x="317704" y="25489"/>
                  </a:lnTo>
                  <a:lnTo>
                    <a:pt x="374716" y="6057"/>
                  </a:lnTo>
                  <a:lnTo>
                    <a:pt x="392759" y="2666"/>
                  </a:lnTo>
                  <a:lnTo>
                    <a:pt x="409707" y="1158"/>
                  </a:lnTo>
                  <a:lnTo>
                    <a:pt x="423854" y="489"/>
                  </a:lnTo>
                  <a:lnTo>
                    <a:pt x="447716" y="112"/>
                  </a:lnTo>
                  <a:lnTo>
                    <a:pt x="468897" y="0"/>
                  </a:lnTo>
                  <a:lnTo>
                    <a:pt x="481581" y="2620"/>
                  </a:lnTo>
                  <a:lnTo>
                    <a:pt x="499878" y="9673"/>
                  </a:lnTo>
                  <a:lnTo>
                    <a:pt x="511885" y="16179"/>
                  </a:lnTo>
                  <a:lnTo>
                    <a:pt x="533119" y="33879"/>
                  </a:lnTo>
                  <a:lnTo>
                    <a:pt x="540550" y="41820"/>
                  </a:lnTo>
                  <a:lnTo>
                    <a:pt x="547161" y="51964"/>
                  </a:lnTo>
                  <a:lnTo>
                    <a:pt x="550760" y="63087"/>
                  </a:lnTo>
                  <a:lnTo>
                    <a:pt x="553260" y="99438"/>
                  </a:lnTo>
                  <a:lnTo>
                    <a:pt x="552535" y="126334"/>
                  </a:lnTo>
                  <a:lnTo>
                    <a:pt x="545485" y="158997"/>
                  </a:lnTo>
                  <a:lnTo>
                    <a:pt x="531270" y="193811"/>
                  </a:lnTo>
                  <a:lnTo>
                    <a:pt x="514490" y="229261"/>
                  </a:lnTo>
                  <a:lnTo>
                    <a:pt x="496950" y="265892"/>
                  </a:lnTo>
                  <a:lnTo>
                    <a:pt x="478194" y="305740"/>
                  </a:lnTo>
                  <a:lnTo>
                    <a:pt x="455218" y="338273"/>
                  </a:lnTo>
                  <a:lnTo>
                    <a:pt x="429173" y="381672"/>
                  </a:lnTo>
                  <a:lnTo>
                    <a:pt x="409661" y="414462"/>
                  </a:lnTo>
                  <a:lnTo>
                    <a:pt x="399413" y="433876"/>
                  </a:lnTo>
                  <a:lnTo>
                    <a:pt x="395798" y="446146"/>
                  </a:lnTo>
                  <a:lnTo>
                    <a:pt x="393476" y="465452"/>
                  </a:lnTo>
                  <a:lnTo>
                    <a:pt x="394278" y="469035"/>
                  </a:lnTo>
                  <a:lnTo>
                    <a:pt x="397815" y="475663"/>
                  </a:lnTo>
                  <a:lnTo>
                    <a:pt x="400147" y="477827"/>
                  </a:lnTo>
                  <a:lnTo>
                    <a:pt x="402694" y="479270"/>
                  </a:lnTo>
                  <a:lnTo>
                    <a:pt x="405384" y="480232"/>
                  </a:lnTo>
                  <a:lnTo>
                    <a:pt x="411019" y="483947"/>
                  </a:lnTo>
                  <a:lnTo>
                    <a:pt x="413911" y="486327"/>
                  </a:lnTo>
                  <a:lnTo>
                    <a:pt x="416831" y="487913"/>
                  </a:lnTo>
                  <a:lnTo>
                    <a:pt x="422721" y="489675"/>
                  </a:lnTo>
                  <a:lnTo>
                    <a:pt x="435579" y="491799"/>
                  </a:lnTo>
                  <a:lnTo>
                    <a:pt x="445276" y="495702"/>
                  </a:lnTo>
                  <a:lnTo>
                    <a:pt x="449647" y="496148"/>
                  </a:lnTo>
                  <a:lnTo>
                    <a:pt x="453553" y="495453"/>
                  </a:lnTo>
                  <a:lnTo>
                    <a:pt x="457149" y="493997"/>
                  </a:lnTo>
                  <a:lnTo>
                    <a:pt x="471693" y="491948"/>
                  </a:lnTo>
                  <a:lnTo>
                    <a:pt x="488569" y="491341"/>
                  </a:lnTo>
                  <a:lnTo>
                    <a:pt x="528650" y="491108"/>
                  </a:lnTo>
                  <a:lnTo>
                    <a:pt x="542863" y="493742"/>
                  </a:lnTo>
                  <a:lnTo>
                    <a:pt x="562022" y="500802"/>
                  </a:lnTo>
                  <a:lnTo>
                    <a:pt x="568158" y="503517"/>
                  </a:lnTo>
                  <a:lnTo>
                    <a:pt x="582912" y="506532"/>
                  </a:lnTo>
                  <a:lnTo>
                    <a:pt x="591014" y="507337"/>
                  </a:lnTo>
                  <a:lnTo>
                    <a:pt x="598400" y="509857"/>
                  </a:lnTo>
                  <a:lnTo>
                    <a:pt x="618276" y="521893"/>
                  </a:lnTo>
                  <a:lnTo>
                    <a:pt x="636732" y="533177"/>
                  </a:lnTo>
                  <a:lnTo>
                    <a:pt x="648778" y="543196"/>
                  </a:lnTo>
                  <a:lnTo>
                    <a:pt x="658101" y="556910"/>
                  </a:lnTo>
                  <a:lnTo>
                    <a:pt x="676910" y="589967"/>
                  </a:lnTo>
                  <a:lnTo>
                    <a:pt x="682841" y="607463"/>
                  </a:lnTo>
                  <a:lnTo>
                    <a:pt x="686648" y="642948"/>
                  </a:lnTo>
                  <a:lnTo>
                    <a:pt x="687400" y="679612"/>
                  </a:lnTo>
                  <a:lnTo>
                    <a:pt x="686538" y="711538"/>
                  </a:lnTo>
                  <a:lnTo>
                    <a:pt x="680506" y="749496"/>
                  </a:lnTo>
                  <a:lnTo>
                    <a:pt x="676558" y="776673"/>
                  </a:lnTo>
                  <a:lnTo>
                    <a:pt x="674280" y="785657"/>
                  </a:lnTo>
                  <a:lnTo>
                    <a:pt x="666457" y="800931"/>
                  </a:lnTo>
                  <a:lnTo>
                    <a:pt x="657360" y="815326"/>
                  </a:lnTo>
                  <a:lnTo>
                    <a:pt x="640291" y="852827"/>
                  </a:lnTo>
                  <a:lnTo>
                    <a:pt x="636212" y="858254"/>
                  </a:lnTo>
                  <a:lnTo>
                    <a:pt x="615407" y="876740"/>
                  </a:lnTo>
                  <a:lnTo>
                    <a:pt x="596930" y="894466"/>
                  </a:lnTo>
                  <a:lnTo>
                    <a:pt x="592422" y="896927"/>
                  </a:lnTo>
                  <a:lnTo>
                    <a:pt x="577588" y="901385"/>
                  </a:lnTo>
                  <a:lnTo>
                    <a:pt x="565476" y="907556"/>
                  </a:lnTo>
                  <a:lnTo>
                    <a:pt x="555262" y="909348"/>
                  </a:lnTo>
                  <a:lnTo>
                    <a:pt x="550752" y="908833"/>
                  </a:lnTo>
                  <a:lnTo>
                    <a:pt x="546753" y="907498"/>
                  </a:lnTo>
                  <a:lnTo>
                    <a:pt x="539665" y="904361"/>
                  </a:lnTo>
                  <a:lnTo>
                    <a:pt x="524385" y="899701"/>
                  </a:lnTo>
                  <a:lnTo>
                    <a:pt x="514840" y="894943"/>
                  </a:lnTo>
                  <a:lnTo>
                    <a:pt x="497983" y="883803"/>
                  </a:lnTo>
                  <a:lnTo>
                    <a:pt x="484232" y="875006"/>
                  </a:lnTo>
                  <a:lnTo>
                    <a:pt x="466594" y="860172"/>
                  </a:lnTo>
                  <a:lnTo>
                    <a:pt x="445752" y="848272"/>
                  </a:lnTo>
                  <a:lnTo>
                    <a:pt x="440043" y="845296"/>
                  </a:lnTo>
                  <a:lnTo>
                    <a:pt x="428408" y="841989"/>
                  </a:lnTo>
                  <a:lnTo>
                    <a:pt x="410701" y="840127"/>
                  </a:lnTo>
                  <a:lnTo>
                    <a:pt x="404769" y="839866"/>
                  </a:lnTo>
                  <a:lnTo>
                    <a:pt x="390240" y="842221"/>
                  </a:lnTo>
                  <a:lnTo>
                    <a:pt x="374854" y="846576"/>
                  </a:lnTo>
                  <a:lnTo>
                    <a:pt x="346161" y="857455"/>
                  </a:lnTo>
                  <a:lnTo>
                    <a:pt x="330458" y="863268"/>
                  </a:lnTo>
                  <a:lnTo>
                    <a:pt x="309470" y="873111"/>
                  </a:lnTo>
                  <a:lnTo>
                    <a:pt x="293314" y="882794"/>
                  </a:lnTo>
                  <a:lnTo>
                    <a:pt x="272226" y="899401"/>
                  </a:lnTo>
                  <a:lnTo>
                    <a:pt x="253410" y="916890"/>
                  </a:lnTo>
                  <a:lnTo>
                    <a:pt x="235267" y="934640"/>
                  </a:lnTo>
                  <a:lnTo>
                    <a:pt x="222064" y="952467"/>
                  </a:lnTo>
                  <a:lnTo>
                    <a:pt x="202973" y="991934"/>
                  </a:lnTo>
                  <a:lnTo>
                    <a:pt x="197823" y="1000602"/>
                  </a:lnTo>
                  <a:lnTo>
                    <a:pt x="192100" y="1018170"/>
                  </a:lnTo>
                  <a:lnTo>
                    <a:pt x="186233" y="1042149"/>
                  </a:lnTo>
                  <a:lnTo>
                    <a:pt x="180857" y="1059176"/>
                  </a:lnTo>
                  <a:lnTo>
                    <a:pt x="180102" y="1063289"/>
                  </a:lnTo>
                  <a:lnTo>
                    <a:pt x="180592" y="1067024"/>
                  </a:lnTo>
                  <a:lnTo>
                    <a:pt x="181910" y="1070505"/>
                  </a:lnTo>
                  <a:lnTo>
                    <a:pt x="186020" y="1077020"/>
                  </a:lnTo>
                  <a:lnTo>
                    <a:pt x="191154" y="1083222"/>
                  </a:lnTo>
                  <a:lnTo>
                    <a:pt x="193913" y="1085273"/>
                  </a:lnTo>
                  <a:lnTo>
                    <a:pt x="199623" y="1087551"/>
                  </a:lnTo>
                  <a:lnTo>
                    <a:pt x="219495" y="1089015"/>
                  </a:lnTo>
                  <a:lnTo>
                    <a:pt x="254903" y="1089327"/>
                  </a:lnTo>
                  <a:lnTo>
                    <a:pt x="278263" y="1089360"/>
                  </a:lnTo>
                  <a:lnTo>
                    <a:pt x="297966" y="1086723"/>
                  </a:lnTo>
                  <a:lnTo>
                    <a:pt x="318960" y="1082243"/>
                  </a:lnTo>
                  <a:lnTo>
                    <a:pt x="338212" y="1076945"/>
                  </a:lnTo>
                  <a:lnTo>
                    <a:pt x="356692" y="1073928"/>
                  </a:lnTo>
                  <a:lnTo>
                    <a:pt x="375818" y="1071596"/>
                  </a:lnTo>
                  <a:lnTo>
                    <a:pt x="386475" y="1069585"/>
                  </a:lnTo>
                  <a:lnTo>
                    <a:pt x="407907" y="1065696"/>
                  </a:lnTo>
                  <a:lnTo>
                    <a:pt x="427353" y="1063968"/>
                  </a:lnTo>
                  <a:lnTo>
                    <a:pt x="445919" y="1063200"/>
                  </a:lnTo>
                  <a:lnTo>
                    <a:pt x="473106" y="1062767"/>
                  </a:lnTo>
                  <a:lnTo>
                    <a:pt x="491058" y="1063659"/>
                  </a:lnTo>
                  <a:lnTo>
                    <a:pt x="508959" y="1067362"/>
                  </a:lnTo>
                  <a:lnTo>
                    <a:pt x="526836" y="1074961"/>
                  </a:lnTo>
                  <a:lnTo>
                    <a:pt x="543711" y="1084953"/>
                  </a:lnTo>
                  <a:lnTo>
                    <a:pt x="557826" y="1096009"/>
                  </a:lnTo>
                  <a:lnTo>
                    <a:pt x="568068" y="1110183"/>
                  </a:lnTo>
                  <a:lnTo>
                    <a:pt x="582728" y="1143535"/>
                  </a:lnTo>
                  <a:lnTo>
                    <a:pt x="595177" y="1185916"/>
                  </a:lnTo>
                  <a:lnTo>
                    <a:pt x="603210" y="1220726"/>
                  </a:lnTo>
                  <a:lnTo>
                    <a:pt x="605037" y="1256176"/>
                  </a:lnTo>
                  <a:lnTo>
                    <a:pt x="599737" y="1291815"/>
                  </a:lnTo>
                  <a:lnTo>
                    <a:pt x="592874" y="1326517"/>
                  </a:lnTo>
                  <a:lnTo>
                    <a:pt x="587407" y="1365413"/>
                  </a:lnTo>
                  <a:lnTo>
                    <a:pt x="580429" y="13929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Annotation214"/>
            <p:cNvSpPr/>
            <p:nvPr/>
          </p:nvSpPr>
          <p:spPr>
            <a:xfrm>
              <a:off x="6697266" y="3730444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Annotation215"/>
            <p:cNvSpPr/>
            <p:nvPr/>
          </p:nvSpPr>
          <p:spPr>
            <a:xfrm>
              <a:off x="5545386" y="2008224"/>
              <a:ext cx="1348334" cy="2168706"/>
            </a:xfrm>
            <a:custGeom>
              <a:avLst/>
              <a:gdLst/>
              <a:ahLst/>
              <a:cxnLst/>
              <a:rect l="0" t="0" r="0" b="0"/>
              <a:pathLst>
                <a:path w="1348334" h="2168706">
                  <a:moveTo>
                    <a:pt x="1134020" y="1704361"/>
                  </a:moveTo>
                  <a:lnTo>
                    <a:pt x="1104131" y="1704361"/>
                  </a:lnTo>
                  <a:lnTo>
                    <a:pt x="1101196" y="1703369"/>
                  </a:lnTo>
                  <a:lnTo>
                    <a:pt x="1095289" y="1699621"/>
                  </a:lnTo>
                  <a:lnTo>
                    <a:pt x="1086710" y="1697294"/>
                  </a:lnTo>
                  <a:lnTo>
                    <a:pt x="1081644" y="1696673"/>
                  </a:lnTo>
                  <a:lnTo>
                    <a:pt x="1077274" y="1695267"/>
                  </a:lnTo>
                  <a:lnTo>
                    <a:pt x="1049746" y="1681265"/>
                  </a:lnTo>
                  <a:lnTo>
                    <a:pt x="1026680" y="1675656"/>
                  </a:lnTo>
                  <a:lnTo>
                    <a:pt x="997074" y="1663429"/>
                  </a:lnTo>
                  <a:lnTo>
                    <a:pt x="962589" y="1655462"/>
                  </a:lnTo>
                  <a:lnTo>
                    <a:pt x="922121" y="1651399"/>
                  </a:lnTo>
                  <a:lnTo>
                    <a:pt x="907882" y="1650065"/>
                  </a:lnTo>
                  <a:lnTo>
                    <a:pt x="865748" y="1643131"/>
                  </a:lnTo>
                  <a:lnTo>
                    <a:pt x="839227" y="1637491"/>
                  </a:lnTo>
                  <a:lnTo>
                    <a:pt x="817258" y="1629537"/>
                  </a:lnTo>
                  <a:lnTo>
                    <a:pt x="793441" y="1616156"/>
                  </a:lnTo>
                  <a:lnTo>
                    <a:pt x="778922" y="1602651"/>
                  </a:lnTo>
                  <a:lnTo>
                    <a:pt x="747343" y="1560035"/>
                  </a:lnTo>
                  <a:lnTo>
                    <a:pt x="717338" y="1499608"/>
                  </a:lnTo>
                  <a:lnTo>
                    <a:pt x="704193" y="1461352"/>
                  </a:lnTo>
                  <a:lnTo>
                    <a:pt x="697992" y="1399603"/>
                  </a:lnTo>
                  <a:lnTo>
                    <a:pt x="696766" y="1335959"/>
                  </a:lnTo>
                  <a:lnTo>
                    <a:pt x="696524" y="1271096"/>
                  </a:lnTo>
                  <a:lnTo>
                    <a:pt x="703606" y="1204374"/>
                  </a:lnTo>
                  <a:lnTo>
                    <a:pt x="717458" y="1122570"/>
                  </a:lnTo>
                  <a:lnTo>
                    <a:pt x="735376" y="1060346"/>
                  </a:lnTo>
                  <a:lnTo>
                    <a:pt x="752143" y="1006163"/>
                  </a:lnTo>
                  <a:lnTo>
                    <a:pt x="772956" y="941331"/>
                  </a:lnTo>
                  <a:lnTo>
                    <a:pt x="794639" y="874189"/>
                  </a:lnTo>
                  <a:lnTo>
                    <a:pt x="809901" y="830061"/>
                  </a:lnTo>
                  <a:lnTo>
                    <a:pt x="812027" y="810340"/>
                  </a:lnTo>
                  <a:lnTo>
                    <a:pt x="811210" y="806722"/>
                  </a:lnTo>
                  <a:lnTo>
                    <a:pt x="805414" y="793787"/>
                  </a:lnTo>
                  <a:lnTo>
                    <a:pt x="804817" y="790725"/>
                  </a:lnTo>
                  <a:lnTo>
                    <a:pt x="802434" y="787693"/>
                  </a:lnTo>
                  <a:lnTo>
                    <a:pt x="794495" y="781677"/>
                  </a:lnTo>
                  <a:lnTo>
                    <a:pt x="786998" y="778342"/>
                  </a:lnTo>
                  <a:lnTo>
                    <a:pt x="783609" y="777452"/>
                  </a:lnTo>
                  <a:lnTo>
                    <a:pt x="777199" y="773818"/>
                  </a:lnTo>
                  <a:lnTo>
                    <a:pt x="743589" y="742300"/>
                  </a:lnTo>
                  <a:lnTo>
                    <a:pt x="730823" y="724885"/>
                  </a:lnTo>
                  <a:lnTo>
                    <a:pt x="711490" y="676908"/>
                  </a:lnTo>
                  <a:lnTo>
                    <a:pt x="693501" y="611393"/>
                  </a:lnTo>
                  <a:lnTo>
                    <a:pt x="688321" y="549711"/>
                  </a:lnTo>
                  <a:lnTo>
                    <a:pt x="682494" y="477659"/>
                  </a:lnTo>
                  <a:lnTo>
                    <a:pt x="686246" y="415770"/>
                  </a:lnTo>
                  <a:lnTo>
                    <a:pt x="687280" y="351253"/>
                  </a:lnTo>
                  <a:lnTo>
                    <a:pt x="694570" y="275773"/>
                  </a:lnTo>
                  <a:lnTo>
                    <a:pt x="695224" y="208348"/>
                  </a:lnTo>
                  <a:lnTo>
                    <a:pt x="684004" y="152517"/>
                  </a:lnTo>
                  <a:lnTo>
                    <a:pt x="675465" y="124376"/>
                  </a:lnTo>
                  <a:lnTo>
                    <a:pt x="666958" y="108846"/>
                  </a:lnTo>
                  <a:lnTo>
                    <a:pt x="638560" y="70426"/>
                  </a:lnTo>
                  <a:lnTo>
                    <a:pt x="597669" y="37904"/>
                  </a:lnTo>
                  <a:lnTo>
                    <a:pt x="571281" y="24491"/>
                  </a:lnTo>
                  <a:lnTo>
                    <a:pt x="529561" y="11070"/>
                  </a:lnTo>
                  <a:lnTo>
                    <a:pt x="499838" y="2870"/>
                  </a:lnTo>
                  <a:lnTo>
                    <a:pt x="467328" y="0"/>
                  </a:lnTo>
                  <a:lnTo>
                    <a:pt x="437412" y="141"/>
                  </a:lnTo>
                  <a:lnTo>
                    <a:pt x="403852" y="6026"/>
                  </a:lnTo>
                  <a:lnTo>
                    <a:pt x="368774" y="15046"/>
                  </a:lnTo>
                  <a:lnTo>
                    <a:pt x="333244" y="29845"/>
                  </a:lnTo>
                  <a:lnTo>
                    <a:pt x="296590" y="46798"/>
                  </a:lnTo>
                  <a:lnTo>
                    <a:pt x="255744" y="65381"/>
                  </a:lnTo>
                  <a:lnTo>
                    <a:pt x="218064" y="90290"/>
                  </a:lnTo>
                  <a:lnTo>
                    <a:pt x="169777" y="131113"/>
                  </a:lnTo>
                  <a:lnTo>
                    <a:pt x="136589" y="161690"/>
                  </a:lnTo>
                  <a:lnTo>
                    <a:pt x="89601" y="213205"/>
                  </a:lnTo>
                  <a:lnTo>
                    <a:pt x="56244" y="258360"/>
                  </a:lnTo>
                  <a:lnTo>
                    <a:pt x="20693" y="319529"/>
                  </a:lnTo>
                  <a:lnTo>
                    <a:pt x="4299" y="363820"/>
                  </a:lnTo>
                  <a:lnTo>
                    <a:pt x="808" y="393540"/>
                  </a:lnTo>
                  <a:lnTo>
                    <a:pt x="0" y="437144"/>
                  </a:lnTo>
                  <a:lnTo>
                    <a:pt x="975" y="440846"/>
                  </a:lnTo>
                  <a:lnTo>
                    <a:pt x="4705" y="447606"/>
                  </a:lnTo>
                  <a:lnTo>
                    <a:pt x="12383" y="456990"/>
                  </a:lnTo>
                  <a:lnTo>
                    <a:pt x="16176" y="459038"/>
                  </a:lnTo>
                  <a:lnTo>
                    <a:pt x="25682" y="461314"/>
                  </a:lnTo>
                  <a:lnTo>
                    <a:pt x="42190" y="462596"/>
                  </a:lnTo>
                  <a:lnTo>
                    <a:pt x="53781" y="460249"/>
                  </a:lnTo>
                  <a:lnTo>
                    <a:pt x="66539" y="456891"/>
                  </a:lnTo>
                  <a:lnTo>
                    <a:pt x="101628" y="452090"/>
                  </a:lnTo>
                  <a:lnTo>
                    <a:pt x="141743" y="446621"/>
                  </a:lnTo>
                  <a:lnTo>
                    <a:pt x="174034" y="445674"/>
                  </a:lnTo>
                  <a:lnTo>
                    <a:pt x="214363" y="446346"/>
                  </a:lnTo>
                  <a:lnTo>
                    <a:pt x="236467" y="450051"/>
                  </a:lnTo>
                  <a:lnTo>
                    <a:pt x="256873" y="457650"/>
                  </a:lnTo>
                  <a:lnTo>
                    <a:pt x="294227" y="478698"/>
                  </a:lnTo>
                  <a:lnTo>
                    <a:pt x="330269" y="501964"/>
                  </a:lnTo>
                  <a:lnTo>
                    <a:pt x="366052" y="528315"/>
                  </a:lnTo>
                  <a:lnTo>
                    <a:pt x="390205" y="553223"/>
                  </a:lnTo>
                  <a:lnTo>
                    <a:pt x="409930" y="582101"/>
                  </a:lnTo>
                  <a:lnTo>
                    <a:pt x="421280" y="604313"/>
                  </a:lnTo>
                  <a:lnTo>
                    <a:pt x="443078" y="668446"/>
                  </a:lnTo>
                  <a:lnTo>
                    <a:pt x="451283" y="702120"/>
                  </a:lnTo>
                  <a:lnTo>
                    <a:pt x="454826" y="756164"/>
                  </a:lnTo>
                  <a:lnTo>
                    <a:pt x="447628" y="818936"/>
                  </a:lnTo>
                  <a:lnTo>
                    <a:pt x="442047" y="851441"/>
                  </a:lnTo>
                  <a:lnTo>
                    <a:pt x="429370" y="881467"/>
                  </a:lnTo>
                  <a:lnTo>
                    <a:pt x="407308" y="917287"/>
                  </a:lnTo>
                  <a:lnTo>
                    <a:pt x="366042" y="972662"/>
                  </a:lnTo>
                  <a:lnTo>
                    <a:pt x="288677" y="1088215"/>
                  </a:lnTo>
                  <a:lnTo>
                    <a:pt x="261556" y="1139929"/>
                  </a:lnTo>
                  <a:lnTo>
                    <a:pt x="237247" y="1199460"/>
                  </a:lnTo>
                  <a:lnTo>
                    <a:pt x="212940" y="1260608"/>
                  </a:lnTo>
                  <a:lnTo>
                    <a:pt x="200698" y="1302293"/>
                  </a:lnTo>
                  <a:lnTo>
                    <a:pt x="196780" y="1364098"/>
                  </a:lnTo>
                  <a:lnTo>
                    <a:pt x="197506" y="1390553"/>
                  </a:lnTo>
                  <a:lnTo>
                    <a:pt x="201193" y="1404818"/>
                  </a:lnTo>
                  <a:lnTo>
                    <a:pt x="208784" y="1417773"/>
                  </a:lnTo>
                  <a:lnTo>
                    <a:pt x="247206" y="1467923"/>
                  </a:lnTo>
                  <a:lnTo>
                    <a:pt x="264292" y="1477900"/>
                  </a:lnTo>
                  <a:lnTo>
                    <a:pt x="274405" y="1481949"/>
                  </a:lnTo>
                  <a:lnTo>
                    <a:pt x="293577" y="1494387"/>
                  </a:lnTo>
                  <a:lnTo>
                    <a:pt x="313013" y="1507852"/>
                  </a:lnTo>
                  <a:lnTo>
                    <a:pt x="345277" y="1522002"/>
                  </a:lnTo>
                  <a:lnTo>
                    <a:pt x="397210" y="1549868"/>
                  </a:lnTo>
                  <a:lnTo>
                    <a:pt x="436600" y="1566321"/>
                  </a:lnTo>
                  <a:lnTo>
                    <a:pt x="465017" y="1575046"/>
                  </a:lnTo>
                  <a:lnTo>
                    <a:pt x="486774" y="1577434"/>
                  </a:lnTo>
                  <a:lnTo>
                    <a:pt x="507028" y="1575850"/>
                  </a:lnTo>
                  <a:lnTo>
                    <a:pt x="544282" y="1566749"/>
                  </a:lnTo>
                  <a:lnTo>
                    <a:pt x="587433" y="1549260"/>
                  </a:lnTo>
                  <a:lnTo>
                    <a:pt x="621385" y="1537468"/>
                  </a:lnTo>
                  <a:lnTo>
                    <a:pt x="651730" y="1523833"/>
                  </a:lnTo>
                  <a:lnTo>
                    <a:pt x="708752" y="1513018"/>
                  </a:lnTo>
                  <a:lnTo>
                    <a:pt x="748943" y="1509422"/>
                  </a:lnTo>
                  <a:lnTo>
                    <a:pt x="787531" y="1508357"/>
                  </a:lnTo>
                  <a:lnTo>
                    <a:pt x="824100" y="1512781"/>
                  </a:lnTo>
                  <a:lnTo>
                    <a:pt x="855329" y="1520376"/>
                  </a:lnTo>
                  <a:lnTo>
                    <a:pt x="888175" y="1538391"/>
                  </a:lnTo>
                  <a:lnTo>
                    <a:pt x="928693" y="1572138"/>
                  </a:lnTo>
                  <a:lnTo>
                    <a:pt x="950821" y="1593340"/>
                  </a:lnTo>
                  <a:lnTo>
                    <a:pt x="968592" y="1618638"/>
                  </a:lnTo>
                  <a:lnTo>
                    <a:pt x="1008570" y="1683812"/>
                  </a:lnTo>
                  <a:lnTo>
                    <a:pt x="1035119" y="1740724"/>
                  </a:lnTo>
                  <a:lnTo>
                    <a:pt x="1048392" y="1768147"/>
                  </a:lnTo>
                  <a:lnTo>
                    <a:pt x="1085115" y="1819440"/>
                  </a:lnTo>
                  <a:lnTo>
                    <a:pt x="1103875" y="1842197"/>
                  </a:lnTo>
                  <a:lnTo>
                    <a:pt x="1122002" y="1856767"/>
                  </a:lnTo>
                  <a:lnTo>
                    <a:pt x="1133970" y="1861394"/>
                  </a:lnTo>
                  <a:lnTo>
                    <a:pt x="1169916" y="1870745"/>
                  </a:lnTo>
                  <a:lnTo>
                    <a:pt x="1189746" y="1874046"/>
                  </a:lnTo>
                  <a:lnTo>
                    <a:pt x="1220231" y="1886326"/>
                  </a:lnTo>
                  <a:lnTo>
                    <a:pt x="1238167" y="1899718"/>
                  </a:lnTo>
                  <a:lnTo>
                    <a:pt x="1256050" y="1916254"/>
                  </a:lnTo>
                  <a:lnTo>
                    <a:pt x="1279870" y="1953878"/>
                  </a:lnTo>
                  <a:lnTo>
                    <a:pt x="1296738" y="1989848"/>
                  </a:lnTo>
                  <a:lnTo>
                    <a:pt x="1314476" y="2054332"/>
                  </a:lnTo>
                  <a:lnTo>
                    <a:pt x="1332054" y="2114913"/>
                  </a:lnTo>
                  <a:lnTo>
                    <a:pt x="1348333" y="21687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Annotation216"/>
            <p:cNvSpPr/>
            <p:nvPr/>
          </p:nvSpPr>
          <p:spPr>
            <a:xfrm>
              <a:off x="6510282" y="3526990"/>
              <a:ext cx="820419" cy="2890388"/>
            </a:xfrm>
            <a:custGeom>
              <a:avLst/>
              <a:gdLst/>
              <a:ahLst/>
              <a:cxnLst/>
              <a:rect l="0" t="0" r="0" b="0"/>
              <a:pathLst>
                <a:path w="820419" h="2890388">
                  <a:moveTo>
                    <a:pt x="722765" y="596361"/>
                  </a:moveTo>
                  <a:lnTo>
                    <a:pt x="705305" y="596361"/>
                  </a:lnTo>
                  <a:lnTo>
                    <a:pt x="700283" y="591620"/>
                  </a:lnTo>
                  <a:lnTo>
                    <a:pt x="698848" y="589231"/>
                  </a:lnTo>
                  <a:lnTo>
                    <a:pt x="697252" y="583932"/>
                  </a:lnTo>
                  <a:lnTo>
                    <a:pt x="696025" y="557976"/>
                  </a:lnTo>
                  <a:lnTo>
                    <a:pt x="696008" y="552911"/>
                  </a:lnTo>
                  <a:lnTo>
                    <a:pt x="698636" y="541992"/>
                  </a:lnTo>
                  <a:lnTo>
                    <a:pt x="722833" y="472402"/>
                  </a:lnTo>
                  <a:lnTo>
                    <a:pt x="746579" y="385710"/>
                  </a:lnTo>
                  <a:lnTo>
                    <a:pt x="776342" y="285747"/>
                  </a:lnTo>
                  <a:lnTo>
                    <a:pt x="791556" y="237480"/>
                  </a:lnTo>
                  <a:lnTo>
                    <a:pt x="793679" y="212601"/>
                  </a:lnTo>
                  <a:lnTo>
                    <a:pt x="792861" y="208560"/>
                  </a:lnTo>
                  <a:lnTo>
                    <a:pt x="789306" y="201424"/>
                  </a:lnTo>
                  <a:lnTo>
                    <a:pt x="781774" y="194945"/>
                  </a:lnTo>
                  <a:lnTo>
                    <a:pt x="760768" y="182701"/>
                  </a:lnTo>
                  <a:lnTo>
                    <a:pt x="749246" y="179348"/>
                  </a:lnTo>
                  <a:lnTo>
                    <a:pt x="728958" y="174814"/>
                  </a:lnTo>
                  <a:lnTo>
                    <a:pt x="712618" y="170882"/>
                  </a:lnTo>
                  <a:lnTo>
                    <a:pt x="695435" y="169134"/>
                  </a:lnTo>
                  <a:lnTo>
                    <a:pt x="677875" y="168357"/>
                  </a:lnTo>
                  <a:lnTo>
                    <a:pt x="660149" y="167019"/>
                  </a:lnTo>
                  <a:lnTo>
                    <a:pt x="642350" y="163118"/>
                  </a:lnTo>
                  <a:lnTo>
                    <a:pt x="624516" y="160722"/>
                  </a:lnTo>
                  <a:lnTo>
                    <a:pt x="606670" y="158665"/>
                  </a:lnTo>
                  <a:lnTo>
                    <a:pt x="588814" y="154444"/>
                  </a:lnTo>
                  <a:lnTo>
                    <a:pt x="570958" y="149260"/>
                  </a:lnTo>
                  <a:lnTo>
                    <a:pt x="553099" y="144642"/>
                  </a:lnTo>
                  <a:lnTo>
                    <a:pt x="535241" y="142588"/>
                  </a:lnTo>
                  <a:lnTo>
                    <a:pt x="517382" y="139030"/>
                  </a:lnTo>
                  <a:lnTo>
                    <a:pt x="493238" y="134095"/>
                  </a:lnTo>
                  <a:lnTo>
                    <a:pt x="470872" y="129987"/>
                  </a:lnTo>
                  <a:lnTo>
                    <a:pt x="448039" y="125131"/>
                  </a:lnTo>
                  <a:lnTo>
                    <a:pt x="426060" y="123693"/>
                  </a:lnTo>
                  <a:lnTo>
                    <a:pt x="409326" y="124349"/>
                  </a:lnTo>
                  <a:lnTo>
                    <a:pt x="384162" y="130296"/>
                  </a:lnTo>
                  <a:lnTo>
                    <a:pt x="346441" y="144088"/>
                  </a:lnTo>
                  <a:lnTo>
                    <a:pt x="325291" y="152902"/>
                  </a:lnTo>
                  <a:lnTo>
                    <a:pt x="300367" y="165761"/>
                  </a:lnTo>
                  <a:lnTo>
                    <a:pt x="275103" y="187331"/>
                  </a:lnTo>
                  <a:lnTo>
                    <a:pt x="264907" y="201874"/>
                  </a:lnTo>
                  <a:lnTo>
                    <a:pt x="240582" y="248157"/>
                  </a:lnTo>
                  <a:lnTo>
                    <a:pt x="237598" y="254092"/>
                  </a:lnTo>
                  <a:lnTo>
                    <a:pt x="234284" y="268624"/>
                  </a:lnTo>
                  <a:lnTo>
                    <a:pt x="231818" y="284012"/>
                  </a:lnTo>
                  <a:lnTo>
                    <a:pt x="225845" y="304824"/>
                  </a:lnTo>
                  <a:lnTo>
                    <a:pt x="222739" y="387515"/>
                  </a:lnTo>
                  <a:lnTo>
                    <a:pt x="225364" y="399691"/>
                  </a:lnTo>
                  <a:lnTo>
                    <a:pt x="227454" y="405716"/>
                  </a:lnTo>
                  <a:lnTo>
                    <a:pt x="230831" y="409733"/>
                  </a:lnTo>
                  <a:lnTo>
                    <a:pt x="235066" y="412411"/>
                  </a:lnTo>
                  <a:lnTo>
                    <a:pt x="245065" y="415387"/>
                  </a:lnTo>
                  <a:lnTo>
                    <a:pt x="270298" y="417297"/>
                  </a:lnTo>
                  <a:lnTo>
                    <a:pt x="285528" y="416565"/>
                  </a:lnTo>
                  <a:lnTo>
                    <a:pt x="306250" y="410576"/>
                  </a:lnTo>
                  <a:lnTo>
                    <a:pt x="331793" y="403510"/>
                  </a:lnTo>
                  <a:lnTo>
                    <a:pt x="352877" y="401508"/>
                  </a:lnTo>
                  <a:lnTo>
                    <a:pt x="372831" y="397973"/>
                  </a:lnTo>
                  <a:lnTo>
                    <a:pt x="392613" y="394087"/>
                  </a:lnTo>
                  <a:lnTo>
                    <a:pt x="414635" y="392360"/>
                  </a:lnTo>
                  <a:lnTo>
                    <a:pt x="435006" y="391592"/>
                  </a:lnTo>
                  <a:lnTo>
                    <a:pt x="454973" y="392242"/>
                  </a:lnTo>
                  <a:lnTo>
                    <a:pt x="477078" y="395840"/>
                  </a:lnTo>
                  <a:lnTo>
                    <a:pt x="497484" y="400745"/>
                  </a:lnTo>
                  <a:lnTo>
                    <a:pt x="516475" y="407225"/>
                  </a:lnTo>
                  <a:lnTo>
                    <a:pt x="534838" y="416720"/>
                  </a:lnTo>
                  <a:lnTo>
                    <a:pt x="557170" y="433221"/>
                  </a:lnTo>
                  <a:lnTo>
                    <a:pt x="576355" y="450678"/>
                  </a:lnTo>
                  <a:lnTo>
                    <a:pt x="585926" y="467782"/>
                  </a:lnTo>
                  <a:lnTo>
                    <a:pt x="609487" y="541333"/>
                  </a:lnTo>
                  <a:lnTo>
                    <a:pt x="614802" y="604021"/>
                  </a:lnTo>
                  <a:lnTo>
                    <a:pt x="614510" y="664654"/>
                  </a:lnTo>
                  <a:lnTo>
                    <a:pt x="597511" y="748155"/>
                  </a:lnTo>
                  <a:lnTo>
                    <a:pt x="581842" y="806703"/>
                  </a:lnTo>
                  <a:lnTo>
                    <a:pt x="560290" y="854799"/>
                  </a:lnTo>
                  <a:lnTo>
                    <a:pt x="545750" y="881956"/>
                  </a:lnTo>
                  <a:lnTo>
                    <a:pt x="523058" y="910670"/>
                  </a:lnTo>
                  <a:lnTo>
                    <a:pt x="505394" y="928386"/>
                  </a:lnTo>
                  <a:lnTo>
                    <a:pt x="493532" y="936743"/>
                  </a:lnTo>
                  <a:lnTo>
                    <a:pt x="481647" y="941118"/>
                  </a:lnTo>
                  <a:lnTo>
                    <a:pt x="475699" y="942284"/>
                  </a:lnTo>
                  <a:lnTo>
                    <a:pt x="470741" y="942070"/>
                  </a:lnTo>
                  <a:lnTo>
                    <a:pt x="466445" y="940935"/>
                  </a:lnTo>
                  <a:lnTo>
                    <a:pt x="459024" y="938021"/>
                  </a:lnTo>
                  <a:lnTo>
                    <a:pt x="452419" y="936725"/>
                  </a:lnTo>
                  <a:lnTo>
                    <a:pt x="443530" y="930858"/>
                  </a:lnTo>
                  <a:lnTo>
                    <a:pt x="426395" y="915662"/>
                  </a:lnTo>
                  <a:lnTo>
                    <a:pt x="416560" y="901423"/>
                  </a:lnTo>
                  <a:lnTo>
                    <a:pt x="394373" y="861186"/>
                  </a:lnTo>
                  <a:lnTo>
                    <a:pt x="369383" y="825548"/>
                  </a:lnTo>
                  <a:lnTo>
                    <a:pt x="358878" y="807694"/>
                  </a:lnTo>
                  <a:lnTo>
                    <a:pt x="333684" y="779106"/>
                  </a:lnTo>
                  <a:lnTo>
                    <a:pt x="323164" y="769350"/>
                  </a:lnTo>
                  <a:lnTo>
                    <a:pt x="313323" y="763203"/>
                  </a:lnTo>
                  <a:lnTo>
                    <a:pt x="302335" y="759810"/>
                  </a:lnTo>
                  <a:lnTo>
                    <a:pt x="296627" y="758905"/>
                  </a:lnTo>
                  <a:lnTo>
                    <a:pt x="284992" y="760545"/>
                  </a:lnTo>
                  <a:lnTo>
                    <a:pt x="261354" y="769683"/>
                  </a:lnTo>
                  <a:lnTo>
                    <a:pt x="238785" y="782874"/>
                  </a:lnTo>
                  <a:lnTo>
                    <a:pt x="224557" y="796333"/>
                  </a:lnTo>
                  <a:lnTo>
                    <a:pt x="217986" y="804090"/>
                  </a:lnTo>
                  <a:lnTo>
                    <a:pt x="200101" y="818000"/>
                  </a:lnTo>
                  <a:lnTo>
                    <a:pt x="179915" y="832781"/>
                  </a:lnTo>
                  <a:lnTo>
                    <a:pt x="161022" y="852579"/>
                  </a:lnTo>
                  <a:lnTo>
                    <a:pt x="142703" y="871962"/>
                  </a:lnTo>
                  <a:lnTo>
                    <a:pt x="124639" y="891491"/>
                  </a:lnTo>
                  <a:lnTo>
                    <a:pt x="106689" y="913399"/>
                  </a:lnTo>
                  <a:lnTo>
                    <a:pt x="77048" y="958810"/>
                  </a:lnTo>
                  <a:lnTo>
                    <a:pt x="53207" y="989172"/>
                  </a:lnTo>
                  <a:lnTo>
                    <a:pt x="29516" y="1031839"/>
                  </a:lnTo>
                  <a:lnTo>
                    <a:pt x="5604" y="1096301"/>
                  </a:lnTo>
                  <a:lnTo>
                    <a:pt x="673" y="1123997"/>
                  </a:lnTo>
                  <a:lnTo>
                    <a:pt x="0" y="1132821"/>
                  </a:lnTo>
                  <a:lnTo>
                    <a:pt x="811" y="1136564"/>
                  </a:lnTo>
                  <a:lnTo>
                    <a:pt x="4361" y="1143367"/>
                  </a:lnTo>
                  <a:lnTo>
                    <a:pt x="11936" y="1152776"/>
                  </a:lnTo>
                  <a:lnTo>
                    <a:pt x="15714" y="1154827"/>
                  </a:lnTo>
                  <a:lnTo>
                    <a:pt x="36038" y="1160766"/>
                  </a:lnTo>
                  <a:lnTo>
                    <a:pt x="41704" y="1163131"/>
                  </a:lnTo>
                  <a:lnTo>
                    <a:pt x="63902" y="1166460"/>
                  </a:lnTo>
                  <a:lnTo>
                    <a:pt x="84590" y="1167446"/>
                  </a:lnTo>
                  <a:lnTo>
                    <a:pt x="108028" y="1167737"/>
                  </a:lnTo>
                  <a:lnTo>
                    <a:pt x="125103" y="1165160"/>
                  </a:lnTo>
                  <a:lnTo>
                    <a:pt x="165059" y="1155421"/>
                  </a:lnTo>
                  <a:lnTo>
                    <a:pt x="185177" y="1149764"/>
                  </a:lnTo>
                  <a:lnTo>
                    <a:pt x="205031" y="1142951"/>
                  </a:lnTo>
                  <a:lnTo>
                    <a:pt x="227086" y="1133308"/>
                  </a:lnTo>
                  <a:lnTo>
                    <a:pt x="250117" y="1119762"/>
                  </a:lnTo>
                  <a:lnTo>
                    <a:pt x="273582" y="1104812"/>
                  </a:lnTo>
                  <a:lnTo>
                    <a:pt x="297240" y="1091553"/>
                  </a:lnTo>
                  <a:lnTo>
                    <a:pt x="332872" y="1072931"/>
                  </a:lnTo>
                  <a:lnTo>
                    <a:pt x="404275" y="1036920"/>
                  </a:lnTo>
                  <a:lnTo>
                    <a:pt x="428087" y="1027644"/>
                  </a:lnTo>
                  <a:lnTo>
                    <a:pt x="450906" y="1021206"/>
                  </a:lnTo>
                  <a:lnTo>
                    <a:pt x="470969" y="1018345"/>
                  </a:lnTo>
                  <a:lnTo>
                    <a:pt x="489809" y="1017073"/>
                  </a:lnTo>
                  <a:lnTo>
                    <a:pt x="508104" y="1017500"/>
                  </a:lnTo>
                  <a:lnTo>
                    <a:pt x="526157" y="1020998"/>
                  </a:lnTo>
                  <a:lnTo>
                    <a:pt x="548314" y="1028544"/>
                  </a:lnTo>
                  <a:lnTo>
                    <a:pt x="561225" y="1036820"/>
                  </a:lnTo>
                  <a:lnTo>
                    <a:pt x="567447" y="1041805"/>
                  </a:lnTo>
                  <a:lnTo>
                    <a:pt x="577006" y="1055281"/>
                  </a:lnTo>
                  <a:lnTo>
                    <a:pt x="585553" y="1070200"/>
                  </a:lnTo>
                  <a:lnTo>
                    <a:pt x="595966" y="1083446"/>
                  </a:lnTo>
                  <a:lnTo>
                    <a:pt x="599537" y="1090748"/>
                  </a:lnTo>
                  <a:lnTo>
                    <a:pt x="603505" y="1106799"/>
                  </a:lnTo>
                  <a:lnTo>
                    <a:pt x="606596" y="1185758"/>
                  </a:lnTo>
                  <a:lnTo>
                    <a:pt x="601913" y="1212520"/>
                  </a:lnTo>
                  <a:lnTo>
                    <a:pt x="585686" y="1266088"/>
                  </a:lnTo>
                  <a:lnTo>
                    <a:pt x="561225" y="1313382"/>
                  </a:lnTo>
                  <a:lnTo>
                    <a:pt x="548774" y="1334732"/>
                  </a:lnTo>
                  <a:lnTo>
                    <a:pt x="526022" y="1362494"/>
                  </a:lnTo>
                  <a:lnTo>
                    <a:pt x="506271" y="1383729"/>
                  </a:lnTo>
                  <a:lnTo>
                    <a:pt x="475814" y="1414728"/>
                  </a:lnTo>
                  <a:lnTo>
                    <a:pt x="466496" y="1421447"/>
                  </a:lnTo>
                  <a:lnTo>
                    <a:pt x="462622" y="1423238"/>
                  </a:lnTo>
                  <a:lnTo>
                    <a:pt x="453026" y="1425229"/>
                  </a:lnTo>
                  <a:lnTo>
                    <a:pt x="435437" y="1426507"/>
                  </a:lnTo>
                  <a:lnTo>
                    <a:pt x="431993" y="1425620"/>
                  </a:lnTo>
                  <a:lnTo>
                    <a:pt x="422407" y="1420622"/>
                  </a:lnTo>
                  <a:lnTo>
                    <a:pt x="416301" y="1419106"/>
                  </a:lnTo>
                  <a:lnTo>
                    <a:pt x="402545" y="1418252"/>
                  </a:lnTo>
                  <a:lnTo>
                    <a:pt x="398160" y="1417139"/>
                  </a:lnTo>
                  <a:lnTo>
                    <a:pt x="390641" y="1413258"/>
                  </a:lnTo>
                  <a:lnTo>
                    <a:pt x="387248" y="1412818"/>
                  </a:lnTo>
                  <a:lnTo>
                    <a:pt x="383993" y="1413517"/>
                  </a:lnTo>
                  <a:lnTo>
                    <a:pt x="366900" y="1421768"/>
                  </a:lnTo>
                  <a:lnTo>
                    <a:pt x="350204" y="1434805"/>
                  </a:lnTo>
                  <a:lnTo>
                    <a:pt x="326784" y="1464117"/>
                  </a:lnTo>
                  <a:lnTo>
                    <a:pt x="308994" y="1491781"/>
                  </a:lnTo>
                  <a:lnTo>
                    <a:pt x="279252" y="1554157"/>
                  </a:lnTo>
                  <a:lnTo>
                    <a:pt x="249491" y="1628394"/>
                  </a:lnTo>
                  <a:lnTo>
                    <a:pt x="225679" y="1683818"/>
                  </a:lnTo>
                  <a:lnTo>
                    <a:pt x="202388" y="1772192"/>
                  </a:lnTo>
                  <a:lnTo>
                    <a:pt x="181061" y="1861056"/>
                  </a:lnTo>
                  <a:lnTo>
                    <a:pt x="162842" y="1947370"/>
                  </a:lnTo>
                  <a:lnTo>
                    <a:pt x="160349" y="2036648"/>
                  </a:lnTo>
                  <a:lnTo>
                    <a:pt x="162860" y="2096500"/>
                  </a:lnTo>
                  <a:lnTo>
                    <a:pt x="181187" y="2167460"/>
                  </a:lnTo>
                  <a:lnTo>
                    <a:pt x="204848" y="2221311"/>
                  </a:lnTo>
                  <a:lnTo>
                    <a:pt x="220719" y="2251296"/>
                  </a:lnTo>
                  <a:lnTo>
                    <a:pt x="242297" y="2276350"/>
                  </a:lnTo>
                  <a:lnTo>
                    <a:pt x="256841" y="2291265"/>
                  </a:lnTo>
                  <a:lnTo>
                    <a:pt x="265325" y="2305128"/>
                  </a:lnTo>
                  <a:lnTo>
                    <a:pt x="273396" y="2320219"/>
                  </a:lnTo>
                  <a:lnTo>
                    <a:pt x="295757" y="2352197"/>
                  </a:lnTo>
                  <a:lnTo>
                    <a:pt x="315883" y="2382416"/>
                  </a:lnTo>
                  <a:lnTo>
                    <a:pt x="338967" y="2408523"/>
                  </a:lnTo>
                  <a:lnTo>
                    <a:pt x="362636" y="2432788"/>
                  </a:lnTo>
                  <a:lnTo>
                    <a:pt x="462180" y="2532479"/>
                  </a:lnTo>
                  <a:lnTo>
                    <a:pt x="470689" y="2538343"/>
                  </a:lnTo>
                  <a:lnTo>
                    <a:pt x="477778" y="2541940"/>
                  </a:lnTo>
                  <a:lnTo>
                    <a:pt x="484235" y="2546847"/>
                  </a:lnTo>
                  <a:lnTo>
                    <a:pt x="488338" y="2547560"/>
                  </a:lnTo>
                  <a:lnTo>
                    <a:pt x="498190" y="2545706"/>
                  </a:lnTo>
                  <a:lnTo>
                    <a:pt x="506537" y="2541575"/>
                  </a:lnTo>
                  <a:lnTo>
                    <a:pt x="519459" y="2531025"/>
                  </a:lnTo>
                  <a:lnTo>
                    <a:pt x="524720" y="2526098"/>
                  </a:lnTo>
                  <a:lnTo>
                    <a:pt x="533211" y="2512686"/>
                  </a:lnTo>
                  <a:lnTo>
                    <a:pt x="543570" y="2485755"/>
                  </a:lnTo>
                  <a:lnTo>
                    <a:pt x="557983" y="2429436"/>
                  </a:lnTo>
                  <a:lnTo>
                    <a:pt x="568861" y="2339483"/>
                  </a:lnTo>
                  <a:lnTo>
                    <a:pt x="580489" y="2249592"/>
                  </a:lnTo>
                  <a:lnTo>
                    <a:pt x="588715" y="2174102"/>
                  </a:lnTo>
                  <a:lnTo>
                    <a:pt x="601103" y="2094806"/>
                  </a:lnTo>
                  <a:lnTo>
                    <a:pt x="626306" y="2014097"/>
                  </a:lnTo>
                  <a:lnTo>
                    <a:pt x="649307" y="1966150"/>
                  </a:lnTo>
                  <a:lnTo>
                    <a:pt x="657374" y="1952273"/>
                  </a:lnTo>
                  <a:lnTo>
                    <a:pt x="667574" y="1939491"/>
                  </a:lnTo>
                  <a:lnTo>
                    <a:pt x="678723" y="1929841"/>
                  </a:lnTo>
                  <a:lnTo>
                    <a:pt x="702049" y="1915562"/>
                  </a:lnTo>
                  <a:lnTo>
                    <a:pt x="713889" y="1911930"/>
                  </a:lnTo>
                  <a:lnTo>
                    <a:pt x="719824" y="1910962"/>
                  </a:lnTo>
                  <a:lnTo>
                    <a:pt x="724773" y="1911309"/>
                  </a:lnTo>
                  <a:lnTo>
                    <a:pt x="729064" y="1912531"/>
                  </a:lnTo>
                  <a:lnTo>
                    <a:pt x="752367" y="1923377"/>
                  </a:lnTo>
                  <a:lnTo>
                    <a:pt x="760064" y="1925326"/>
                  </a:lnTo>
                  <a:lnTo>
                    <a:pt x="769437" y="1931483"/>
                  </a:lnTo>
                  <a:lnTo>
                    <a:pt x="774716" y="1935904"/>
                  </a:lnTo>
                  <a:lnTo>
                    <a:pt x="783226" y="1948752"/>
                  </a:lnTo>
                  <a:lnTo>
                    <a:pt x="799886" y="1990912"/>
                  </a:lnTo>
                  <a:lnTo>
                    <a:pt x="808013" y="2023467"/>
                  </a:lnTo>
                  <a:lnTo>
                    <a:pt x="816644" y="2134605"/>
                  </a:lnTo>
                  <a:lnTo>
                    <a:pt x="820418" y="2212158"/>
                  </a:lnTo>
                  <a:lnTo>
                    <a:pt x="818295" y="2292175"/>
                  </a:lnTo>
                  <a:lnTo>
                    <a:pt x="804737" y="2376297"/>
                  </a:lnTo>
                  <a:lnTo>
                    <a:pt x="787993" y="2459686"/>
                  </a:lnTo>
                  <a:lnTo>
                    <a:pt x="764231" y="2538255"/>
                  </a:lnTo>
                  <a:lnTo>
                    <a:pt x="743843" y="2620343"/>
                  </a:lnTo>
                  <a:lnTo>
                    <a:pt x="729097" y="2674904"/>
                  </a:lnTo>
                  <a:lnTo>
                    <a:pt x="705461" y="2745588"/>
                  </a:lnTo>
                  <a:lnTo>
                    <a:pt x="698207" y="2765018"/>
                  </a:lnTo>
                  <a:lnTo>
                    <a:pt x="682967" y="2791699"/>
                  </a:lnTo>
                  <a:lnTo>
                    <a:pt x="660038" y="2818996"/>
                  </a:lnTo>
                  <a:lnTo>
                    <a:pt x="636401" y="2843496"/>
                  </a:lnTo>
                  <a:lnTo>
                    <a:pt x="618571" y="2856734"/>
                  </a:lnTo>
                  <a:lnTo>
                    <a:pt x="594770" y="2871089"/>
                  </a:lnTo>
                  <a:lnTo>
                    <a:pt x="582865" y="2880989"/>
                  </a:lnTo>
                  <a:lnTo>
                    <a:pt x="576912" y="2884423"/>
                  </a:lnTo>
                  <a:lnTo>
                    <a:pt x="565006" y="2888238"/>
                  </a:lnTo>
                  <a:lnTo>
                    <a:pt x="542406" y="2890387"/>
                  </a:lnTo>
                  <a:lnTo>
                    <a:pt x="528173" y="2888243"/>
                  </a:lnTo>
                  <a:lnTo>
                    <a:pt x="521600" y="2886282"/>
                  </a:lnTo>
                  <a:lnTo>
                    <a:pt x="509004" y="2878812"/>
                  </a:lnTo>
                  <a:lnTo>
                    <a:pt x="496791" y="2867885"/>
                  </a:lnTo>
                  <a:lnTo>
                    <a:pt x="472782" y="2836617"/>
                  </a:lnTo>
                  <a:lnTo>
                    <a:pt x="452243" y="2810598"/>
                  </a:lnTo>
                  <a:lnTo>
                    <a:pt x="436837" y="2791928"/>
                  </a:lnTo>
                  <a:lnTo>
                    <a:pt x="417008" y="2758111"/>
                  </a:lnTo>
                  <a:lnTo>
                    <a:pt x="386523" y="2692942"/>
                  </a:lnTo>
                  <a:lnTo>
                    <a:pt x="363133" y="2612829"/>
                  </a:lnTo>
                  <a:lnTo>
                    <a:pt x="344788" y="2527745"/>
                  </a:lnTo>
                  <a:lnTo>
                    <a:pt x="332510" y="2446615"/>
                  </a:lnTo>
                  <a:lnTo>
                    <a:pt x="331200" y="2369638"/>
                  </a:lnTo>
                  <a:lnTo>
                    <a:pt x="345120" y="2281135"/>
                  </a:lnTo>
                  <a:lnTo>
                    <a:pt x="354776" y="2250129"/>
                  </a:lnTo>
                  <a:lnTo>
                    <a:pt x="369763" y="2223083"/>
                  </a:lnTo>
                  <a:lnTo>
                    <a:pt x="380997" y="2208679"/>
                  </a:lnTo>
                  <a:lnTo>
                    <a:pt x="392604" y="2198309"/>
                  </a:lnTo>
                  <a:lnTo>
                    <a:pt x="416225" y="2178826"/>
                  </a:lnTo>
                  <a:lnTo>
                    <a:pt x="430751" y="2170158"/>
                  </a:lnTo>
                  <a:lnTo>
                    <a:pt x="453019" y="2159700"/>
                  </a:lnTo>
                  <a:lnTo>
                    <a:pt x="474829" y="2150317"/>
                  </a:lnTo>
                  <a:lnTo>
                    <a:pt x="483060" y="2147277"/>
                  </a:lnTo>
                  <a:lnTo>
                    <a:pt x="497497" y="2135962"/>
                  </a:lnTo>
                  <a:lnTo>
                    <a:pt x="519428" y="2115503"/>
                  </a:lnTo>
                  <a:lnTo>
                    <a:pt x="544777" y="2096873"/>
                  </a:lnTo>
                  <a:lnTo>
                    <a:pt x="562299" y="2083794"/>
                  </a:lnTo>
                  <a:lnTo>
                    <a:pt x="587907" y="2060688"/>
                  </a:lnTo>
                  <a:lnTo>
                    <a:pt x="609495" y="2039842"/>
                  </a:lnTo>
                  <a:lnTo>
                    <a:pt x="634301" y="2016246"/>
                  </a:lnTo>
                  <a:lnTo>
                    <a:pt x="659511" y="1995255"/>
                  </a:lnTo>
                  <a:lnTo>
                    <a:pt x="680982" y="1969632"/>
                  </a:lnTo>
                  <a:lnTo>
                    <a:pt x="704762" y="1938337"/>
                  </a:lnTo>
                  <a:lnTo>
                    <a:pt x="723825" y="1908781"/>
                  </a:lnTo>
                  <a:lnTo>
                    <a:pt x="747697" y="1852046"/>
                  </a:lnTo>
                  <a:lnTo>
                    <a:pt x="769965" y="1785736"/>
                  </a:lnTo>
                  <a:lnTo>
                    <a:pt x="775082" y="1749624"/>
                  </a:lnTo>
                  <a:lnTo>
                    <a:pt x="776176" y="1720857"/>
                  </a:lnTo>
                  <a:lnTo>
                    <a:pt x="775239" y="1717102"/>
                  </a:lnTo>
                  <a:lnTo>
                    <a:pt x="768640" y="1705611"/>
                  </a:lnTo>
                  <a:lnTo>
                    <a:pt x="767238" y="1704954"/>
                  </a:lnTo>
                  <a:lnTo>
                    <a:pt x="763035" y="1704225"/>
                  </a:lnTo>
                  <a:lnTo>
                    <a:pt x="738765" y="1703693"/>
                  </a:lnTo>
                  <a:lnTo>
                    <a:pt x="729049" y="1703657"/>
                  </a:lnTo>
                  <a:lnTo>
                    <a:pt x="720266" y="1701003"/>
                  </a:lnTo>
                  <a:lnTo>
                    <a:pt x="715146" y="1698906"/>
                  </a:lnTo>
                  <a:lnTo>
                    <a:pt x="710740" y="1695524"/>
                  </a:lnTo>
                  <a:lnTo>
                    <a:pt x="703198" y="1686474"/>
                  </a:lnTo>
                  <a:lnTo>
                    <a:pt x="679440" y="1648100"/>
                  </a:lnTo>
                  <a:lnTo>
                    <a:pt x="657657" y="1596314"/>
                  </a:lnTo>
                  <a:lnTo>
                    <a:pt x="633483" y="1517974"/>
                  </a:lnTo>
                  <a:lnTo>
                    <a:pt x="609656" y="1445746"/>
                  </a:lnTo>
                  <a:lnTo>
                    <a:pt x="594773" y="1412471"/>
                  </a:lnTo>
                  <a:lnTo>
                    <a:pt x="590803" y="1407333"/>
                  </a:lnTo>
                  <a:lnTo>
                    <a:pt x="576730" y="1394369"/>
                  </a:lnTo>
                  <a:lnTo>
                    <a:pt x="559421" y="1371677"/>
                  </a:lnTo>
                  <a:lnTo>
                    <a:pt x="545493" y="1361755"/>
                  </a:lnTo>
                  <a:lnTo>
                    <a:pt x="528798" y="1352532"/>
                  </a:lnTo>
                  <a:lnTo>
                    <a:pt x="519810" y="1343863"/>
                  </a:lnTo>
                  <a:lnTo>
                    <a:pt x="516024" y="1338774"/>
                  </a:lnTo>
                  <a:lnTo>
                    <a:pt x="506526" y="1330473"/>
                  </a:lnTo>
                  <a:lnTo>
                    <a:pt x="501215" y="1326870"/>
                  </a:lnTo>
                  <a:lnTo>
                    <a:pt x="492667" y="1317576"/>
                  </a:lnTo>
                  <a:lnTo>
                    <a:pt x="469846" y="1283488"/>
                  </a:lnTo>
                  <a:lnTo>
                    <a:pt x="455480" y="1255009"/>
                  </a:lnTo>
                  <a:lnTo>
                    <a:pt x="431085" y="1200868"/>
                  </a:lnTo>
                  <a:lnTo>
                    <a:pt x="419159" y="1179488"/>
                  </a:lnTo>
                  <a:lnTo>
                    <a:pt x="416182" y="1175612"/>
                  </a:lnTo>
                  <a:lnTo>
                    <a:pt x="407580" y="1168660"/>
                  </a:lnTo>
                  <a:lnTo>
                    <a:pt x="390631" y="1156112"/>
                  </a:lnTo>
                  <a:lnTo>
                    <a:pt x="380828" y="1147072"/>
                  </a:lnTo>
                  <a:lnTo>
                    <a:pt x="377729" y="1145071"/>
                  </a:lnTo>
                  <a:lnTo>
                    <a:pt x="353508" y="1134294"/>
                  </a:lnTo>
                  <a:lnTo>
                    <a:pt x="336182" y="1120128"/>
                  </a:lnTo>
                  <a:lnTo>
                    <a:pt x="326991" y="1106533"/>
                  </a:lnTo>
                  <a:lnTo>
                    <a:pt x="317985" y="1085198"/>
                  </a:lnTo>
                  <a:lnTo>
                    <a:pt x="313772" y="1060024"/>
                  </a:lnTo>
                  <a:lnTo>
                    <a:pt x="321197" y="976789"/>
                  </a:lnTo>
                  <a:lnTo>
                    <a:pt x="336095" y="910286"/>
                  </a:lnTo>
                  <a:lnTo>
                    <a:pt x="359634" y="837516"/>
                  </a:lnTo>
                  <a:lnTo>
                    <a:pt x="368228" y="822272"/>
                  </a:lnTo>
                  <a:lnTo>
                    <a:pt x="389555" y="790189"/>
                  </a:lnTo>
                  <a:lnTo>
                    <a:pt x="410847" y="766094"/>
                  </a:lnTo>
                  <a:lnTo>
                    <a:pt x="416592" y="760118"/>
                  </a:lnTo>
                  <a:lnTo>
                    <a:pt x="425623" y="745540"/>
                  </a:lnTo>
                  <a:lnTo>
                    <a:pt x="449772" y="702179"/>
                  </a:lnTo>
                  <a:lnTo>
                    <a:pt x="472901" y="660662"/>
                  </a:lnTo>
                  <a:lnTo>
                    <a:pt x="496579" y="618764"/>
                  </a:lnTo>
                  <a:lnTo>
                    <a:pt x="514228" y="586528"/>
                  </a:lnTo>
                  <a:lnTo>
                    <a:pt x="536822" y="554962"/>
                  </a:lnTo>
                  <a:lnTo>
                    <a:pt x="540905" y="545550"/>
                  </a:lnTo>
                  <a:lnTo>
                    <a:pt x="542719" y="537067"/>
                  </a:lnTo>
                  <a:lnTo>
                    <a:pt x="543979" y="514420"/>
                  </a:lnTo>
                  <a:lnTo>
                    <a:pt x="541440" y="505042"/>
                  </a:lnTo>
                  <a:lnTo>
                    <a:pt x="539373" y="499762"/>
                  </a:lnTo>
                  <a:lnTo>
                    <a:pt x="536012" y="495251"/>
                  </a:lnTo>
                  <a:lnTo>
                    <a:pt x="515487" y="477702"/>
                  </a:lnTo>
                  <a:lnTo>
                    <a:pt x="511158" y="475583"/>
                  </a:lnTo>
                  <a:lnTo>
                    <a:pt x="501056" y="473228"/>
                  </a:lnTo>
                  <a:lnTo>
                    <a:pt x="479471" y="471903"/>
                  </a:lnTo>
                  <a:lnTo>
                    <a:pt x="458965" y="471511"/>
                  </a:lnTo>
                  <a:lnTo>
                    <a:pt x="435581" y="476134"/>
                  </a:lnTo>
                  <a:lnTo>
                    <a:pt x="418518" y="481080"/>
                  </a:lnTo>
                  <a:lnTo>
                    <a:pt x="401012" y="485594"/>
                  </a:lnTo>
                  <a:lnTo>
                    <a:pt x="383310" y="487599"/>
                  </a:lnTo>
                  <a:lnTo>
                    <a:pt x="365521" y="488491"/>
                  </a:lnTo>
                  <a:lnTo>
                    <a:pt x="341417" y="488993"/>
                  </a:lnTo>
                  <a:lnTo>
                    <a:pt x="334587" y="489063"/>
                  </a:lnTo>
                  <a:lnTo>
                    <a:pt x="321708" y="486496"/>
                  </a:lnTo>
                  <a:lnTo>
                    <a:pt x="297269" y="476763"/>
                  </a:lnTo>
                  <a:lnTo>
                    <a:pt x="292257" y="472972"/>
                  </a:lnTo>
                  <a:lnTo>
                    <a:pt x="279471" y="459149"/>
                  </a:lnTo>
                  <a:lnTo>
                    <a:pt x="256844" y="441933"/>
                  </a:lnTo>
                  <a:lnTo>
                    <a:pt x="237708" y="423751"/>
                  </a:lnTo>
                  <a:lnTo>
                    <a:pt x="234690" y="421756"/>
                  </a:lnTo>
                  <a:lnTo>
                    <a:pt x="228692" y="419540"/>
                  </a:lnTo>
                  <a:lnTo>
                    <a:pt x="226695" y="417957"/>
                  </a:lnTo>
                  <a:lnTo>
                    <a:pt x="225364" y="415909"/>
                  </a:lnTo>
                  <a:lnTo>
                    <a:pt x="223885" y="410988"/>
                  </a:lnTo>
                  <a:lnTo>
                    <a:pt x="222749" y="375540"/>
                  </a:lnTo>
                  <a:lnTo>
                    <a:pt x="229840" y="345044"/>
                  </a:lnTo>
                  <a:lnTo>
                    <a:pt x="243695" y="301512"/>
                  </a:lnTo>
                  <a:lnTo>
                    <a:pt x="252206" y="286392"/>
                  </a:lnTo>
                  <a:lnTo>
                    <a:pt x="273840" y="255776"/>
                  </a:lnTo>
                  <a:lnTo>
                    <a:pt x="296230" y="228195"/>
                  </a:lnTo>
                  <a:lnTo>
                    <a:pt x="308869" y="210674"/>
                  </a:lnTo>
                  <a:lnTo>
                    <a:pt x="330416" y="192717"/>
                  </a:lnTo>
                  <a:lnTo>
                    <a:pt x="347883" y="178776"/>
                  </a:lnTo>
                  <a:lnTo>
                    <a:pt x="371368" y="163052"/>
                  </a:lnTo>
                  <a:lnTo>
                    <a:pt x="381710" y="160693"/>
                  </a:lnTo>
                  <a:lnTo>
                    <a:pt x="385263" y="159071"/>
                  </a:lnTo>
                  <a:lnTo>
                    <a:pt x="387630" y="156999"/>
                  </a:lnTo>
                  <a:lnTo>
                    <a:pt x="389208" y="154624"/>
                  </a:lnTo>
                  <a:lnTo>
                    <a:pt x="391253" y="153042"/>
                  </a:lnTo>
                  <a:lnTo>
                    <a:pt x="393608" y="151987"/>
                  </a:lnTo>
                  <a:lnTo>
                    <a:pt x="399778" y="150293"/>
                  </a:lnTo>
                  <a:lnTo>
                    <a:pt x="399291" y="150154"/>
                  </a:lnTo>
                  <a:lnTo>
                    <a:pt x="374421" y="149881"/>
                  </a:lnTo>
                  <a:lnTo>
                    <a:pt x="362583" y="149877"/>
                  </a:lnTo>
                  <a:lnTo>
                    <a:pt x="359613" y="148884"/>
                  </a:lnTo>
                  <a:lnTo>
                    <a:pt x="350691" y="143739"/>
                  </a:lnTo>
                  <a:lnTo>
                    <a:pt x="344740" y="142188"/>
                  </a:lnTo>
                  <a:lnTo>
                    <a:pt x="330381" y="140979"/>
                  </a:lnTo>
                  <a:lnTo>
                    <a:pt x="329904" y="133261"/>
                  </a:lnTo>
                  <a:lnTo>
                    <a:pt x="329872" y="122905"/>
                  </a:lnTo>
                  <a:lnTo>
                    <a:pt x="332510" y="112753"/>
                  </a:lnTo>
                  <a:lnTo>
                    <a:pt x="356717" y="53475"/>
                  </a:lnTo>
                  <a:lnTo>
                    <a:pt x="371867" y="18737"/>
                  </a:lnTo>
                  <a:lnTo>
                    <a:pt x="372747" y="14825"/>
                  </a:lnTo>
                  <a:lnTo>
                    <a:pt x="376371" y="7833"/>
                  </a:lnTo>
                  <a:lnTo>
                    <a:pt x="382041" y="0"/>
                  </a:lnTo>
                  <a:lnTo>
                    <a:pt x="381514" y="349"/>
                  </a:lnTo>
                  <a:lnTo>
                    <a:pt x="374507" y="70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9376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150125"/>
            <a:ext cx="8928992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REABSORPTION…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925144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Much of the fluid &amp; solutes filtered into Bowman’s Capsule are </a:t>
            </a:r>
            <a:r>
              <a:rPr lang="en-CA" sz="3600" b="1" u="sng" dirty="0" smtClean="0"/>
              <a:t>reabsorbed</a:t>
            </a:r>
            <a:r>
              <a:rPr lang="en-CA" sz="3600" b="1" dirty="0" smtClean="0"/>
              <a:t> back into the bloodstream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by both Passive and Active Transport</a:t>
            </a:r>
            <a:endParaRPr lang="en-C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13311" y="1412776"/>
            <a:ext cx="3491137" cy="5017233"/>
            <a:chOff x="5113311" y="1720163"/>
            <a:chExt cx="3491137" cy="5017233"/>
          </a:xfrm>
        </p:grpSpPr>
        <p:pic>
          <p:nvPicPr>
            <p:cNvPr id="5" name="il_fi" descr="http://www.beltina.org/pics/nephron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20" t="-2227" r="16488" b="21074"/>
            <a:stretch/>
          </p:blipFill>
          <p:spPr bwMode="auto">
            <a:xfrm>
              <a:off x="5292080" y="1720163"/>
              <a:ext cx="2924605" cy="50172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156176" y="1988840"/>
              <a:ext cx="244827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13311" y="1844824"/>
              <a:ext cx="244827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 rot="20872981">
              <a:off x="6373933" y="2172600"/>
              <a:ext cx="458417" cy="75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 rot="219518">
              <a:off x="7563217" y="4595090"/>
              <a:ext cx="838040" cy="198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57476" y="5488430"/>
              <a:ext cx="1340890" cy="75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4912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150125"/>
            <a:ext cx="8928992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REABSORPTION…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184" y="4192488"/>
            <a:ext cx="4474840" cy="4925144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Carrier molecules (active transport) move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Na</a:t>
            </a:r>
            <a:r>
              <a:rPr lang="en-CA" sz="3600" b="1" baseline="30000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CA" sz="3600" b="1" dirty="0" smtClean="0"/>
              <a:t>out of the Nephron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43808" y="1268760"/>
            <a:ext cx="4907119" cy="6879275"/>
            <a:chOff x="4932040" y="1844824"/>
            <a:chExt cx="4973032" cy="6519039"/>
          </a:xfrm>
        </p:grpSpPr>
        <p:grpSp>
          <p:nvGrpSpPr>
            <p:cNvPr id="10" name="Group 9"/>
            <p:cNvGrpSpPr/>
            <p:nvPr/>
          </p:nvGrpSpPr>
          <p:grpSpPr>
            <a:xfrm>
              <a:off x="5220072" y="1844824"/>
              <a:ext cx="4685000" cy="6519039"/>
              <a:chOff x="5113311" y="1720164"/>
              <a:chExt cx="3560363" cy="4863126"/>
            </a:xfrm>
          </p:grpSpPr>
          <p:pic>
            <p:nvPicPr>
              <p:cNvPr id="5" name="il_fi" descr="http://www.beltina.org/pics/nephron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740" t="-2227" r="28554" b="70418"/>
              <a:stretch/>
            </p:blipFill>
            <p:spPr bwMode="auto">
              <a:xfrm>
                <a:off x="5113311" y="1720164"/>
                <a:ext cx="2267002" cy="196652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6225402" y="2018168"/>
                <a:ext cx="244827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0872981">
                <a:off x="6373933" y="2172600"/>
                <a:ext cx="458417" cy="75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219518">
                <a:off x="7563217" y="4595090"/>
                <a:ext cx="838040" cy="198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457476" y="5488430"/>
                <a:ext cx="1340890" cy="75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932040" y="2954847"/>
              <a:ext cx="432048" cy="402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" name="Content Placeholder 1"/>
          <p:cNvSpPr txBox="1">
            <a:spLocks/>
          </p:cNvSpPr>
          <p:nvPr/>
        </p:nvSpPr>
        <p:spPr>
          <a:xfrm>
            <a:off x="4542500" y="4145595"/>
            <a:ext cx="447484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b="1" dirty="0" smtClean="0"/>
              <a:t>Negative Ions (</a:t>
            </a:r>
            <a:r>
              <a:rPr lang="en-CA" sz="3600" b="1" dirty="0" err="1" smtClean="0">
                <a:solidFill>
                  <a:schemeClr val="accent6">
                    <a:lumMod val="75000"/>
                  </a:schemeClr>
                </a:solidFill>
              </a:rPr>
              <a:t>Cl</a:t>
            </a:r>
            <a:r>
              <a:rPr lang="en-CA" sz="3600" b="1" baseline="30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 &amp; HCO</a:t>
            </a:r>
            <a:r>
              <a:rPr lang="en-CA" sz="3600" b="1" baseline="30000" dirty="0" smtClean="0">
                <a:solidFill>
                  <a:schemeClr val="accent6">
                    <a:lumMod val="75000"/>
                  </a:schemeClr>
                </a:solidFill>
              </a:rPr>
              <a:t>3-</a:t>
            </a:r>
            <a:r>
              <a:rPr lang="en-CA" sz="3600" b="1" dirty="0" smtClean="0"/>
              <a:t>) passively follow Na</a:t>
            </a:r>
            <a:r>
              <a:rPr lang="en-CA" sz="3600" b="1" baseline="30000" dirty="0" smtClean="0"/>
              <a:t>+</a:t>
            </a:r>
            <a:r>
              <a:rPr lang="en-CA" sz="3600" b="1" dirty="0" smtClean="0"/>
              <a:t> through charged attraction</a:t>
            </a:r>
            <a:endParaRPr lang="en-CA" sz="3600" b="1" dirty="0"/>
          </a:p>
        </p:txBody>
      </p:sp>
      <p:sp>
        <p:nvSpPr>
          <p:cNvPr id="6" name="SMARTInkAnnotation217"/>
          <p:cNvSpPr/>
          <p:nvPr/>
        </p:nvSpPr>
        <p:spPr>
          <a:xfrm>
            <a:off x="4679282" y="4547286"/>
            <a:ext cx="1544175" cy="1040478"/>
          </a:xfrm>
          <a:custGeom>
            <a:avLst/>
            <a:gdLst/>
            <a:ahLst/>
            <a:cxnLst/>
            <a:rect l="0" t="0" r="0" b="0"/>
            <a:pathLst>
              <a:path w="1544175" h="1040478">
                <a:moveTo>
                  <a:pt x="687460" y="93987"/>
                </a:moveTo>
                <a:lnTo>
                  <a:pt x="679772" y="93987"/>
                </a:lnTo>
                <a:lnTo>
                  <a:pt x="674158" y="89246"/>
                </a:lnTo>
                <a:lnTo>
                  <a:pt x="670654" y="87850"/>
                </a:lnTo>
                <a:lnTo>
                  <a:pt x="653420" y="85609"/>
                </a:lnTo>
                <a:lnTo>
                  <a:pt x="611771" y="85079"/>
                </a:lnTo>
                <a:lnTo>
                  <a:pt x="588966" y="86056"/>
                </a:lnTo>
                <a:lnTo>
                  <a:pt x="547368" y="97487"/>
                </a:lnTo>
                <a:lnTo>
                  <a:pt x="500303" y="104847"/>
                </a:lnTo>
                <a:lnTo>
                  <a:pt x="455336" y="117061"/>
                </a:lnTo>
                <a:lnTo>
                  <a:pt x="422225" y="122687"/>
                </a:lnTo>
                <a:lnTo>
                  <a:pt x="365624" y="141723"/>
                </a:lnTo>
                <a:lnTo>
                  <a:pt x="336337" y="154532"/>
                </a:lnTo>
                <a:lnTo>
                  <a:pt x="289436" y="180832"/>
                </a:lnTo>
                <a:lnTo>
                  <a:pt x="249666" y="211352"/>
                </a:lnTo>
                <a:lnTo>
                  <a:pt x="216211" y="238233"/>
                </a:lnTo>
                <a:lnTo>
                  <a:pt x="181162" y="269900"/>
                </a:lnTo>
                <a:lnTo>
                  <a:pt x="146634" y="298576"/>
                </a:lnTo>
                <a:lnTo>
                  <a:pt x="117111" y="325923"/>
                </a:lnTo>
                <a:lnTo>
                  <a:pt x="90504" y="352878"/>
                </a:lnTo>
                <a:lnTo>
                  <a:pt x="69612" y="379716"/>
                </a:lnTo>
                <a:lnTo>
                  <a:pt x="51846" y="406520"/>
                </a:lnTo>
                <a:lnTo>
                  <a:pt x="38865" y="433313"/>
                </a:lnTo>
                <a:lnTo>
                  <a:pt x="23885" y="461096"/>
                </a:lnTo>
                <a:lnTo>
                  <a:pt x="13713" y="493030"/>
                </a:lnTo>
                <a:lnTo>
                  <a:pt x="9267" y="521784"/>
                </a:lnTo>
                <a:lnTo>
                  <a:pt x="3098" y="549156"/>
                </a:lnTo>
                <a:lnTo>
                  <a:pt x="829" y="576118"/>
                </a:lnTo>
                <a:lnTo>
                  <a:pt x="157" y="601965"/>
                </a:lnTo>
                <a:lnTo>
                  <a:pt x="0" y="616088"/>
                </a:lnTo>
                <a:lnTo>
                  <a:pt x="2576" y="628980"/>
                </a:lnTo>
                <a:lnTo>
                  <a:pt x="12314" y="653425"/>
                </a:lnTo>
                <a:lnTo>
                  <a:pt x="25609" y="671394"/>
                </a:lnTo>
                <a:lnTo>
                  <a:pt x="60773" y="701199"/>
                </a:lnTo>
                <a:lnTo>
                  <a:pt x="90617" y="729757"/>
                </a:lnTo>
                <a:lnTo>
                  <a:pt x="116388" y="755306"/>
                </a:lnTo>
                <a:lnTo>
                  <a:pt x="152756" y="785461"/>
                </a:lnTo>
                <a:lnTo>
                  <a:pt x="185622" y="815356"/>
                </a:lnTo>
                <a:lnTo>
                  <a:pt x="220496" y="843507"/>
                </a:lnTo>
                <a:lnTo>
                  <a:pt x="279718" y="888653"/>
                </a:lnTo>
                <a:lnTo>
                  <a:pt x="320144" y="910755"/>
                </a:lnTo>
                <a:lnTo>
                  <a:pt x="372112" y="942138"/>
                </a:lnTo>
                <a:lnTo>
                  <a:pt x="414548" y="962211"/>
                </a:lnTo>
                <a:lnTo>
                  <a:pt x="457549" y="980726"/>
                </a:lnTo>
                <a:lnTo>
                  <a:pt x="496859" y="997788"/>
                </a:lnTo>
                <a:lnTo>
                  <a:pt x="539484" y="1010560"/>
                </a:lnTo>
                <a:lnTo>
                  <a:pt x="583533" y="1025479"/>
                </a:lnTo>
                <a:lnTo>
                  <a:pt x="628996" y="1035632"/>
                </a:lnTo>
                <a:lnTo>
                  <a:pt x="662468" y="1038355"/>
                </a:lnTo>
                <a:lnTo>
                  <a:pt x="710041" y="1039887"/>
                </a:lnTo>
                <a:lnTo>
                  <a:pt x="800461" y="1040477"/>
                </a:lnTo>
                <a:lnTo>
                  <a:pt x="840445" y="1035776"/>
                </a:lnTo>
                <a:lnTo>
                  <a:pt x="882169" y="1023359"/>
                </a:lnTo>
                <a:lnTo>
                  <a:pt x="934575" y="1007522"/>
                </a:lnTo>
                <a:lnTo>
                  <a:pt x="976094" y="991946"/>
                </a:lnTo>
                <a:lnTo>
                  <a:pt x="1013972" y="974764"/>
                </a:lnTo>
                <a:lnTo>
                  <a:pt x="1051324" y="957106"/>
                </a:lnTo>
                <a:lnTo>
                  <a:pt x="1092377" y="939305"/>
                </a:lnTo>
                <a:lnTo>
                  <a:pt x="1130117" y="921464"/>
                </a:lnTo>
                <a:lnTo>
                  <a:pt x="1226185" y="873846"/>
                </a:lnTo>
                <a:lnTo>
                  <a:pt x="1272844" y="842904"/>
                </a:lnTo>
                <a:lnTo>
                  <a:pt x="1314399" y="810775"/>
                </a:lnTo>
                <a:lnTo>
                  <a:pt x="1360531" y="780286"/>
                </a:lnTo>
                <a:lnTo>
                  <a:pt x="1391251" y="754402"/>
                </a:lnTo>
                <a:lnTo>
                  <a:pt x="1419204" y="727882"/>
                </a:lnTo>
                <a:lnTo>
                  <a:pt x="1446338" y="701172"/>
                </a:lnTo>
                <a:lnTo>
                  <a:pt x="1468489" y="674407"/>
                </a:lnTo>
                <a:lnTo>
                  <a:pt x="1487620" y="647625"/>
                </a:lnTo>
                <a:lnTo>
                  <a:pt x="1505857" y="616097"/>
                </a:lnTo>
                <a:lnTo>
                  <a:pt x="1519087" y="586360"/>
                </a:lnTo>
                <a:lnTo>
                  <a:pt x="1529291" y="558698"/>
                </a:lnTo>
                <a:lnTo>
                  <a:pt x="1538598" y="531650"/>
                </a:lnTo>
                <a:lnTo>
                  <a:pt x="1542899" y="504784"/>
                </a:lnTo>
                <a:lnTo>
                  <a:pt x="1544174" y="473232"/>
                </a:lnTo>
                <a:lnTo>
                  <a:pt x="1539810" y="443489"/>
                </a:lnTo>
                <a:lnTo>
                  <a:pt x="1535584" y="406771"/>
                </a:lnTo>
                <a:lnTo>
                  <a:pt x="1528887" y="379810"/>
                </a:lnTo>
                <a:lnTo>
                  <a:pt x="1519628" y="351977"/>
                </a:lnTo>
                <a:lnTo>
                  <a:pt x="1504756" y="320028"/>
                </a:lnTo>
                <a:lnTo>
                  <a:pt x="1487782" y="291269"/>
                </a:lnTo>
                <a:lnTo>
                  <a:pt x="1469193" y="263896"/>
                </a:lnTo>
                <a:lnTo>
                  <a:pt x="1446267" y="236935"/>
                </a:lnTo>
                <a:lnTo>
                  <a:pt x="1425473" y="210095"/>
                </a:lnTo>
                <a:lnTo>
                  <a:pt x="1400902" y="183290"/>
                </a:lnTo>
                <a:lnTo>
                  <a:pt x="1375761" y="156497"/>
                </a:lnTo>
                <a:lnTo>
                  <a:pt x="1354313" y="129706"/>
                </a:lnTo>
                <a:lnTo>
                  <a:pt x="1328554" y="102916"/>
                </a:lnTo>
                <a:lnTo>
                  <a:pt x="1297219" y="77120"/>
                </a:lnTo>
                <a:lnTo>
                  <a:pt x="1256817" y="50122"/>
                </a:lnTo>
                <a:lnTo>
                  <a:pt x="1219960" y="31711"/>
                </a:lnTo>
                <a:lnTo>
                  <a:pt x="1180267" y="16334"/>
                </a:lnTo>
                <a:lnTo>
                  <a:pt x="1154532" y="9865"/>
                </a:lnTo>
                <a:lnTo>
                  <a:pt x="1112153" y="5231"/>
                </a:lnTo>
                <a:lnTo>
                  <a:pt x="1069169" y="0"/>
                </a:lnTo>
                <a:lnTo>
                  <a:pt x="1015941" y="3470"/>
                </a:lnTo>
                <a:lnTo>
                  <a:pt x="972642" y="6974"/>
                </a:lnTo>
                <a:lnTo>
                  <a:pt x="931039" y="14296"/>
                </a:lnTo>
                <a:lnTo>
                  <a:pt x="890931" y="25395"/>
                </a:lnTo>
                <a:lnTo>
                  <a:pt x="847628" y="41252"/>
                </a:lnTo>
                <a:lnTo>
                  <a:pt x="803378" y="61164"/>
                </a:lnTo>
                <a:lnTo>
                  <a:pt x="756202" y="83269"/>
                </a:lnTo>
                <a:lnTo>
                  <a:pt x="646153" y="126624"/>
                </a:lnTo>
                <a:lnTo>
                  <a:pt x="605988" y="139817"/>
                </a:lnTo>
                <a:lnTo>
                  <a:pt x="568952" y="150009"/>
                </a:lnTo>
                <a:lnTo>
                  <a:pt x="521875" y="155214"/>
                </a:lnTo>
                <a:lnTo>
                  <a:pt x="473684" y="156326"/>
                </a:lnTo>
                <a:lnTo>
                  <a:pt x="446518" y="161185"/>
                </a:lnTo>
                <a:lnTo>
                  <a:pt x="404377" y="181647"/>
                </a:lnTo>
                <a:lnTo>
                  <a:pt x="387286" y="191728"/>
                </a:lnTo>
                <a:lnTo>
                  <a:pt x="374921" y="2011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69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220072" y="2132857"/>
            <a:ext cx="5688632" cy="7416824"/>
            <a:chOff x="4932040" y="1844824"/>
            <a:chExt cx="4973032" cy="6519039"/>
          </a:xfrm>
        </p:grpSpPr>
        <p:grpSp>
          <p:nvGrpSpPr>
            <p:cNvPr id="10" name="Group 9"/>
            <p:cNvGrpSpPr/>
            <p:nvPr/>
          </p:nvGrpSpPr>
          <p:grpSpPr>
            <a:xfrm>
              <a:off x="5220073" y="1844824"/>
              <a:ext cx="4684999" cy="6519039"/>
              <a:chOff x="5113311" y="1720164"/>
              <a:chExt cx="3560362" cy="4863126"/>
            </a:xfrm>
          </p:grpSpPr>
          <p:pic>
            <p:nvPicPr>
              <p:cNvPr id="5" name="il_fi" descr="http://www.beltina.org/pics/nephron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740" t="-2227" r="28554" b="70418"/>
              <a:stretch/>
            </p:blipFill>
            <p:spPr bwMode="auto">
              <a:xfrm>
                <a:off x="5113311" y="1720164"/>
                <a:ext cx="2267002" cy="196652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6225401" y="2018168"/>
                <a:ext cx="244827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0872981">
                <a:off x="6373933" y="2172600"/>
                <a:ext cx="458417" cy="75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219518">
                <a:off x="7563217" y="4595090"/>
                <a:ext cx="838040" cy="198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457476" y="5488430"/>
                <a:ext cx="1340890" cy="75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932040" y="2954847"/>
              <a:ext cx="432048" cy="402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179512" y="150125"/>
            <a:ext cx="8928992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REABSORPTION…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988840"/>
            <a:ext cx="5472608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b="1" dirty="0" smtClean="0"/>
              <a:t>Limited amounts of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Glucose </a:t>
            </a:r>
            <a:r>
              <a:rPr lang="en-CA" sz="3600" b="1" dirty="0" smtClean="0"/>
              <a:t>and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Amino Acids </a:t>
            </a:r>
            <a:r>
              <a:rPr lang="en-CA" sz="3600" b="1" dirty="0" smtClean="0"/>
              <a:t>moved back to blood through active transport </a:t>
            </a:r>
          </a:p>
          <a:p>
            <a:pPr marL="0" indent="0">
              <a:buNone/>
            </a:pPr>
            <a:endParaRPr lang="en-CA" sz="3600" b="1" dirty="0"/>
          </a:p>
          <a:p>
            <a:pPr marL="0" indent="0">
              <a:buNone/>
            </a:pPr>
            <a:r>
              <a:rPr lang="en-CA" sz="3600" b="1" dirty="0" smtClean="0"/>
              <a:t>The excess </a:t>
            </a:r>
            <a:r>
              <a:rPr lang="en-CA" sz="3600" b="1" dirty="0"/>
              <a:t>is </a:t>
            </a:r>
            <a:endParaRPr lang="en-CA" sz="3600" b="1" dirty="0" smtClean="0"/>
          </a:p>
          <a:p>
            <a:pPr marL="0" indent="0">
              <a:buNone/>
            </a:pPr>
            <a:r>
              <a:rPr lang="en-CA" sz="3600" b="1" dirty="0"/>
              <a:t>e</a:t>
            </a:r>
            <a:r>
              <a:rPr lang="en-CA" sz="3600" b="1" dirty="0" smtClean="0"/>
              <a:t>xcreted in </a:t>
            </a:r>
            <a:r>
              <a:rPr lang="en-CA" sz="3600" b="1" dirty="0">
                <a:solidFill>
                  <a:schemeClr val="accent6">
                    <a:lumMod val="75000"/>
                  </a:schemeClr>
                </a:solidFill>
              </a:rPr>
              <a:t>Urine</a:t>
            </a:r>
          </a:p>
          <a:p>
            <a:endParaRPr lang="en-CA" sz="3600" b="1" dirty="0" smtClean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220072" y="4149080"/>
            <a:ext cx="447484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616898" y="1735626"/>
            <a:ext cx="2455666" cy="2305240"/>
            <a:chOff x="6616898" y="1735626"/>
            <a:chExt cx="2455666" cy="2305240"/>
          </a:xfrm>
        </p:grpSpPr>
        <p:sp>
          <p:nvSpPr>
            <p:cNvPr id="6" name="SMARTInkAnnotation133"/>
            <p:cNvSpPr/>
            <p:nvPr/>
          </p:nvSpPr>
          <p:spPr>
            <a:xfrm>
              <a:off x="6893719" y="3051788"/>
              <a:ext cx="794743" cy="973328"/>
            </a:xfrm>
            <a:custGeom>
              <a:avLst/>
              <a:gdLst/>
              <a:ahLst/>
              <a:cxnLst/>
              <a:rect l="0" t="0" r="0" b="0"/>
              <a:pathLst>
                <a:path w="794743" h="973328">
                  <a:moveTo>
                    <a:pt x="8929" y="964406"/>
                  </a:moveTo>
                  <a:lnTo>
                    <a:pt x="4189" y="964406"/>
                  </a:lnTo>
                  <a:lnTo>
                    <a:pt x="2793" y="965399"/>
                  </a:lnTo>
                  <a:lnTo>
                    <a:pt x="1862" y="967052"/>
                  </a:lnTo>
                  <a:lnTo>
                    <a:pt x="2" y="973327"/>
                  </a:lnTo>
                  <a:lnTo>
                    <a:pt x="0" y="952345"/>
                  </a:lnTo>
                  <a:lnTo>
                    <a:pt x="7068" y="925238"/>
                  </a:lnTo>
                  <a:lnTo>
                    <a:pt x="11024" y="900877"/>
                  </a:lnTo>
                  <a:lnTo>
                    <a:pt x="21249" y="861238"/>
                  </a:lnTo>
                  <a:lnTo>
                    <a:pt x="26973" y="835872"/>
                  </a:lnTo>
                  <a:lnTo>
                    <a:pt x="38731" y="779165"/>
                  </a:lnTo>
                  <a:lnTo>
                    <a:pt x="42688" y="763521"/>
                  </a:lnTo>
                  <a:lnTo>
                    <a:pt x="47310" y="747139"/>
                  </a:lnTo>
                  <a:lnTo>
                    <a:pt x="57737" y="713062"/>
                  </a:lnTo>
                  <a:lnTo>
                    <a:pt x="68986" y="678073"/>
                  </a:lnTo>
                  <a:lnTo>
                    <a:pt x="75756" y="660408"/>
                  </a:lnTo>
                  <a:lnTo>
                    <a:pt x="83247" y="642678"/>
                  </a:lnTo>
                  <a:lnTo>
                    <a:pt x="91216" y="624905"/>
                  </a:lnTo>
                  <a:lnTo>
                    <a:pt x="108009" y="589283"/>
                  </a:lnTo>
                  <a:lnTo>
                    <a:pt x="116655" y="571449"/>
                  </a:lnTo>
                  <a:lnTo>
                    <a:pt x="126387" y="553607"/>
                  </a:lnTo>
                  <a:lnTo>
                    <a:pt x="136843" y="535759"/>
                  </a:lnTo>
                  <a:lnTo>
                    <a:pt x="147784" y="517907"/>
                  </a:lnTo>
                  <a:lnTo>
                    <a:pt x="158054" y="500053"/>
                  </a:lnTo>
                  <a:lnTo>
                    <a:pt x="177402" y="464339"/>
                  </a:lnTo>
                  <a:lnTo>
                    <a:pt x="188714" y="446482"/>
                  </a:lnTo>
                  <a:lnTo>
                    <a:pt x="201215" y="428624"/>
                  </a:lnTo>
                  <a:lnTo>
                    <a:pt x="214511" y="410765"/>
                  </a:lnTo>
                  <a:lnTo>
                    <a:pt x="242513" y="375047"/>
                  </a:lnTo>
                  <a:lnTo>
                    <a:pt x="256925" y="357187"/>
                  </a:lnTo>
                  <a:lnTo>
                    <a:pt x="272486" y="340320"/>
                  </a:lnTo>
                  <a:lnTo>
                    <a:pt x="288813" y="324114"/>
                  </a:lnTo>
                  <a:lnTo>
                    <a:pt x="305652" y="308350"/>
                  </a:lnTo>
                  <a:lnTo>
                    <a:pt x="340236" y="277605"/>
                  </a:lnTo>
                  <a:lnTo>
                    <a:pt x="357793" y="262460"/>
                  </a:lnTo>
                  <a:lnTo>
                    <a:pt x="374458" y="247403"/>
                  </a:lnTo>
                  <a:lnTo>
                    <a:pt x="406204" y="217444"/>
                  </a:lnTo>
                  <a:lnTo>
                    <a:pt x="422607" y="203502"/>
                  </a:lnTo>
                  <a:lnTo>
                    <a:pt x="439496" y="190239"/>
                  </a:lnTo>
                  <a:lnTo>
                    <a:pt x="456708" y="177427"/>
                  </a:lnTo>
                  <a:lnTo>
                    <a:pt x="491708" y="152609"/>
                  </a:lnTo>
                  <a:lnTo>
                    <a:pt x="509376" y="140435"/>
                  </a:lnTo>
                  <a:lnTo>
                    <a:pt x="527106" y="129342"/>
                  </a:lnTo>
                  <a:lnTo>
                    <a:pt x="544881" y="118970"/>
                  </a:lnTo>
                  <a:lnTo>
                    <a:pt x="579513" y="99509"/>
                  </a:lnTo>
                  <a:lnTo>
                    <a:pt x="611441" y="80937"/>
                  </a:lnTo>
                  <a:lnTo>
                    <a:pt x="626901" y="72810"/>
                  </a:lnTo>
                  <a:lnTo>
                    <a:pt x="642168" y="65407"/>
                  </a:lnTo>
                  <a:lnTo>
                    <a:pt x="671369" y="51890"/>
                  </a:lnTo>
                  <a:lnTo>
                    <a:pt x="697576" y="39268"/>
                  </a:lnTo>
                  <a:lnTo>
                    <a:pt x="719807" y="29690"/>
                  </a:lnTo>
                  <a:lnTo>
                    <a:pt x="739610" y="22125"/>
                  </a:lnTo>
                  <a:lnTo>
                    <a:pt x="758333" y="15456"/>
                  </a:lnTo>
                  <a:lnTo>
                    <a:pt x="771284" y="9184"/>
                  </a:lnTo>
                  <a:lnTo>
                    <a:pt x="780347" y="4082"/>
                  </a:lnTo>
                  <a:lnTo>
                    <a:pt x="79474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Annotation134"/>
            <p:cNvSpPr/>
            <p:nvPr/>
          </p:nvSpPr>
          <p:spPr>
            <a:xfrm>
              <a:off x="7358063" y="2937208"/>
              <a:ext cx="444027" cy="346753"/>
            </a:xfrm>
            <a:custGeom>
              <a:avLst/>
              <a:gdLst/>
              <a:ahLst/>
              <a:cxnLst/>
              <a:rect l="0" t="0" r="0" b="0"/>
              <a:pathLst>
                <a:path w="444027" h="346753">
                  <a:moveTo>
                    <a:pt x="0" y="105651"/>
                  </a:moveTo>
                  <a:lnTo>
                    <a:pt x="12428" y="105651"/>
                  </a:lnTo>
                  <a:lnTo>
                    <a:pt x="31043" y="99514"/>
                  </a:lnTo>
                  <a:lnTo>
                    <a:pt x="42240" y="97962"/>
                  </a:lnTo>
                  <a:lnTo>
                    <a:pt x="48995" y="96556"/>
                  </a:lnTo>
                  <a:lnTo>
                    <a:pt x="56476" y="94627"/>
                  </a:lnTo>
                  <a:lnTo>
                    <a:pt x="64440" y="92348"/>
                  </a:lnTo>
                  <a:lnTo>
                    <a:pt x="81226" y="87171"/>
                  </a:lnTo>
                  <a:lnTo>
                    <a:pt x="89868" y="84401"/>
                  </a:lnTo>
                  <a:lnTo>
                    <a:pt x="99600" y="81562"/>
                  </a:lnTo>
                  <a:lnTo>
                    <a:pt x="120996" y="75762"/>
                  </a:lnTo>
                  <a:lnTo>
                    <a:pt x="132257" y="71834"/>
                  </a:lnTo>
                  <a:lnTo>
                    <a:pt x="143733" y="67231"/>
                  </a:lnTo>
                  <a:lnTo>
                    <a:pt x="155354" y="62178"/>
                  </a:lnTo>
                  <a:lnTo>
                    <a:pt x="167069" y="57818"/>
                  </a:lnTo>
                  <a:lnTo>
                    <a:pt x="178848" y="53918"/>
                  </a:lnTo>
                  <a:lnTo>
                    <a:pt x="190669" y="50327"/>
                  </a:lnTo>
                  <a:lnTo>
                    <a:pt x="214388" y="43690"/>
                  </a:lnTo>
                  <a:lnTo>
                    <a:pt x="261952" y="31345"/>
                  </a:lnTo>
                  <a:lnTo>
                    <a:pt x="274846" y="27340"/>
                  </a:lnTo>
                  <a:lnTo>
                    <a:pt x="288402" y="22686"/>
                  </a:lnTo>
                  <a:lnTo>
                    <a:pt x="302400" y="17598"/>
                  </a:lnTo>
                  <a:lnTo>
                    <a:pt x="315702" y="14207"/>
                  </a:lnTo>
                  <a:lnTo>
                    <a:pt x="328538" y="11946"/>
                  </a:lnTo>
                  <a:lnTo>
                    <a:pt x="341063" y="10439"/>
                  </a:lnTo>
                  <a:lnTo>
                    <a:pt x="352391" y="8441"/>
                  </a:lnTo>
                  <a:lnTo>
                    <a:pt x="362919" y="6118"/>
                  </a:lnTo>
                  <a:lnTo>
                    <a:pt x="372915" y="3577"/>
                  </a:lnTo>
                  <a:lnTo>
                    <a:pt x="382555" y="1883"/>
                  </a:lnTo>
                  <a:lnTo>
                    <a:pt x="391959" y="753"/>
                  </a:lnTo>
                  <a:lnTo>
                    <a:pt x="401204" y="0"/>
                  </a:lnTo>
                  <a:lnTo>
                    <a:pt x="409352" y="490"/>
                  </a:lnTo>
                  <a:lnTo>
                    <a:pt x="416768" y="1809"/>
                  </a:lnTo>
                  <a:lnTo>
                    <a:pt x="429307" y="5921"/>
                  </a:lnTo>
                  <a:lnTo>
                    <a:pt x="438188" y="11055"/>
                  </a:lnTo>
                  <a:lnTo>
                    <a:pt x="440953" y="15798"/>
                  </a:lnTo>
                  <a:lnTo>
                    <a:pt x="442797" y="21936"/>
                  </a:lnTo>
                  <a:lnTo>
                    <a:pt x="444026" y="29005"/>
                  </a:lnTo>
                  <a:lnTo>
                    <a:pt x="442861" y="36694"/>
                  </a:lnTo>
                  <a:lnTo>
                    <a:pt x="440099" y="44797"/>
                  </a:lnTo>
                  <a:lnTo>
                    <a:pt x="436274" y="53175"/>
                  </a:lnTo>
                  <a:lnTo>
                    <a:pt x="431741" y="61737"/>
                  </a:lnTo>
                  <a:lnTo>
                    <a:pt x="426732" y="70422"/>
                  </a:lnTo>
                  <a:lnTo>
                    <a:pt x="421410" y="79188"/>
                  </a:lnTo>
                  <a:lnTo>
                    <a:pt x="413893" y="89993"/>
                  </a:lnTo>
                  <a:lnTo>
                    <a:pt x="404914" y="102158"/>
                  </a:lnTo>
                  <a:lnTo>
                    <a:pt x="339507" y="188790"/>
                  </a:lnTo>
                  <a:lnTo>
                    <a:pt x="330518" y="201756"/>
                  </a:lnTo>
                  <a:lnTo>
                    <a:pt x="321548" y="215362"/>
                  </a:lnTo>
                  <a:lnTo>
                    <a:pt x="312592" y="229393"/>
                  </a:lnTo>
                  <a:lnTo>
                    <a:pt x="303645" y="242716"/>
                  </a:lnTo>
                  <a:lnTo>
                    <a:pt x="285766" y="268102"/>
                  </a:lnTo>
                  <a:lnTo>
                    <a:pt x="278814" y="279436"/>
                  </a:lnTo>
                  <a:lnTo>
                    <a:pt x="273188" y="289968"/>
                  </a:lnTo>
                  <a:lnTo>
                    <a:pt x="268446" y="299967"/>
                  </a:lnTo>
                  <a:lnTo>
                    <a:pt x="263300" y="308616"/>
                  </a:lnTo>
                  <a:lnTo>
                    <a:pt x="257885" y="316367"/>
                  </a:lnTo>
                  <a:lnTo>
                    <a:pt x="252290" y="323519"/>
                  </a:lnTo>
                  <a:lnTo>
                    <a:pt x="246074" y="334111"/>
                  </a:lnTo>
                  <a:lnTo>
                    <a:pt x="241101" y="3467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Annotation135"/>
            <p:cNvSpPr/>
            <p:nvPr/>
          </p:nvSpPr>
          <p:spPr>
            <a:xfrm>
              <a:off x="7875984" y="2623163"/>
              <a:ext cx="236864" cy="365570"/>
            </a:xfrm>
            <a:custGeom>
              <a:avLst/>
              <a:gdLst/>
              <a:ahLst/>
              <a:cxnLst/>
              <a:rect l="0" t="0" r="0" b="0"/>
              <a:pathLst>
                <a:path w="236864" h="365570">
                  <a:moveTo>
                    <a:pt x="17860" y="0"/>
                  </a:moveTo>
                  <a:lnTo>
                    <a:pt x="13120" y="0"/>
                  </a:lnTo>
                  <a:lnTo>
                    <a:pt x="11723" y="992"/>
                  </a:lnTo>
                  <a:lnTo>
                    <a:pt x="10792" y="2646"/>
                  </a:lnTo>
                  <a:lnTo>
                    <a:pt x="9757" y="7130"/>
                  </a:lnTo>
                  <a:lnTo>
                    <a:pt x="9093" y="18092"/>
                  </a:lnTo>
                  <a:lnTo>
                    <a:pt x="9039" y="20991"/>
                  </a:lnTo>
                  <a:lnTo>
                    <a:pt x="6333" y="29504"/>
                  </a:lnTo>
                  <a:lnTo>
                    <a:pt x="4223" y="34552"/>
                  </a:lnTo>
                  <a:lnTo>
                    <a:pt x="2814" y="40894"/>
                  </a:lnTo>
                  <a:lnTo>
                    <a:pt x="1877" y="48099"/>
                  </a:lnTo>
                  <a:lnTo>
                    <a:pt x="1251" y="55879"/>
                  </a:lnTo>
                  <a:lnTo>
                    <a:pt x="834" y="64042"/>
                  </a:lnTo>
                  <a:lnTo>
                    <a:pt x="371" y="81049"/>
                  </a:lnTo>
                  <a:lnTo>
                    <a:pt x="33" y="138746"/>
                  </a:lnTo>
                  <a:lnTo>
                    <a:pt x="1014" y="150044"/>
                  </a:lnTo>
                  <a:lnTo>
                    <a:pt x="2661" y="161545"/>
                  </a:lnTo>
                  <a:lnTo>
                    <a:pt x="4750" y="173181"/>
                  </a:lnTo>
                  <a:lnTo>
                    <a:pt x="6143" y="184907"/>
                  </a:lnTo>
                  <a:lnTo>
                    <a:pt x="7072" y="196694"/>
                  </a:lnTo>
                  <a:lnTo>
                    <a:pt x="7692" y="208520"/>
                  </a:lnTo>
                  <a:lnTo>
                    <a:pt x="9097" y="219381"/>
                  </a:lnTo>
                  <a:lnTo>
                    <a:pt x="11025" y="229598"/>
                  </a:lnTo>
                  <a:lnTo>
                    <a:pt x="21249" y="272123"/>
                  </a:lnTo>
                  <a:lnTo>
                    <a:pt x="24088" y="281626"/>
                  </a:lnTo>
                  <a:lnTo>
                    <a:pt x="26974" y="289946"/>
                  </a:lnTo>
                  <a:lnTo>
                    <a:pt x="29889" y="297477"/>
                  </a:lnTo>
                  <a:lnTo>
                    <a:pt x="35774" y="313783"/>
                  </a:lnTo>
                  <a:lnTo>
                    <a:pt x="38732" y="322298"/>
                  </a:lnTo>
                  <a:lnTo>
                    <a:pt x="42688" y="328967"/>
                  </a:lnTo>
                  <a:lnTo>
                    <a:pt x="47311" y="334405"/>
                  </a:lnTo>
                  <a:lnTo>
                    <a:pt x="52377" y="339023"/>
                  </a:lnTo>
                  <a:lnTo>
                    <a:pt x="57738" y="343094"/>
                  </a:lnTo>
                  <a:lnTo>
                    <a:pt x="63297" y="346799"/>
                  </a:lnTo>
                  <a:lnTo>
                    <a:pt x="68987" y="350262"/>
                  </a:lnTo>
                  <a:lnTo>
                    <a:pt x="75757" y="353563"/>
                  </a:lnTo>
                  <a:lnTo>
                    <a:pt x="83247" y="356756"/>
                  </a:lnTo>
                  <a:lnTo>
                    <a:pt x="91217" y="359876"/>
                  </a:lnTo>
                  <a:lnTo>
                    <a:pt x="98515" y="361957"/>
                  </a:lnTo>
                  <a:lnTo>
                    <a:pt x="105364" y="363344"/>
                  </a:lnTo>
                  <a:lnTo>
                    <a:pt x="111914" y="364268"/>
                  </a:lnTo>
                  <a:lnTo>
                    <a:pt x="118266" y="364885"/>
                  </a:lnTo>
                  <a:lnTo>
                    <a:pt x="124485" y="365295"/>
                  </a:lnTo>
                  <a:lnTo>
                    <a:pt x="130616" y="365569"/>
                  </a:lnTo>
                  <a:lnTo>
                    <a:pt x="137679" y="364760"/>
                  </a:lnTo>
                  <a:lnTo>
                    <a:pt x="145364" y="363228"/>
                  </a:lnTo>
                  <a:lnTo>
                    <a:pt x="153464" y="361215"/>
                  </a:lnTo>
                  <a:lnTo>
                    <a:pt x="160849" y="357888"/>
                  </a:lnTo>
                  <a:lnTo>
                    <a:pt x="167757" y="353686"/>
                  </a:lnTo>
                  <a:lnTo>
                    <a:pt x="174346" y="348900"/>
                  </a:lnTo>
                  <a:lnTo>
                    <a:pt x="180723" y="342733"/>
                  </a:lnTo>
                  <a:lnTo>
                    <a:pt x="186959" y="335645"/>
                  </a:lnTo>
                  <a:lnTo>
                    <a:pt x="193100" y="327943"/>
                  </a:lnTo>
                  <a:lnTo>
                    <a:pt x="199179" y="319832"/>
                  </a:lnTo>
                  <a:lnTo>
                    <a:pt x="211225" y="302882"/>
                  </a:lnTo>
                  <a:lnTo>
                    <a:pt x="216223" y="294195"/>
                  </a:lnTo>
                  <a:lnTo>
                    <a:pt x="220547" y="285427"/>
                  </a:lnTo>
                  <a:lnTo>
                    <a:pt x="224422" y="276605"/>
                  </a:lnTo>
                  <a:lnTo>
                    <a:pt x="227005" y="266755"/>
                  </a:lnTo>
                  <a:lnTo>
                    <a:pt x="228728" y="256220"/>
                  </a:lnTo>
                  <a:lnTo>
                    <a:pt x="229876" y="245227"/>
                  </a:lnTo>
                  <a:lnTo>
                    <a:pt x="231634" y="234922"/>
                  </a:lnTo>
                  <a:lnTo>
                    <a:pt x="233798" y="225076"/>
                  </a:lnTo>
                  <a:lnTo>
                    <a:pt x="236232" y="215535"/>
                  </a:lnTo>
                  <a:lnTo>
                    <a:pt x="236863" y="207190"/>
                  </a:lnTo>
                  <a:lnTo>
                    <a:pt x="236292" y="199642"/>
                  </a:lnTo>
                  <a:lnTo>
                    <a:pt x="234919" y="192626"/>
                  </a:lnTo>
                  <a:lnTo>
                    <a:pt x="232019" y="185964"/>
                  </a:lnTo>
                  <a:lnTo>
                    <a:pt x="228101" y="179539"/>
                  </a:lnTo>
                  <a:lnTo>
                    <a:pt x="223505" y="173271"/>
                  </a:lnTo>
                  <a:lnTo>
                    <a:pt x="218457" y="168100"/>
                  </a:lnTo>
                  <a:lnTo>
                    <a:pt x="213107" y="163661"/>
                  </a:lnTo>
                  <a:lnTo>
                    <a:pt x="207556" y="159709"/>
                  </a:lnTo>
                  <a:lnTo>
                    <a:pt x="201870" y="157074"/>
                  </a:lnTo>
                  <a:lnTo>
                    <a:pt x="196096" y="155318"/>
                  </a:lnTo>
                  <a:lnTo>
                    <a:pt x="190262" y="154147"/>
                  </a:lnTo>
                  <a:lnTo>
                    <a:pt x="183396" y="154359"/>
                  </a:lnTo>
                  <a:lnTo>
                    <a:pt x="175842" y="155492"/>
                  </a:lnTo>
                  <a:lnTo>
                    <a:pt x="167830" y="157240"/>
                  </a:lnTo>
                  <a:lnTo>
                    <a:pt x="158520" y="160389"/>
                  </a:lnTo>
                  <a:lnTo>
                    <a:pt x="148345" y="164473"/>
                  </a:lnTo>
                  <a:lnTo>
                    <a:pt x="137592" y="169180"/>
                  </a:lnTo>
                  <a:lnTo>
                    <a:pt x="127446" y="174302"/>
                  </a:lnTo>
                  <a:lnTo>
                    <a:pt x="117706" y="179702"/>
                  </a:lnTo>
                  <a:lnTo>
                    <a:pt x="108237" y="185286"/>
                  </a:lnTo>
                  <a:lnTo>
                    <a:pt x="98947" y="192977"/>
                  </a:lnTo>
                  <a:lnTo>
                    <a:pt x="89777" y="202073"/>
                  </a:lnTo>
                  <a:lnTo>
                    <a:pt x="80688" y="212106"/>
                  </a:lnTo>
                  <a:lnTo>
                    <a:pt x="62650" y="231191"/>
                  </a:lnTo>
                  <a:lnTo>
                    <a:pt x="31557" y="262957"/>
                  </a:lnTo>
                  <a:lnTo>
                    <a:pt x="26000" y="269563"/>
                  </a:lnTo>
                  <a:lnTo>
                    <a:pt x="21302" y="275951"/>
                  </a:lnTo>
                  <a:lnTo>
                    <a:pt x="17178" y="282194"/>
                  </a:lnTo>
                  <a:lnTo>
                    <a:pt x="9949" y="291776"/>
                  </a:lnTo>
                  <a:lnTo>
                    <a:pt x="0" y="3036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Annotation136"/>
            <p:cNvSpPr/>
            <p:nvPr/>
          </p:nvSpPr>
          <p:spPr>
            <a:xfrm>
              <a:off x="7590747" y="2650061"/>
              <a:ext cx="187012" cy="239061"/>
            </a:xfrm>
            <a:custGeom>
              <a:avLst/>
              <a:gdLst/>
              <a:ahLst/>
              <a:cxnLst/>
              <a:rect l="0" t="0" r="0" b="0"/>
              <a:pathLst>
                <a:path w="187012" h="239061">
                  <a:moveTo>
                    <a:pt x="70925" y="8821"/>
                  </a:moveTo>
                  <a:lnTo>
                    <a:pt x="63235" y="1133"/>
                  </a:lnTo>
                  <a:lnTo>
                    <a:pt x="59901" y="443"/>
                  </a:lnTo>
                  <a:lnTo>
                    <a:pt x="55111" y="137"/>
                  </a:lnTo>
                  <a:lnTo>
                    <a:pt x="49675" y="0"/>
                  </a:lnTo>
                  <a:lnTo>
                    <a:pt x="46836" y="956"/>
                  </a:lnTo>
                  <a:lnTo>
                    <a:pt x="41036" y="4664"/>
                  </a:lnTo>
                  <a:lnTo>
                    <a:pt x="38101" y="7042"/>
                  </a:lnTo>
                  <a:lnTo>
                    <a:pt x="35151" y="9619"/>
                  </a:lnTo>
                  <a:lnTo>
                    <a:pt x="32193" y="12330"/>
                  </a:lnTo>
                  <a:lnTo>
                    <a:pt x="30220" y="15129"/>
                  </a:lnTo>
                  <a:lnTo>
                    <a:pt x="28029" y="20885"/>
                  </a:lnTo>
                  <a:lnTo>
                    <a:pt x="22055" y="39185"/>
                  </a:lnTo>
                  <a:lnTo>
                    <a:pt x="19493" y="45931"/>
                  </a:lnTo>
                  <a:lnTo>
                    <a:pt x="16793" y="52412"/>
                  </a:lnTo>
                  <a:lnTo>
                    <a:pt x="14000" y="58718"/>
                  </a:lnTo>
                  <a:lnTo>
                    <a:pt x="11147" y="66890"/>
                  </a:lnTo>
                  <a:lnTo>
                    <a:pt x="8253" y="76307"/>
                  </a:lnTo>
                  <a:lnTo>
                    <a:pt x="5330" y="86554"/>
                  </a:lnTo>
                  <a:lnTo>
                    <a:pt x="3383" y="96362"/>
                  </a:lnTo>
                  <a:lnTo>
                    <a:pt x="2084" y="105877"/>
                  </a:lnTo>
                  <a:lnTo>
                    <a:pt x="1218" y="115197"/>
                  </a:lnTo>
                  <a:lnTo>
                    <a:pt x="642" y="124387"/>
                  </a:lnTo>
                  <a:lnTo>
                    <a:pt x="0" y="142535"/>
                  </a:lnTo>
                  <a:lnTo>
                    <a:pt x="821" y="151542"/>
                  </a:lnTo>
                  <a:lnTo>
                    <a:pt x="2361" y="160523"/>
                  </a:lnTo>
                  <a:lnTo>
                    <a:pt x="4379" y="169487"/>
                  </a:lnTo>
                  <a:lnTo>
                    <a:pt x="6717" y="177447"/>
                  </a:lnTo>
                  <a:lnTo>
                    <a:pt x="9268" y="184739"/>
                  </a:lnTo>
                  <a:lnTo>
                    <a:pt x="11961" y="191584"/>
                  </a:lnTo>
                  <a:lnTo>
                    <a:pt x="15741" y="198132"/>
                  </a:lnTo>
                  <a:lnTo>
                    <a:pt x="20244" y="204481"/>
                  </a:lnTo>
                  <a:lnTo>
                    <a:pt x="25232" y="210699"/>
                  </a:lnTo>
                  <a:lnTo>
                    <a:pt x="30541" y="215836"/>
                  </a:lnTo>
                  <a:lnTo>
                    <a:pt x="36064" y="220253"/>
                  </a:lnTo>
                  <a:lnTo>
                    <a:pt x="41731" y="224190"/>
                  </a:lnTo>
                  <a:lnTo>
                    <a:pt x="48485" y="227806"/>
                  </a:lnTo>
                  <a:lnTo>
                    <a:pt x="55965" y="231210"/>
                  </a:lnTo>
                  <a:lnTo>
                    <a:pt x="63928" y="234471"/>
                  </a:lnTo>
                  <a:lnTo>
                    <a:pt x="71221" y="236645"/>
                  </a:lnTo>
                  <a:lnTo>
                    <a:pt x="78068" y="238094"/>
                  </a:lnTo>
                  <a:lnTo>
                    <a:pt x="84616" y="239060"/>
                  </a:lnTo>
                  <a:lnTo>
                    <a:pt x="91958" y="238712"/>
                  </a:lnTo>
                  <a:lnTo>
                    <a:pt x="99830" y="237489"/>
                  </a:lnTo>
                  <a:lnTo>
                    <a:pt x="108054" y="235680"/>
                  </a:lnTo>
                  <a:lnTo>
                    <a:pt x="115521" y="231498"/>
                  </a:lnTo>
                  <a:lnTo>
                    <a:pt x="122484" y="225733"/>
                  </a:lnTo>
                  <a:lnTo>
                    <a:pt x="129110" y="218913"/>
                  </a:lnTo>
                  <a:lnTo>
                    <a:pt x="135512" y="211391"/>
                  </a:lnTo>
                  <a:lnTo>
                    <a:pt x="141763" y="203398"/>
                  </a:lnTo>
                  <a:lnTo>
                    <a:pt x="147916" y="195094"/>
                  </a:lnTo>
                  <a:lnTo>
                    <a:pt x="160044" y="177930"/>
                  </a:lnTo>
                  <a:lnTo>
                    <a:pt x="166056" y="169185"/>
                  </a:lnTo>
                  <a:lnTo>
                    <a:pt x="171057" y="162363"/>
                  </a:lnTo>
                  <a:lnTo>
                    <a:pt x="175383" y="156823"/>
                  </a:lnTo>
                  <a:lnTo>
                    <a:pt x="187011" y="1427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Annotation137"/>
            <p:cNvSpPr/>
            <p:nvPr/>
          </p:nvSpPr>
          <p:spPr>
            <a:xfrm>
              <a:off x="7911703" y="2471359"/>
              <a:ext cx="169665" cy="196454"/>
            </a:xfrm>
            <a:custGeom>
              <a:avLst/>
              <a:gdLst/>
              <a:ahLst/>
              <a:cxnLst/>
              <a:rect l="0" t="0" r="0" b="0"/>
              <a:pathLst>
                <a:path w="169665" h="196454">
                  <a:moveTo>
                    <a:pt x="0" y="0"/>
                  </a:moveTo>
                  <a:lnTo>
                    <a:pt x="0" y="29014"/>
                  </a:lnTo>
                  <a:lnTo>
                    <a:pt x="992" y="33233"/>
                  </a:lnTo>
                  <a:lnTo>
                    <a:pt x="2646" y="38030"/>
                  </a:lnTo>
                  <a:lnTo>
                    <a:pt x="4739" y="43213"/>
                  </a:lnTo>
                  <a:lnTo>
                    <a:pt x="7128" y="48652"/>
                  </a:lnTo>
                  <a:lnTo>
                    <a:pt x="12429" y="59987"/>
                  </a:lnTo>
                  <a:lnTo>
                    <a:pt x="16223" y="65788"/>
                  </a:lnTo>
                  <a:lnTo>
                    <a:pt x="20738" y="71640"/>
                  </a:lnTo>
                  <a:lnTo>
                    <a:pt x="25731" y="77526"/>
                  </a:lnTo>
                  <a:lnTo>
                    <a:pt x="31044" y="84426"/>
                  </a:lnTo>
                  <a:lnTo>
                    <a:pt x="36571" y="92002"/>
                  </a:lnTo>
                  <a:lnTo>
                    <a:pt x="42240" y="100030"/>
                  </a:lnTo>
                  <a:lnTo>
                    <a:pt x="48004" y="107366"/>
                  </a:lnTo>
                  <a:lnTo>
                    <a:pt x="53830" y="114242"/>
                  </a:lnTo>
                  <a:lnTo>
                    <a:pt x="59700" y="120809"/>
                  </a:lnTo>
                  <a:lnTo>
                    <a:pt x="71512" y="133398"/>
                  </a:lnTo>
                  <a:lnTo>
                    <a:pt x="77440" y="139534"/>
                  </a:lnTo>
                  <a:lnTo>
                    <a:pt x="83376" y="144616"/>
                  </a:lnTo>
                  <a:lnTo>
                    <a:pt x="89319" y="148997"/>
                  </a:lnTo>
                  <a:lnTo>
                    <a:pt x="95265" y="152909"/>
                  </a:lnTo>
                  <a:lnTo>
                    <a:pt x="101213" y="156509"/>
                  </a:lnTo>
                  <a:lnTo>
                    <a:pt x="107163" y="159902"/>
                  </a:lnTo>
                  <a:lnTo>
                    <a:pt x="119066" y="166318"/>
                  </a:lnTo>
                  <a:lnTo>
                    <a:pt x="130970" y="172476"/>
                  </a:lnTo>
                  <a:lnTo>
                    <a:pt x="135930" y="175508"/>
                  </a:lnTo>
                  <a:lnTo>
                    <a:pt x="140230" y="178520"/>
                  </a:lnTo>
                  <a:lnTo>
                    <a:pt x="144088" y="181521"/>
                  </a:lnTo>
                  <a:lnTo>
                    <a:pt x="147652" y="184514"/>
                  </a:lnTo>
                  <a:lnTo>
                    <a:pt x="151021" y="187502"/>
                  </a:lnTo>
                  <a:lnTo>
                    <a:pt x="154259" y="190485"/>
                  </a:lnTo>
                  <a:lnTo>
                    <a:pt x="157409" y="192474"/>
                  </a:lnTo>
                  <a:lnTo>
                    <a:pt x="160502" y="193801"/>
                  </a:lnTo>
                  <a:lnTo>
                    <a:pt x="169664" y="1964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SMARTInkAnnotation138"/>
            <p:cNvSpPr/>
            <p:nvPr/>
          </p:nvSpPr>
          <p:spPr>
            <a:xfrm>
              <a:off x="7983141" y="2368632"/>
              <a:ext cx="178594" cy="245603"/>
            </a:xfrm>
            <a:custGeom>
              <a:avLst/>
              <a:gdLst/>
              <a:ahLst/>
              <a:cxnLst/>
              <a:rect l="0" t="0" r="0" b="0"/>
              <a:pathLst>
                <a:path w="178594" h="245603">
                  <a:moveTo>
                    <a:pt x="0" y="245602"/>
                  </a:moveTo>
                  <a:lnTo>
                    <a:pt x="4739" y="240861"/>
                  </a:lnTo>
                  <a:lnTo>
                    <a:pt x="9713" y="233242"/>
                  </a:lnTo>
                  <a:lnTo>
                    <a:pt x="12428" y="228432"/>
                  </a:lnTo>
                  <a:lnTo>
                    <a:pt x="15230" y="224234"/>
                  </a:lnTo>
                  <a:lnTo>
                    <a:pt x="18092" y="220442"/>
                  </a:lnTo>
                  <a:lnTo>
                    <a:pt x="20990" y="216922"/>
                  </a:lnTo>
                  <a:lnTo>
                    <a:pt x="24907" y="212591"/>
                  </a:lnTo>
                  <a:lnTo>
                    <a:pt x="34551" y="202488"/>
                  </a:lnTo>
                  <a:lnTo>
                    <a:pt x="68619" y="168084"/>
                  </a:lnTo>
                  <a:lnTo>
                    <a:pt x="73528" y="162174"/>
                  </a:lnTo>
                  <a:lnTo>
                    <a:pt x="77792" y="156249"/>
                  </a:lnTo>
                  <a:lnTo>
                    <a:pt x="81626" y="150314"/>
                  </a:lnTo>
                  <a:lnTo>
                    <a:pt x="85176" y="145366"/>
                  </a:lnTo>
                  <a:lnTo>
                    <a:pt x="88534" y="141075"/>
                  </a:lnTo>
                  <a:lnTo>
                    <a:pt x="91764" y="137222"/>
                  </a:lnTo>
                  <a:lnTo>
                    <a:pt x="94910" y="132669"/>
                  </a:lnTo>
                  <a:lnTo>
                    <a:pt x="98001" y="127649"/>
                  </a:lnTo>
                  <a:lnTo>
                    <a:pt x="101052" y="122318"/>
                  </a:lnTo>
                  <a:lnTo>
                    <a:pt x="104079" y="117772"/>
                  </a:lnTo>
                  <a:lnTo>
                    <a:pt x="107089" y="113749"/>
                  </a:lnTo>
                  <a:lnTo>
                    <a:pt x="110088" y="110075"/>
                  </a:lnTo>
                  <a:lnTo>
                    <a:pt x="113420" y="103347"/>
                  </a:lnTo>
                  <a:lnTo>
                    <a:pt x="114900" y="96057"/>
                  </a:lnTo>
                  <a:lnTo>
                    <a:pt x="115296" y="91335"/>
                  </a:lnTo>
                  <a:lnTo>
                    <a:pt x="115558" y="86202"/>
                  </a:lnTo>
                  <a:lnTo>
                    <a:pt x="114742" y="80796"/>
                  </a:lnTo>
                  <a:lnTo>
                    <a:pt x="113205" y="75208"/>
                  </a:lnTo>
                  <a:lnTo>
                    <a:pt x="103610" y="47240"/>
                  </a:lnTo>
                  <a:lnTo>
                    <a:pt x="99831" y="40931"/>
                  </a:lnTo>
                  <a:lnTo>
                    <a:pt x="95327" y="35733"/>
                  </a:lnTo>
                  <a:lnTo>
                    <a:pt x="90341" y="31275"/>
                  </a:lnTo>
                  <a:lnTo>
                    <a:pt x="86024" y="26319"/>
                  </a:lnTo>
                  <a:lnTo>
                    <a:pt x="82154" y="21030"/>
                  </a:lnTo>
                  <a:lnTo>
                    <a:pt x="78582" y="15520"/>
                  </a:lnTo>
                  <a:lnTo>
                    <a:pt x="75208" y="11847"/>
                  </a:lnTo>
                  <a:lnTo>
                    <a:pt x="71967" y="9398"/>
                  </a:lnTo>
                  <a:lnTo>
                    <a:pt x="68813" y="7765"/>
                  </a:lnTo>
                  <a:lnTo>
                    <a:pt x="65719" y="5685"/>
                  </a:lnTo>
                  <a:lnTo>
                    <a:pt x="62665" y="3305"/>
                  </a:lnTo>
                  <a:lnTo>
                    <a:pt x="59636" y="727"/>
                  </a:lnTo>
                  <a:lnTo>
                    <a:pt x="57616" y="0"/>
                  </a:lnTo>
                  <a:lnTo>
                    <a:pt x="56270" y="508"/>
                  </a:lnTo>
                  <a:lnTo>
                    <a:pt x="54110" y="3711"/>
                  </a:lnTo>
                  <a:lnTo>
                    <a:pt x="53735" y="9007"/>
                  </a:lnTo>
                  <a:lnTo>
                    <a:pt x="53624" y="21600"/>
                  </a:lnTo>
                  <a:lnTo>
                    <a:pt x="54601" y="26814"/>
                  </a:lnTo>
                  <a:lnTo>
                    <a:pt x="56243" y="32275"/>
                  </a:lnTo>
                  <a:lnTo>
                    <a:pt x="58332" y="37899"/>
                  </a:lnTo>
                  <a:lnTo>
                    <a:pt x="60715" y="43633"/>
                  </a:lnTo>
                  <a:lnTo>
                    <a:pt x="63298" y="49440"/>
                  </a:lnTo>
                  <a:lnTo>
                    <a:pt x="66010" y="55296"/>
                  </a:lnTo>
                  <a:lnTo>
                    <a:pt x="69803" y="62177"/>
                  </a:lnTo>
                  <a:lnTo>
                    <a:pt x="74317" y="69740"/>
                  </a:lnTo>
                  <a:lnTo>
                    <a:pt x="79310" y="77759"/>
                  </a:lnTo>
                  <a:lnTo>
                    <a:pt x="84623" y="85089"/>
                  </a:lnTo>
                  <a:lnTo>
                    <a:pt x="90150" y="91961"/>
                  </a:lnTo>
                  <a:lnTo>
                    <a:pt x="95818" y="98526"/>
                  </a:lnTo>
                  <a:lnTo>
                    <a:pt x="101582" y="105879"/>
                  </a:lnTo>
                  <a:lnTo>
                    <a:pt x="107409" y="113758"/>
                  </a:lnTo>
                  <a:lnTo>
                    <a:pt x="113277" y="121987"/>
                  </a:lnTo>
                  <a:lnTo>
                    <a:pt x="119175" y="129458"/>
                  </a:lnTo>
                  <a:lnTo>
                    <a:pt x="125090" y="136422"/>
                  </a:lnTo>
                  <a:lnTo>
                    <a:pt x="131019" y="143050"/>
                  </a:lnTo>
                  <a:lnTo>
                    <a:pt x="142896" y="155705"/>
                  </a:lnTo>
                  <a:lnTo>
                    <a:pt x="148842" y="161858"/>
                  </a:lnTo>
                  <a:lnTo>
                    <a:pt x="153798" y="167945"/>
                  </a:lnTo>
                  <a:lnTo>
                    <a:pt x="158095" y="173986"/>
                  </a:lnTo>
                  <a:lnTo>
                    <a:pt x="161951" y="179999"/>
                  </a:lnTo>
                  <a:lnTo>
                    <a:pt x="165514" y="184007"/>
                  </a:lnTo>
                  <a:lnTo>
                    <a:pt x="168882" y="186679"/>
                  </a:lnTo>
                  <a:lnTo>
                    <a:pt x="178593" y="1920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SMARTInkAnnotation139"/>
            <p:cNvSpPr/>
            <p:nvPr/>
          </p:nvSpPr>
          <p:spPr>
            <a:xfrm>
              <a:off x="8224242" y="2471359"/>
              <a:ext cx="98228" cy="125016"/>
            </a:xfrm>
            <a:custGeom>
              <a:avLst/>
              <a:gdLst/>
              <a:ahLst/>
              <a:cxnLst/>
              <a:rect l="0" t="0" r="0" b="0"/>
              <a:pathLst>
                <a:path w="98228" h="125016">
                  <a:moveTo>
                    <a:pt x="0" y="0"/>
                  </a:moveTo>
                  <a:lnTo>
                    <a:pt x="0" y="12429"/>
                  </a:lnTo>
                  <a:lnTo>
                    <a:pt x="992" y="15231"/>
                  </a:lnTo>
                  <a:lnTo>
                    <a:pt x="2646" y="18091"/>
                  </a:lnTo>
                  <a:lnTo>
                    <a:pt x="4740" y="20990"/>
                  </a:lnTo>
                  <a:lnTo>
                    <a:pt x="7128" y="23915"/>
                  </a:lnTo>
                  <a:lnTo>
                    <a:pt x="9714" y="26857"/>
                  </a:lnTo>
                  <a:lnTo>
                    <a:pt x="12429" y="29811"/>
                  </a:lnTo>
                  <a:lnTo>
                    <a:pt x="15231" y="33764"/>
                  </a:lnTo>
                  <a:lnTo>
                    <a:pt x="18092" y="38385"/>
                  </a:lnTo>
                  <a:lnTo>
                    <a:pt x="20990" y="43449"/>
                  </a:lnTo>
                  <a:lnTo>
                    <a:pt x="24909" y="47817"/>
                  </a:lnTo>
                  <a:lnTo>
                    <a:pt x="29504" y="51722"/>
                  </a:lnTo>
                  <a:lnTo>
                    <a:pt x="34552" y="55317"/>
                  </a:lnTo>
                  <a:lnTo>
                    <a:pt x="39902" y="59698"/>
                  </a:lnTo>
                  <a:lnTo>
                    <a:pt x="45452" y="64603"/>
                  </a:lnTo>
                  <a:lnTo>
                    <a:pt x="51137" y="69858"/>
                  </a:lnTo>
                  <a:lnTo>
                    <a:pt x="55921" y="75345"/>
                  </a:lnTo>
                  <a:lnTo>
                    <a:pt x="60100" y="80988"/>
                  </a:lnTo>
                  <a:lnTo>
                    <a:pt x="63879" y="86734"/>
                  </a:lnTo>
                  <a:lnTo>
                    <a:pt x="68383" y="92549"/>
                  </a:lnTo>
                  <a:lnTo>
                    <a:pt x="73369" y="98410"/>
                  </a:lnTo>
                  <a:lnTo>
                    <a:pt x="83210" y="109222"/>
                  </a:lnTo>
                  <a:lnTo>
                    <a:pt x="98227" y="1250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SMARTInkAnnotation140"/>
            <p:cNvSpPr/>
            <p:nvPr/>
          </p:nvSpPr>
          <p:spPr>
            <a:xfrm>
              <a:off x="8295682" y="2395950"/>
              <a:ext cx="214311" cy="190880"/>
            </a:xfrm>
            <a:custGeom>
              <a:avLst/>
              <a:gdLst/>
              <a:ahLst/>
              <a:cxnLst/>
              <a:rect l="0" t="0" r="0" b="0"/>
              <a:pathLst>
                <a:path w="214311" h="190880">
                  <a:moveTo>
                    <a:pt x="8927" y="66479"/>
                  </a:moveTo>
                  <a:lnTo>
                    <a:pt x="4187" y="66479"/>
                  </a:lnTo>
                  <a:lnTo>
                    <a:pt x="2790" y="65487"/>
                  </a:lnTo>
                  <a:lnTo>
                    <a:pt x="1859" y="63833"/>
                  </a:lnTo>
                  <a:lnTo>
                    <a:pt x="7" y="57582"/>
                  </a:lnTo>
                  <a:lnTo>
                    <a:pt x="0" y="52818"/>
                  </a:lnTo>
                  <a:lnTo>
                    <a:pt x="991" y="51419"/>
                  </a:lnTo>
                  <a:lnTo>
                    <a:pt x="2644" y="50486"/>
                  </a:lnTo>
                  <a:lnTo>
                    <a:pt x="4738" y="49864"/>
                  </a:lnTo>
                  <a:lnTo>
                    <a:pt x="6135" y="48457"/>
                  </a:lnTo>
                  <a:lnTo>
                    <a:pt x="7066" y="46527"/>
                  </a:lnTo>
                  <a:lnTo>
                    <a:pt x="7686" y="44248"/>
                  </a:lnTo>
                  <a:lnTo>
                    <a:pt x="11021" y="39070"/>
                  </a:lnTo>
                  <a:lnTo>
                    <a:pt x="15811" y="33461"/>
                  </a:lnTo>
                  <a:lnTo>
                    <a:pt x="21247" y="27661"/>
                  </a:lnTo>
                  <a:lnTo>
                    <a:pt x="35771" y="12885"/>
                  </a:lnTo>
                  <a:lnTo>
                    <a:pt x="38729" y="9913"/>
                  </a:lnTo>
                  <a:lnTo>
                    <a:pt x="42685" y="6941"/>
                  </a:lnTo>
                  <a:lnTo>
                    <a:pt x="47308" y="3966"/>
                  </a:lnTo>
                  <a:lnTo>
                    <a:pt x="52373" y="991"/>
                  </a:lnTo>
                  <a:lnTo>
                    <a:pt x="56742" y="0"/>
                  </a:lnTo>
                  <a:lnTo>
                    <a:pt x="60647" y="331"/>
                  </a:lnTo>
                  <a:lnTo>
                    <a:pt x="64243" y="1545"/>
                  </a:lnTo>
                  <a:lnTo>
                    <a:pt x="70885" y="5539"/>
                  </a:lnTo>
                  <a:lnTo>
                    <a:pt x="74044" y="7993"/>
                  </a:lnTo>
                  <a:lnTo>
                    <a:pt x="76151" y="11613"/>
                  </a:lnTo>
                  <a:lnTo>
                    <a:pt x="77556" y="16011"/>
                  </a:lnTo>
                  <a:lnTo>
                    <a:pt x="78491" y="20927"/>
                  </a:lnTo>
                  <a:lnTo>
                    <a:pt x="80108" y="27182"/>
                  </a:lnTo>
                  <a:lnTo>
                    <a:pt x="82179" y="34328"/>
                  </a:lnTo>
                  <a:lnTo>
                    <a:pt x="84551" y="42068"/>
                  </a:lnTo>
                  <a:lnTo>
                    <a:pt x="89833" y="61252"/>
                  </a:lnTo>
                  <a:lnTo>
                    <a:pt x="92629" y="71924"/>
                  </a:lnTo>
                  <a:lnTo>
                    <a:pt x="94494" y="82015"/>
                  </a:lnTo>
                  <a:lnTo>
                    <a:pt x="95738" y="91719"/>
                  </a:lnTo>
                  <a:lnTo>
                    <a:pt x="96567" y="101165"/>
                  </a:lnTo>
                  <a:lnTo>
                    <a:pt x="98111" y="110439"/>
                  </a:lnTo>
                  <a:lnTo>
                    <a:pt x="100133" y="119598"/>
                  </a:lnTo>
                  <a:lnTo>
                    <a:pt x="102474" y="128681"/>
                  </a:lnTo>
                  <a:lnTo>
                    <a:pt x="105025" y="137712"/>
                  </a:lnTo>
                  <a:lnTo>
                    <a:pt x="110507" y="155685"/>
                  </a:lnTo>
                  <a:lnTo>
                    <a:pt x="113358" y="162661"/>
                  </a:lnTo>
                  <a:lnTo>
                    <a:pt x="116251" y="168303"/>
                  </a:lnTo>
                  <a:lnTo>
                    <a:pt x="119172" y="173057"/>
                  </a:lnTo>
                  <a:lnTo>
                    <a:pt x="121119" y="177218"/>
                  </a:lnTo>
                  <a:lnTo>
                    <a:pt x="122417" y="180985"/>
                  </a:lnTo>
                  <a:lnTo>
                    <a:pt x="123283" y="184488"/>
                  </a:lnTo>
                  <a:lnTo>
                    <a:pt x="124851" y="186824"/>
                  </a:lnTo>
                  <a:lnTo>
                    <a:pt x="126891" y="188380"/>
                  </a:lnTo>
                  <a:lnTo>
                    <a:pt x="129241" y="189418"/>
                  </a:lnTo>
                  <a:lnTo>
                    <a:pt x="134498" y="190572"/>
                  </a:lnTo>
                  <a:lnTo>
                    <a:pt x="137291" y="190879"/>
                  </a:lnTo>
                  <a:lnTo>
                    <a:pt x="140143" y="189100"/>
                  </a:lnTo>
                  <a:lnTo>
                    <a:pt x="143037" y="185930"/>
                  </a:lnTo>
                  <a:lnTo>
                    <a:pt x="145959" y="181831"/>
                  </a:lnTo>
                  <a:lnTo>
                    <a:pt x="148899" y="177115"/>
                  </a:lnTo>
                  <a:lnTo>
                    <a:pt x="151850" y="171986"/>
                  </a:lnTo>
                  <a:lnTo>
                    <a:pt x="154811" y="166583"/>
                  </a:lnTo>
                  <a:lnTo>
                    <a:pt x="157776" y="160004"/>
                  </a:lnTo>
                  <a:lnTo>
                    <a:pt x="160746" y="152641"/>
                  </a:lnTo>
                  <a:lnTo>
                    <a:pt x="163718" y="144756"/>
                  </a:lnTo>
                  <a:lnTo>
                    <a:pt x="167684" y="136523"/>
                  </a:lnTo>
                  <a:lnTo>
                    <a:pt x="172312" y="128058"/>
                  </a:lnTo>
                  <a:lnTo>
                    <a:pt x="177381" y="119438"/>
                  </a:lnTo>
                  <a:lnTo>
                    <a:pt x="185661" y="104568"/>
                  </a:lnTo>
                  <a:lnTo>
                    <a:pt x="189257" y="97825"/>
                  </a:lnTo>
                  <a:lnTo>
                    <a:pt x="193639" y="90353"/>
                  </a:lnTo>
                  <a:lnTo>
                    <a:pt x="214310" y="575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SMARTInkAnnotation141"/>
            <p:cNvSpPr/>
            <p:nvPr/>
          </p:nvSpPr>
          <p:spPr>
            <a:xfrm>
              <a:off x="8340328" y="2064458"/>
              <a:ext cx="221205" cy="254036"/>
            </a:xfrm>
            <a:custGeom>
              <a:avLst/>
              <a:gdLst/>
              <a:ahLst/>
              <a:cxnLst/>
              <a:rect l="0" t="0" r="0" b="0"/>
              <a:pathLst>
                <a:path w="221205" h="254036">
                  <a:moveTo>
                    <a:pt x="98227" y="22924"/>
                  </a:moveTo>
                  <a:lnTo>
                    <a:pt x="84665" y="22924"/>
                  </a:lnTo>
                  <a:lnTo>
                    <a:pt x="82240" y="23916"/>
                  </a:lnTo>
                  <a:lnTo>
                    <a:pt x="76900" y="27664"/>
                  </a:lnTo>
                  <a:lnTo>
                    <a:pt x="71219" y="32638"/>
                  </a:lnTo>
                  <a:lnTo>
                    <a:pt x="68315" y="35353"/>
                  </a:lnTo>
                  <a:lnTo>
                    <a:pt x="65387" y="39147"/>
                  </a:lnTo>
                  <a:lnTo>
                    <a:pt x="62443" y="43661"/>
                  </a:lnTo>
                  <a:lnTo>
                    <a:pt x="59487" y="48655"/>
                  </a:lnTo>
                  <a:lnTo>
                    <a:pt x="57518" y="52977"/>
                  </a:lnTo>
                  <a:lnTo>
                    <a:pt x="55329" y="60424"/>
                  </a:lnTo>
                  <a:lnTo>
                    <a:pt x="53753" y="65783"/>
                  </a:lnTo>
                  <a:lnTo>
                    <a:pt x="49357" y="79675"/>
                  </a:lnTo>
                  <a:lnTo>
                    <a:pt x="47787" y="87548"/>
                  </a:lnTo>
                  <a:lnTo>
                    <a:pt x="46741" y="95772"/>
                  </a:lnTo>
                  <a:lnTo>
                    <a:pt x="46044" y="104231"/>
                  </a:lnTo>
                  <a:lnTo>
                    <a:pt x="45579" y="111856"/>
                  </a:lnTo>
                  <a:lnTo>
                    <a:pt x="45062" y="125618"/>
                  </a:lnTo>
                  <a:lnTo>
                    <a:pt x="44771" y="154004"/>
                  </a:lnTo>
                  <a:lnTo>
                    <a:pt x="45722" y="163889"/>
                  </a:lnTo>
                  <a:lnTo>
                    <a:pt x="47348" y="173455"/>
                  </a:lnTo>
                  <a:lnTo>
                    <a:pt x="49425" y="182809"/>
                  </a:lnTo>
                  <a:lnTo>
                    <a:pt x="51802" y="191030"/>
                  </a:lnTo>
                  <a:lnTo>
                    <a:pt x="54378" y="198495"/>
                  </a:lnTo>
                  <a:lnTo>
                    <a:pt x="57088" y="205456"/>
                  </a:lnTo>
                  <a:lnTo>
                    <a:pt x="60879" y="212080"/>
                  </a:lnTo>
                  <a:lnTo>
                    <a:pt x="65391" y="218481"/>
                  </a:lnTo>
                  <a:lnTo>
                    <a:pt x="70383" y="224733"/>
                  </a:lnTo>
                  <a:lnTo>
                    <a:pt x="75695" y="230885"/>
                  </a:lnTo>
                  <a:lnTo>
                    <a:pt x="81220" y="236971"/>
                  </a:lnTo>
                  <a:lnTo>
                    <a:pt x="86889" y="243013"/>
                  </a:lnTo>
                  <a:lnTo>
                    <a:pt x="92652" y="247040"/>
                  </a:lnTo>
                  <a:lnTo>
                    <a:pt x="98479" y="249726"/>
                  </a:lnTo>
                  <a:lnTo>
                    <a:pt x="104348" y="251516"/>
                  </a:lnTo>
                  <a:lnTo>
                    <a:pt x="110245" y="252709"/>
                  </a:lnTo>
                  <a:lnTo>
                    <a:pt x="116160" y="253505"/>
                  </a:lnTo>
                  <a:lnTo>
                    <a:pt x="122088" y="254035"/>
                  </a:lnTo>
                  <a:lnTo>
                    <a:pt x="129017" y="253396"/>
                  </a:lnTo>
                  <a:lnTo>
                    <a:pt x="136612" y="251979"/>
                  </a:lnTo>
                  <a:lnTo>
                    <a:pt x="144653" y="250041"/>
                  </a:lnTo>
                  <a:lnTo>
                    <a:pt x="151997" y="247757"/>
                  </a:lnTo>
                  <a:lnTo>
                    <a:pt x="158878" y="245242"/>
                  </a:lnTo>
                  <a:lnTo>
                    <a:pt x="165450" y="242574"/>
                  </a:lnTo>
                  <a:lnTo>
                    <a:pt x="172808" y="237818"/>
                  </a:lnTo>
                  <a:lnTo>
                    <a:pt x="180689" y="231671"/>
                  </a:lnTo>
                  <a:lnTo>
                    <a:pt x="188920" y="224596"/>
                  </a:lnTo>
                  <a:lnTo>
                    <a:pt x="195399" y="216904"/>
                  </a:lnTo>
                  <a:lnTo>
                    <a:pt x="200712" y="208799"/>
                  </a:lnTo>
                  <a:lnTo>
                    <a:pt x="205246" y="200418"/>
                  </a:lnTo>
                  <a:lnTo>
                    <a:pt x="209259" y="191855"/>
                  </a:lnTo>
                  <a:lnTo>
                    <a:pt x="212928" y="183170"/>
                  </a:lnTo>
                  <a:lnTo>
                    <a:pt x="216367" y="174403"/>
                  </a:lnTo>
                  <a:lnTo>
                    <a:pt x="218658" y="164590"/>
                  </a:lnTo>
                  <a:lnTo>
                    <a:pt x="220185" y="154079"/>
                  </a:lnTo>
                  <a:lnTo>
                    <a:pt x="221204" y="143103"/>
                  </a:lnTo>
                  <a:lnTo>
                    <a:pt x="220891" y="131816"/>
                  </a:lnTo>
                  <a:lnTo>
                    <a:pt x="219691" y="120324"/>
                  </a:lnTo>
                  <a:lnTo>
                    <a:pt x="217898" y="108693"/>
                  </a:lnTo>
                  <a:lnTo>
                    <a:pt x="214717" y="95978"/>
                  </a:lnTo>
                  <a:lnTo>
                    <a:pt x="210614" y="82541"/>
                  </a:lnTo>
                  <a:lnTo>
                    <a:pt x="205893" y="68622"/>
                  </a:lnTo>
                  <a:lnTo>
                    <a:pt x="199769" y="56366"/>
                  </a:lnTo>
                  <a:lnTo>
                    <a:pt x="192710" y="45218"/>
                  </a:lnTo>
                  <a:lnTo>
                    <a:pt x="185028" y="34810"/>
                  </a:lnTo>
                  <a:lnTo>
                    <a:pt x="176930" y="25887"/>
                  </a:lnTo>
                  <a:lnTo>
                    <a:pt x="168554" y="17954"/>
                  </a:lnTo>
                  <a:lnTo>
                    <a:pt x="159994" y="10681"/>
                  </a:lnTo>
                  <a:lnTo>
                    <a:pt x="150320" y="5832"/>
                  </a:lnTo>
                  <a:lnTo>
                    <a:pt x="139900" y="2600"/>
                  </a:lnTo>
                  <a:lnTo>
                    <a:pt x="128985" y="445"/>
                  </a:lnTo>
                  <a:lnTo>
                    <a:pt x="117740" y="0"/>
                  </a:lnTo>
                  <a:lnTo>
                    <a:pt x="106274" y="696"/>
                  </a:lnTo>
                  <a:lnTo>
                    <a:pt x="94661" y="2152"/>
                  </a:lnTo>
                  <a:lnTo>
                    <a:pt x="83944" y="5107"/>
                  </a:lnTo>
                  <a:lnTo>
                    <a:pt x="73822" y="9062"/>
                  </a:lnTo>
                  <a:lnTo>
                    <a:pt x="64098" y="13683"/>
                  </a:lnTo>
                  <a:lnTo>
                    <a:pt x="54638" y="18747"/>
                  </a:lnTo>
                  <a:lnTo>
                    <a:pt x="45355" y="24108"/>
                  </a:lnTo>
                  <a:lnTo>
                    <a:pt x="36189" y="29667"/>
                  </a:lnTo>
                  <a:lnTo>
                    <a:pt x="29087" y="34364"/>
                  </a:lnTo>
                  <a:lnTo>
                    <a:pt x="23360" y="38488"/>
                  </a:lnTo>
                  <a:lnTo>
                    <a:pt x="18550" y="42230"/>
                  </a:lnTo>
                  <a:lnTo>
                    <a:pt x="14351" y="45716"/>
                  </a:lnTo>
                  <a:lnTo>
                    <a:pt x="10559" y="49033"/>
                  </a:lnTo>
                  <a:lnTo>
                    <a:pt x="0" y="586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SMARTInkAnnotation142"/>
            <p:cNvSpPr/>
            <p:nvPr/>
          </p:nvSpPr>
          <p:spPr>
            <a:xfrm>
              <a:off x="8617148" y="2060603"/>
              <a:ext cx="213634" cy="346280"/>
            </a:xfrm>
            <a:custGeom>
              <a:avLst/>
              <a:gdLst/>
              <a:ahLst/>
              <a:cxnLst/>
              <a:rect l="0" t="0" r="0" b="0"/>
              <a:pathLst>
                <a:path w="213634" h="346280">
                  <a:moveTo>
                    <a:pt x="0" y="8920"/>
                  </a:moveTo>
                  <a:lnTo>
                    <a:pt x="0" y="22"/>
                  </a:lnTo>
                  <a:lnTo>
                    <a:pt x="4740" y="0"/>
                  </a:lnTo>
                  <a:lnTo>
                    <a:pt x="6136" y="1981"/>
                  </a:lnTo>
                  <a:lnTo>
                    <a:pt x="7688" y="9474"/>
                  </a:lnTo>
                  <a:lnTo>
                    <a:pt x="8378" y="19419"/>
                  </a:lnTo>
                  <a:lnTo>
                    <a:pt x="8684" y="30453"/>
                  </a:lnTo>
                  <a:lnTo>
                    <a:pt x="8821" y="41972"/>
                  </a:lnTo>
                  <a:lnTo>
                    <a:pt x="7865" y="49806"/>
                  </a:lnTo>
                  <a:lnTo>
                    <a:pt x="6235" y="58998"/>
                  </a:lnTo>
                  <a:lnTo>
                    <a:pt x="4158" y="69094"/>
                  </a:lnTo>
                  <a:lnTo>
                    <a:pt x="2772" y="78802"/>
                  </a:lnTo>
                  <a:lnTo>
                    <a:pt x="1848" y="88250"/>
                  </a:lnTo>
                  <a:lnTo>
                    <a:pt x="1232" y="97525"/>
                  </a:lnTo>
                  <a:lnTo>
                    <a:pt x="821" y="107677"/>
                  </a:lnTo>
                  <a:lnTo>
                    <a:pt x="366" y="129541"/>
                  </a:lnTo>
                  <a:lnTo>
                    <a:pt x="1236" y="140928"/>
                  </a:lnTo>
                  <a:lnTo>
                    <a:pt x="2809" y="152487"/>
                  </a:lnTo>
                  <a:lnTo>
                    <a:pt x="4849" y="164163"/>
                  </a:lnTo>
                  <a:lnTo>
                    <a:pt x="6209" y="175915"/>
                  </a:lnTo>
                  <a:lnTo>
                    <a:pt x="7116" y="187719"/>
                  </a:lnTo>
                  <a:lnTo>
                    <a:pt x="7721" y="199557"/>
                  </a:lnTo>
                  <a:lnTo>
                    <a:pt x="10108" y="211417"/>
                  </a:lnTo>
                  <a:lnTo>
                    <a:pt x="13685" y="223293"/>
                  </a:lnTo>
                  <a:lnTo>
                    <a:pt x="21957" y="246079"/>
                  </a:lnTo>
                  <a:lnTo>
                    <a:pt x="28941" y="266129"/>
                  </a:lnTo>
                  <a:lnTo>
                    <a:pt x="33184" y="275643"/>
                  </a:lnTo>
                  <a:lnTo>
                    <a:pt x="37998" y="284961"/>
                  </a:lnTo>
                  <a:lnTo>
                    <a:pt x="47646" y="302261"/>
                  </a:lnTo>
                  <a:lnTo>
                    <a:pt x="55242" y="316564"/>
                  </a:lnTo>
                  <a:lnTo>
                    <a:pt x="60640" y="322165"/>
                  </a:lnTo>
                  <a:lnTo>
                    <a:pt x="67216" y="326891"/>
                  </a:lnTo>
                  <a:lnTo>
                    <a:pt x="81468" y="334787"/>
                  </a:lnTo>
                  <a:lnTo>
                    <a:pt x="94416" y="341604"/>
                  </a:lnTo>
                  <a:lnTo>
                    <a:pt x="100648" y="343818"/>
                  </a:lnTo>
                  <a:lnTo>
                    <a:pt x="106785" y="345295"/>
                  </a:lnTo>
                  <a:lnTo>
                    <a:pt x="112863" y="346279"/>
                  </a:lnTo>
                  <a:lnTo>
                    <a:pt x="119890" y="345943"/>
                  </a:lnTo>
                  <a:lnTo>
                    <a:pt x="127552" y="344727"/>
                  </a:lnTo>
                  <a:lnTo>
                    <a:pt x="135637" y="342924"/>
                  </a:lnTo>
                  <a:lnTo>
                    <a:pt x="143010" y="340730"/>
                  </a:lnTo>
                  <a:lnTo>
                    <a:pt x="149911" y="338275"/>
                  </a:lnTo>
                  <a:lnTo>
                    <a:pt x="156496" y="335646"/>
                  </a:lnTo>
                  <a:lnTo>
                    <a:pt x="162870" y="331909"/>
                  </a:lnTo>
                  <a:lnTo>
                    <a:pt x="169103" y="327433"/>
                  </a:lnTo>
                  <a:lnTo>
                    <a:pt x="175244" y="322465"/>
                  </a:lnTo>
                  <a:lnTo>
                    <a:pt x="181322" y="316177"/>
                  </a:lnTo>
                  <a:lnTo>
                    <a:pt x="187357" y="309008"/>
                  </a:lnTo>
                  <a:lnTo>
                    <a:pt x="193366" y="301252"/>
                  </a:lnTo>
                  <a:lnTo>
                    <a:pt x="198364" y="293105"/>
                  </a:lnTo>
                  <a:lnTo>
                    <a:pt x="202687" y="284697"/>
                  </a:lnTo>
                  <a:lnTo>
                    <a:pt x="206563" y="276115"/>
                  </a:lnTo>
                  <a:lnTo>
                    <a:pt x="209146" y="267417"/>
                  </a:lnTo>
                  <a:lnTo>
                    <a:pt x="210868" y="258642"/>
                  </a:lnTo>
                  <a:lnTo>
                    <a:pt x="212017" y="249815"/>
                  </a:lnTo>
                  <a:lnTo>
                    <a:pt x="212782" y="240954"/>
                  </a:lnTo>
                  <a:lnTo>
                    <a:pt x="213293" y="232070"/>
                  </a:lnTo>
                  <a:lnTo>
                    <a:pt x="213633" y="223171"/>
                  </a:lnTo>
                  <a:lnTo>
                    <a:pt x="211875" y="215254"/>
                  </a:lnTo>
                  <a:lnTo>
                    <a:pt x="208719" y="207992"/>
                  </a:lnTo>
                  <a:lnTo>
                    <a:pt x="204631" y="201166"/>
                  </a:lnTo>
                  <a:lnTo>
                    <a:pt x="199920" y="195623"/>
                  </a:lnTo>
                  <a:lnTo>
                    <a:pt x="194796" y="190935"/>
                  </a:lnTo>
                  <a:lnTo>
                    <a:pt x="189395" y="186818"/>
                  </a:lnTo>
                  <a:lnTo>
                    <a:pt x="183811" y="184073"/>
                  </a:lnTo>
                  <a:lnTo>
                    <a:pt x="178104" y="182244"/>
                  </a:lnTo>
                  <a:lnTo>
                    <a:pt x="172314" y="181024"/>
                  </a:lnTo>
                  <a:lnTo>
                    <a:pt x="165478" y="180210"/>
                  </a:lnTo>
                  <a:lnTo>
                    <a:pt x="157944" y="179668"/>
                  </a:lnTo>
                  <a:lnTo>
                    <a:pt x="149944" y="179307"/>
                  </a:lnTo>
                  <a:lnTo>
                    <a:pt x="141634" y="180058"/>
                  </a:lnTo>
                  <a:lnTo>
                    <a:pt x="133119" y="181551"/>
                  </a:lnTo>
                  <a:lnTo>
                    <a:pt x="124464" y="183538"/>
                  </a:lnTo>
                  <a:lnTo>
                    <a:pt x="115718" y="186848"/>
                  </a:lnTo>
                  <a:lnTo>
                    <a:pt x="106911" y="191038"/>
                  </a:lnTo>
                  <a:lnTo>
                    <a:pt x="90181" y="199994"/>
                  </a:lnTo>
                  <a:lnTo>
                    <a:pt x="76130" y="207282"/>
                  </a:lnTo>
                  <a:lnTo>
                    <a:pt x="70597" y="210614"/>
                  </a:lnTo>
                  <a:lnTo>
                    <a:pt x="65917" y="213828"/>
                  </a:lnTo>
                  <a:lnTo>
                    <a:pt x="53579" y="2232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SMARTInkAnnotation143"/>
            <p:cNvSpPr/>
            <p:nvPr/>
          </p:nvSpPr>
          <p:spPr>
            <a:xfrm>
              <a:off x="6616898" y="2426710"/>
              <a:ext cx="294681" cy="1393032"/>
            </a:xfrm>
            <a:custGeom>
              <a:avLst/>
              <a:gdLst/>
              <a:ahLst/>
              <a:cxnLst/>
              <a:rect l="0" t="0" r="0" b="0"/>
              <a:pathLst>
                <a:path w="294681" h="1393032">
                  <a:moveTo>
                    <a:pt x="0" y="1393031"/>
                  </a:moveTo>
                  <a:lnTo>
                    <a:pt x="0" y="1376523"/>
                  </a:lnTo>
                  <a:lnTo>
                    <a:pt x="7688" y="1367602"/>
                  </a:lnTo>
                  <a:lnTo>
                    <a:pt x="8379" y="1364200"/>
                  </a:lnTo>
                  <a:lnTo>
                    <a:pt x="8821" y="1353933"/>
                  </a:lnTo>
                  <a:lnTo>
                    <a:pt x="15983" y="1329686"/>
                  </a:lnTo>
                  <a:lnTo>
                    <a:pt x="18018" y="1318245"/>
                  </a:lnTo>
                  <a:lnTo>
                    <a:pt x="23749" y="1299656"/>
                  </a:lnTo>
                  <a:lnTo>
                    <a:pt x="26390" y="1258549"/>
                  </a:lnTo>
                  <a:lnTo>
                    <a:pt x="27703" y="1216132"/>
                  </a:lnTo>
                  <a:lnTo>
                    <a:pt x="33895" y="1181316"/>
                  </a:lnTo>
                  <a:lnTo>
                    <a:pt x="41022" y="1144872"/>
                  </a:lnTo>
                  <a:lnTo>
                    <a:pt x="43574" y="1103095"/>
                  </a:lnTo>
                  <a:lnTo>
                    <a:pt x="44171" y="1074002"/>
                  </a:lnTo>
                  <a:lnTo>
                    <a:pt x="47082" y="1044535"/>
                  </a:lnTo>
                  <a:lnTo>
                    <a:pt x="51683" y="1014902"/>
                  </a:lnTo>
                  <a:lnTo>
                    <a:pt x="59852" y="968344"/>
                  </a:lnTo>
                  <a:lnTo>
                    <a:pt x="65627" y="931099"/>
                  </a:lnTo>
                  <a:lnTo>
                    <a:pt x="68855" y="891395"/>
                  </a:lnTo>
                  <a:lnTo>
                    <a:pt x="72274" y="849606"/>
                  </a:lnTo>
                  <a:lnTo>
                    <a:pt x="75964" y="827349"/>
                  </a:lnTo>
                  <a:lnTo>
                    <a:pt x="80408" y="804574"/>
                  </a:lnTo>
                  <a:lnTo>
                    <a:pt x="84364" y="781453"/>
                  </a:lnTo>
                  <a:lnTo>
                    <a:pt x="91403" y="734596"/>
                  </a:lnTo>
                  <a:lnTo>
                    <a:pt x="100945" y="658851"/>
                  </a:lnTo>
                  <a:lnTo>
                    <a:pt x="110057" y="579853"/>
                  </a:lnTo>
                  <a:lnTo>
                    <a:pt x="114051" y="552264"/>
                  </a:lnTo>
                  <a:lnTo>
                    <a:pt x="123780" y="495151"/>
                  </a:lnTo>
                  <a:lnTo>
                    <a:pt x="134719" y="439341"/>
                  </a:lnTo>
                  <a:lnTo>
                    <a:pt x="157911" y="330752"/>
                  </a:lnTo>
                  <a:lnTo>
                    <a:pt x="164805" y="304837"/>
                  </a:lnTo>
                  <a:lnTo>
                    <a:pt x="172378" y="279623"/>
                  </a:lnTo>
                  <a:lnTo>
                    <a:pt x="219903" y="135155"/>
                  </a:lnTo>
                  <a:lnTo>
                    <a:pt x="226969" y="117884"/>
                  </a:lnTo>
                  <a:lnTo>
                    <a:pt x="234656" y="101410"/>
                  </a:lnTo>
                  <a:lnTo>
                    <a:pt x="242758" y="85466"/>
                  </a:lnTo>
                  <a:lnTo>
                    <a:pt x="249151" y="71860"/>
                  </a:lnTo>
                  <a:lnTo>
                    <a:pt x="254405" y="59813"/>
                  </a:lnTo>
                  <a:lnTo>
                    <a:pt x="262890" y="39482"/>
                  </a:lnTo>
                  <a:lnTo>
                    <a:pt x="269968" y="23832"/>
                  </a:lnTo>
                  <a:lnTo>
                    <a:pt x="276422" y="12907"/>
                  </a:lnTo>
                  <a:lnTo>
                    <a:pt x="279531" y="8605"/>
                  </a:lnTo>
                  <a:lnTo>
                    <a:pt x="282596" y="5737"/>
                  </a:lnTo>
                  <a:lnTo>
                    <a:pt x="285632" y="3825"/>
                  </a:lnTo>
                  <a:lnTo>
                    <a:pt x="2946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SMARTInkAnnotation144"/>
            <p:cNvSpPr/>
            <p:nvPr/>
          </p:nvSpPr>
          <p:spPr>
            <a:xfrm>
              <a:off x="6643688" y="2298453"/>
              <a:ext cx="312223" cy="324711"/>
            </a:xfrm>
            <a:custGeom>
              <a:avLst/>
              <a:gdLst/>
              <a:ahLst/>
              <a:cxnLst/>
              <a:rect l="0" t="0" r="0" b="0"/>
              <a:pathLst>
                <a:path w="312223" h="324711">
                  <a:moveTo>
                    <a:pt x="0" y="244343"/>
                  </a:moveTo>
                  <a:lnTo>
                    <a:pt x="0" y="260929"/>
                  </a:lnTo>
                  <a:lnTo>
                    <a:pt x="991" y="261354"/>
                  </a:lnTo>
                  <a:lnTo>
                    <a:pt x="4739" y="261825"/>
                  </a:lnTo>
                  <a:lnTo>
                    <a:pt x="12358" y="259389"/>
                  </a:lnTo>
                  <a:lnTo>
                    <a:pt x="17169" y="257350"/>
                  </a:lnTo>
                  <a:lnTo>
                    <a:pt x="22360" y="254999"/>
                  </a:lnTo>
                  <a:lnTo>
                    <a:pt x="33419" y="249740"/>
                  </a:lnTo>
                  <a:lnTo>
                    <a:pt x="39146" y="245957"/>
                  </a:lnTo>
                  <a:lnTo>
                    <a:pt x="44949" y="241450"/>
                  </a:lnTo>
                  <a:lnTo>
                    <a:pt x="50801" y="236462"/>
                  </a:lnTo>
                  <a:lnTo>
                    <a:pt x="56688" y="230159"/>
                  </a:lnTo>
                  <a:lnTo>
                    <a:pt x="62596" y="222981"/>
                  </a:lnTo>
                  <a:lnTo>
                    <a:pt x="68520" y="215219"/>
                  </a:lnTo>
                  <a:lnTo>
                    <a:pt x="75445" y="207068"/>
                  </a:lnTo>
                  <a:lnTo>
                    <a:pt x="83039" y="198657"/>
                  </a:lnTo>
                  <a:lnTo>
                    <a:pt x="100406" y="180382"/>
                  </a:lnTo>
                  <a:lnTo>
                    <a:pt x="121353" y="159030"/>
                  </a:lnTo>
                  <a:lnTo>
                    <a:pt x="131504" y="147780"/>
                  </a:lnTo>
                  <a:lnTo>
                    <a:pt x="141247" y="136312"/>
                  </a:lnTo>
                  <a:lnTo>
                    <a:pt x="160011" y="112986"/>
                  </a:lnTo>
                  <a:lnTo>
                    <a:pt x="178272" y="89389"/>
                  </a:lnTo>
                  <a:lnTo>
                    <a:pt x="187309" y="78533"/>
                  </a:lnTo>
                  <a:lnTo>
                    <a:pt x="196309" y="68319"/>
                  </a:lnTo>
                  <a:lnTo>
                    <a:pt x="205288" y="58532"/>
                  </a:lnTo>
                  <a:lnTo>
                    <a:pt x="215241" y="49032"/>
                  </a:lnTo>
                  <a:lnTo>
                    <a:pt x="225845" y="39722"/>
                  </a:lnTo>
                  <a:lnTo>
                    <a:pt x="236883" y="30538"/>
                  </a:lnTo>
                  <a:lnTo>
                    <a:pt x="246227" y="23424"/>
                  </a:lnTo>
                  <a:lnTo>
                    <a:pt x="254441" y="17689"/>
                  </a:lnTo>
                  <a:lnTo>
                    <a:pt x="261901" y="12873"/>
                  </a:lnTo>
                  <a:lnTo>
                    <a:pt x="268858" y="8670"/>
                  </a:lnTo>
                  <a:lnTo>
                    <a:pt x="275481" y="4877"/>
                  </a:lnTo>
                  <a:lnTo>
                    <a:pt x="281881" y="1355"/>
                  </a:lnTo>
                  <a:lnTo>
                    <a:pt x="288131" y="0"/>
                  </a:lnTo>
                  <a:lnTo>
                    <a:pt x="294282" y="88"/>
                  </a:lnTo>
                  <a:lnTo>
                    <a:pt x="300367" y="1139"/>
                  </a:lnTo>
                  <a:lnTo>
                    <a:pt x="304425" y="4817"/>
                  </a:lnTo>
                  <a:lnTo>
                    <a:pt x="307130" y="10245"/>
                  </a:lnTo>
                  <a:lnTo>
                    <a:pt x="308933" y="16840"/>
                  </a:lnTo>
                  <a:lnTo>
                    <a:pt x="310134" y="25206"/>
                  </a:lnTo>
                  <a:lnTo>
                    <a:pt x="310937" y="34752"/>
                  </a:lnTo>
                  <a:lnTo>
                    <a:pt x="311470" y="45084"/>
                  </a:lnTo>
                  <a:lnTo>
                    <a:pt x="312064" y="72440"/>
                  </a:lnTo>
                  <a:lnTo>
                    <a:pt x="312222" y="88069"/>
                  </a:lnTo>
                  <a:lnTo>
                    <a:pt x="311335" y="105434"/>
                  </a:lnTo>
                  <a:lnTo>
                    <a:pt x="309752" y="123956"/>
                  </a:lnTo>
                  <a:lnTo>
                    <a:pt x="307704" y="143249"/>
                  </a:lnTo>
                  <a:lnTo>
                    <a:pt x="306339" y="163056"/>
                  </a:lnTo>
                  <a:lnTo>
                    <a:pt x="305430" y="183207"/>
                  </a:lnTo>
                  <a:lnTo>
                    <a:pt x="304418" y="223124"/>
                  </a:lnTo>
                  <a:lnTo>
                    <a:pt x="303609" y="3247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SMARTInkAnnotation145"/>
            <p:cNvSpPr/>
            <p:nvPr/>
          </p:nvSpPr>
          <p:spPr>
            <a:xfrm>
              <a:off x="6983033" y="2000375"/>
              <a:ext cx="348241" cy="379716"/>
            </a:xfrm>
            <a:custGeom>
              <a:avLst/>
              <a:gdLst/>
              <a:ahLst/>
              <a:cxnLst/>
              <a:rect l="0" t="0" r="0" b="0"/>
              <a:pathLst>
                <a:path w="348241" h="379716">
                  <a:moveTo>
                    <a:pt x="71420" y="95937"/>
                  </a:moveTo>
                  <a:lnTo>
                    <a:pt x="66679" y="91196"/>
                  </a:lnTo>
                  <a:lnTo>
                    <a:pt x="61707" y="83577"/>
                  </a:lnTo>
                  <a:lnTo>
                    <a:pt x="58991" y="78767"/>
                  </a:lnTo>
                  <a:lnTo>
                    <a:pt x="56188" y="75561"/>
                  </a:lnTo>
                  <a:lnTo>
                    <a:pt x="53328" y="73423"/>
                  </a:lnTo>
                  <a:lnTo>
                    <a:pt x="47505" y="70056"/>
                  </a:lnTo>
                  <a:lnTo>
                    <a:pt x="41609" y="65252"/>
                  </a:lnTo>
                  <a:lnTo>
                    <a:pt x="39639" y="62582"/>
                  </a:lnTo>
                  <a:lnTo>
                    <a:pt x="37451" y="56969"/>
                  </a:lnTo>
                  <a:lnTo>
                    <a:pt x="36220" y="48231"/>
                  </a:lnTo>
                  <a:lnTo>
                    <a:pt x="35054" y="46274"/>
                  </a:lnTo>
                  <a:lnTo>
                    <a:pt x="33286" y="44969"/>
                  </a:lnTo>
                  <a:lnTo>
                    <a:pt x="28058" y="42875"/>
                  </a:lnTo>
                  <a:lnTo>
                    <a:pt x="27629" y="43695"/>
                  </a:lnTo>
                  <a:lnTo>
                    <a:pt x="27152" y="47252"/>
                  </a:lnTo>
                  <a:lnTo>
                    <a:pt x="28018" y="49590"/>
                  </a:lnTo>
                  <a:lnTo>
                    <a:pt x="31625" y="54833"/>
                  </a:lnTo>
                  <a:lnTo>
                    <a:pt x="33889" y="63116"/>
                  </a:lnTo>
                  <a:lnTo>
                    <a:pt x="35888" y="74405"/>
                  </a:lnTo>
                  <a:lnTo>
                    <a:pt x="37809" y="81582"/>
                  </a:lnTo>
                  <a:lnTo>
                    <a:pt x="42592" y="97494"/>
                  </a:lnTo>
                  <a:lnTo>
                    <a:pt x="48025" y="114489"/>
                  </a:lnTo>
                  <a:lnTo>
                    <a:pt x="51854" y="124180"/>
                  </a:lnTo>
                  <a:lnTo>
                    <a:pt x="56392" y="134609"/>
                  </a:lnTo>
                  <a:lnTo>
                    <a:pt x="61401" y="145531"/>
                  </a:lnTo>
                  <a:lnTo>
                    <a:pt x="72259" y="170895"/>
                  </a:lnTo>
                  <a:lnTo>
                    <a:pt x="77932" y="184604"/>
                  </a:lnTo>
                  <a:lnTo>
                    <a:pt x="83699" y="197713"/>
                  </a:lnTo>
                  <a:lnTo>
                    <a:pt x="95399" y="222860"/>
                  </a:lnTo>
                  <a:lnTo>
                    <a:pt x="100304" y="236115"/>
                  </a:lnTo>
                  <a:lnTo>
                    <a:pt x="104566" y="249912"/>
                  </a:lnTo>
                  <a:lnTo>
                    <a:pt x="108400" y="264071"/>
                  </a:lnTo>
                  <a:lnTo>
                    <a:pt x="112942" y="276488"/>
                  </a:lnTo>
                  <a:lnTo>
                    <a:pt x="117951" y="287742"/>
                  </a:lnTo>
                  <a:lnTo>
                    <a:pt x="123277" y="298221"/>
                  </a:lnTo>
                  <a:lnTo>
                    <a:pt x="128812" y="308183"/>
                  </a:lnTo>
                  <a:lnTo>
                    <a:pt x="134486" y="317802"/>
                  </a:lnTo>
                  <a:lnTo>
                    <a:pt x="140253" y="327190"/>
                  </a:lnTo>
                  <a:lnTo>
                    <a:pt x="145090" y="335434"/>
                  </a:lnTo>
                  <a:lnTo>
                    <a:pt x="153110" y="349885"/>
                  </a:lnTo>
                  <a:lnTo>
                    <a:pt x="157336" y="360277"/>
                  </a:lnTo>
                  <a:lnTo>
                    <a:pt x="158464" y="364437"/>
                  </a:lnTo>
                  <a:lnTo>
                    <a:pt x="162361" y="371705"/>
                  </a:lnTo>
                  <a:lnTo>
                    <a:pt x="168207" y="379715"/>
                  </a:lnTo>
                  <a:lnTo>
                    <a:pt x="167695" y="379380"/>
                  </a:lnTo>
                  <a:lnTo>
                    <a:pt x="164480" y="376362"/>
                  </a:lnTo>
                  <a:lnTo>
                    <a:pt x="159743" y="366422"/>
                  </a:lnTo>
                  <a:lnTo>
                    <a:pt x="157091" y="359604"/>
                  </a:lnTo>
                  <a:lnTo>
                    <a:pt x="153339" y="352082"/>
                  </a:lnTo>
                  <a:lnTo>
                    <a:pt x="148853" y="344091"/>
                  </a:lnTo>
                  <a:lnTo>
                    <a:pt x="143877" y="335787"/>
                  </a:lnTo>
                  <a:lnTo>
                    <a:pt x="133057" y="318623"/>
                  </a:lnTo>
                  <a:lnTo>
                    <a:pt x="127394" y="309879"/>
                  </a:lnTo>
                  <a:lnTo>
                    <a:pt x="120643" y="300080"/>
                  </a:lnTo>
                  <a:lnTo>
                    <a:pt x="105203" y="278610"/>
                  </a:lnTo>
                  <a:lnTo>
                    <a:pt x="96919" y="266336"/>
                  </a:lnTo>
                  <a:lnTo>
                    <a:pt x="79776" y="239469"/>
                  </a:lnTo>
                  <a:lnTo>
                    <a:pt x="72029" y="226352"/>
                  </a:lnTo>
                  <a:lnTo>
                    <a:pt x="64881" y="213638"/>
                  </a:lnTo>
                  <a:lnTo>
                    <a:pt x="58131" y="201193"/>
                  </a:lnTo>
                  <a:lnTo>
                    <a:pt x="51646" y="189920"/>
                  </a:lnTo>
                  <a:lnTo>
                    <a:pt x="45340" y="179428"/>
                  </a:lnTo>
                  <a:lnTo>
                    <a:pt x="33040" y="159833"/>
                  </a:lnTo>
                  <a:lnTo>
                    <a:pt x="20958" y="141202"/>
                  </a:lnTo>
                  <a:lnTo>
                    <a:pt x="15950" y="133059"/>
                  </a:lnTo>
                  <a:lnTo>
                    <a:pt x="11620" y="125646"/>
                  </a:lnTo>
                  <a:lnTo>
                    <a:pt x="7741" y="118719"/>
                  </a:lnTo>
                  <a:lnTo>
                    <a:pt x="5154" y="111125"/>
                  </a:lnTo>
                  <a:lnTo>
                    <a:pt x="3431" y="103086"/>
                  </a:lnTo>
                  <a:lnTo>
                    <a:pt x="2281" y="94750"/>
                  </a:lnTo>
                  <a:lnTo>
                    <a:pt x="1515" y="87208"/>
                  </a:lnTo>
                  <a:lnTo>
                    <a:pt x="1004" y="80196"/>
                  </a:lnTo>
                  <a:lnTo>
                    <a:pt x="663" y="73536"/>
                  </a:lnTo>
                  <a:lnTo>
                    <a:pt x="285" y="60846"/>
                  </a:lnTo>
                  <a:lnTo>
                    <a:pt x="22" y="30535"/>
                  </a:lnTo>
                  <a:lnTo>
                    <a:pt x="0" y="18583"/>
                  </a:lnTo>
                  <a:lnTo>
                    <a:pt x="986" y="13610"/>
                  </a:lnTo>
                  <a:lnTo>
                    <a:pt x="4728" y="5438"/>
                  </a:lnTo>
                  <a:lnTo>
                    <a:pt x="7116" y="2862"/>
                  </a:lnTo>
                  <a:lnTo>
                    <a:pt x="9698" y="1145"/>
                  </a:lnTo>
                  <a:lnTo>
                    <a:pt x="12413" y="0"/>
                  </a:lnTo>
                  <a:lnTo>
                    <a:pt x="16206" y="229"/>
                  </a:lnTo>
                  <a:lnTo>
                    <a:pt x="25714" y="3129"/>
                  </a:lnTo>
                  <a:lnTo>
                    <a:pt x="36553" y="10371"/>
                  </a:lnTo>
                  <a:lnTo>
                    <a:pt x="42223" y="15081"/>
                  </a:lnTo>
                  <a:lnTo>
                    <a:pt x="47987" y="21197"/>
                  </a:lnTo>
                  <a:lnTo>
                    <a:pt x="53813" y="28251"/>
                  </a:lnTo>
                  <a:lnTo>
                    <a:pt x="82164" y="65699"/>
                  </a:lnTo>
                  <a:lnTo>
                    <a:pt x="91480" y="76771"/>
                  </a:lnTo>
                  <a:lnTo>
                    <a:pt x="101661" y="88121"/>
                  </a:lnTo>
                  <a:lnTo>
                    <a:pt x="112416" y="99656"/>
                  </a:lnTo>
                  <a:lnTo>
                    <a:pt x="122564" y="111315"/>
                  </a:lnTo>
                  <a:lnTo>
                    <a:pt x="132304" y="123056"/>
                  </a:lnTo>
                  <a:lnTo>
                    <a:pt x="141775" y="134852"/>
                  </a:lnTo>
                  <a:lnTo>
                    <a:pt x="152058" y="145693"/>
                  </a:lnTo>
                  <a:lnTo>
                    <a:pt x="162882" y="155897"/>
                  </a:lnTo>
                  <a:lnTo>
                    <a:pt x="174067" y="165676"/>
                  </a:lnTo>
                  <a:lnTo>
                    <a:pt x="185491" y="174179"/>
                  </a:lnTo>
                  <a:lnTo>
                    <a:pt x="197077" y="181833"/>
                  </a:lnTo>
                  <a:lnTo>
                    <a:pt x="208770" y="188920"/>
                  </a:lnTo>
                  <a:lnTo>
                    <a:pt x="219541" y="194636"/>
                  </a:lnTo>
                  <a:lnTo>
                    <a:pt x="229699" y="199440"/>
                  </a:lnTo>
                  <a:lnTo>
                    <a:pt x="239447" y="203634"/>
                  </a:lnTo>
                  <a:lnTo>
                    <a:pt x="249915" y="207423"/>
                  </a:lnTo>
                  <a:lnTo>
                    <a:pt x="260861" y="210940"/>
                  </a:lnTo>
                  <a:lnTo>
                    <a:pt x="272128" y="214278"/>
                  </a:lnTo>
                  <a:lnTo>
                    <a:pt x="281624" y="216502"/>
                  </a:lnTo>
                  <a:lnTo>
                    <a:pt x="289939" y="217986"/>
                  </a:lnTo>
                  <a:lnTo>
                    <a:pt x="297466" y="218975"/>
                  </a:lnTo>
                  <a:lnTo>
                    <a:pt x="304469" y="218642"/>
                  </a:lnTo>
                  <a:lnTo>
                    <a:pt x="311122" y="217428"/>
                  </a:lnTo>
                  <a:lnTo>
                    <a:pt x="317542" y="215626"/>
                  </a:lnTo>
                  <a:lnTo>
                    <a:pt x="323805" y="214425"/>
                  </a:lnTo>
                  <a:lnTo>
                    <a:pt x="329966" y="213624"/>
                  </a:lnTo>
                  <a:lnTo>
                    <a:pt x="336057" y="213090"/>
                  </a:lnTo>
                  <a:lnTo>
                    <a:pt x="340118" y="211742"/>
                  </a:lnTo>
                  <a:lnTo>
                    <a:pt x="342826" y="209851"/>
                  </a:lnTo>
                  <a:lnTo>
                    <a:pt x="348240" y="2030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SMARTInkAnnotation146"/>
            <p:cNvSpPr/>
            <p:nvPr/>
          </p:nvSpPr>
          <p:spPr>
            <a:xfrm>
              <a:off x="7116961" y="2149890"/>
              <a:ext cx="26790" cy="133946"/>
            </a:xfrm>
            <a:custGeom>
              <a:avLst/>
              <a:gdLst/>
              <a:ahLst/>
              <a:cxnLst/>
              <a:rect l="0" t="0" r="0" b="0"/>
              <a:pathLst>
                <a:path w="26790" h="133946">
                  <a:moveTo>
                    <a:pt x="0" y="133945"/>
                  </a:moveTo>
                  <a:lnTo>
                    <a:pt x="0" y="102600"/>
                  </a:lnTo>
                  <a:lnTo>
                    <a:pt x="991" y="95189"/>
                  </a:lnTo>
                  <a:lnTo>
                    <a:pt x="2646" y="87272"/>
                  </a:lnTo>
                  <a:lnTo>
                    <a:pt x="4739" y="79017"/>
                  </a:lnTo>
                  <a:lnTo>
                    <a:pt x="6137" y="70537"/>
                  </a:lnTo>
                  <a:lnTo>
                    <a:pt x="7068" y="61908"/>
                  </a:lnTo>
                  <a:lnTo>
                    <a:pt x="7688" y="53178"/>
                  </a:lnTo>
                  <a:lnTo>
                    <a:pt x="9095" y="44382"/>
                  </a:lnTo>
                  <a:lnTo>
                    <a:pt x="11024" y="35541"/>
                  </a:lnTo>
                  <a:lnTo>
                    <a:pt x="13302" y="26670"/>
                  </a:lnTo>
                  <a:lnTo>
                    <a:pt x="15814" y="19765"/>
                  </a:lnTo>
                  <a:lnTo>
                    <a:pt x="18480" y="14169"/>
                  </a:lnTo>
                  <a:lnTo>
                    <a:pt x="2678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SMARTInkAnnotation147"/>
            <p:cNvSpPr/>
            <p:nvPr/>
          </p:nvSpPr>
          <p:spPr>
            <a:xfrm>
              <a:off x="7299340" y="2042734"/>
              <a:ext cx="5145" cy="35719"/>
            </a:xfrm>
            <a:custGeom>
              <a:avLst/>
              <a:gdLst/>
              <a:ahLst/>
              <a:cxnLst/>
              <a:rect l="0" t="0" r="0" b="0"/>
              <a:pathLst>
                <a:path w="5145" h="35719">
                  <a:moveTo>
                    <a:pt x="5144" y="0"/>
                  </a:moveTo>
                  <a:lnTo>
                    <a:pt x="5144" y="7688"/>
                  </a:lnTo>
                  <a:lnTo>
                    <a:pt x="4152" y="8102"/>
                  </a:lnTo>
                  <a:lnTo>
                    <a:pt x="2498" y="8378"/>
                  </a:lnTo>
                  <a:lnTo>
                    <a:pt x="404" y="8562"/>
                  </a:lnTo>
                  <a:lnTo>
                    <a:pt x="0" y="9676"/>
                  </a:lnTo>
                  <a:lnTo>
                    <a:pt x="722" y="11412"/>
                  </a:lnTo>
                  <a:lnTo>
                    <a:pt x="2196" y="13561"/>
                  </a:lnTo>
                  <a:lnTo>
                    <a:pt x="3179" y="16978"/>
                  </a:lnTo>
                  <a:lnTo>
                    <a:pt x="3834" y="21240"/>
                  </a:lnTo>
                  <a:lnTo>
                    <a:pt x="5144" y="357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SMARTInkAnnotation148"/>
            <p:cNvSpPr/>
            <p:nvPr/>
          </p:nvSpPr>
          <p:spPr>
            <a:xfrm>
              <a:off x="7245762" y="1784752"/>
              <a:ext cx="308755" cy="346578"/>
            </a:xfrm>
            <a:custGeom>
              <a:avLst/>
              <a:gdLst/>
              <a:ahLst/>
              <a:cxnLst/>
              <a:rect l="0" t="0" r="0" b="0"/>
              <a:pathLst>
                <a:path w="308755" h="346578">
                  <a:moveTo>
                    <a:pt x="5144" y="52599"/>
                  </a:moveTo>
                  <a:lnTo>
                    <a:pt x="403" y="52599"/>
                  </a:lnTo>
                  <a:lnTo>
                    <a:pt x="0" y="53591"/>
                  </a:lnTo>
                  <a:lnTo>
                    <a:pt x="722" y="55245"/>
                  </a:lnTo>
                  <a:lnTo>
                    <a:pt x="2196" y="57339"/>
                  </a:lnTo>
                  <a:lnTo>
                    <a:pt x="3833" y="62313"/>
                  </a:lnTo>
                  <a:lnTo>
                    <a:pt x="4271" y="65028"/>
                  </a:lnTo>
                  <a:lnTo>
                    <a:pt x="7401" y="70691"/>
                  </a:lnTo>
                  <a:lnTo>
                    <a:pt x="12101" y="77507"/>
                  </a:lnTo>
                  <a:lnTo>
                    <a:pt x="17496" y="87151"/>
                  </a:lnTo>
                  <a:lnTo>
                    <a:pt x="21316" y="93493"/>
                  </a:lnTo>
                  <a:lnTo>
                    <a:pt x="30853" y="108477"/>
                  </a:lnTo>
                  <a:lnTo>
                    <a:pt x="36174" y="115648"/>
                  </a:lnTo>
                  <a:lnTo>
                    <a:pt x="41706" y="122413"/>
                  </a:lnTo>
                  <a:lnTo>
                    <a:pt x="47377" y="128907"/>
                  </a:lnTo>
                  <a:lnTo>
                    <a:pt x="53144" y="137205"/>
                  </a:lnTo>
                  <a:lnTo>
                    <a:pt x="58973" y="146706"/>
                  </a:lnTo>
                  <a:lnTo>
                    <a:pt x="64842" y="157009"/>
                  </a:lnTo>
                  <a:lnTo>
                    <a:pt x="71732" y="166854"/>
                  </a:lnTo>
                  <a:lnTo>
                    <a:pt x="79301" y="176394"/>
                  </a:lnTo>
                  <a:lnTo>
                    <a:pt x="87325" y="185730"/>
                  </a:lnTo>
                  <a:lnTo>
                    <a:pt x="94657" y="195924"/>
                  </a:lnTo>
                  <a:lnTo>
                    <a:pt x="101531" y="206688"/>
                  </a:lnTo>
                  <a:lnTo>
                    <a:pt x="108097" y="217833"/>
                  </a:lnTo>
                  <a:lnTo>
                    <a:pt x="120684" y="238153"/>
                  </a:lnTo>
                  <a:lnTo>
                    <a:pt x="126820" y="247739"/>
                  </a:lnTo>
                  <a:lnTo>
                    <a:pt x="132894" y="258099"/>
                  </a:lnTo>
                  <a:lnTo>
                    <a:pt x="138928" y="268974"/>
                  </a:lnTo>
                  <a:lnTo>
                    <a:pt x="144934" y="280193"/>
                  </a:lnTo>
                  <a:lnTo>
                    <a:pt x="150924" y="289656"/>
                  </a:lnTo>
                  <a:lnTo>
                    <a:pt x="156901" y="297950"/>
                  </a:lnTo>
                  <a:lnTo>
                    <a:pt x="162870" y="305463"/>
                  </a:lnTo>
                  <a:lnTo>
                    <a:pt x="167841" y="312456"/>
                  </a:lnTo>
                  <a:lnTo>
                    <a:pt x="172148" y="319103"/>
                  </a:lnTo>
                  <a:lnTo>
                    <a:pt x="176011" y="325518"/>
                  </a:lnTo>
                  <a:lnTo>
                    <a:pt x="182950" y="335292"/>
                  </a:lnTo>
                  <a:lnTo>
                    <a:pt x="186188" y="339287"/>
                  </a:lnTo>
                  <a:lnTo>
                    <a:pt x="189341" y="341951"/>
                  </a:lnTo>
                  <a:lnTo>
                    <a:pt x="192434" y="343727"/>
                  </a:lnTo>
                  <a:lnTo>
                    <a:pt x="195488" y="344911"/>
                  </a:lnTo>
                  <a:lnTo>
                    <a:pt x="196532" y="345700"/>
                  </a:lnTo>
                  <a:lnTo>
                    <a:pt x="196236" y="346226"/>
                  </a:lnTo>
                  <a:lnTo>
                    <a:pt x="195047" y="346577"/>
                  </a:lnTo>
                  <a:lnTo>
                    <a:pt x="194253" y="344826"/>
                  </a:lnTo>
                  <a:lnTo>
                    <a:pt x="193373" y="337590"/>
                  </a:lnTo>
                  <a:lnTo>
                    <a:pt x="190334" y="327759"/>
                  </a:lnTo>
                  <a:lnTo>
                    <a:pt x="188136" y="322359"/>
                  </a:lnTo>
                  <a:lnTo>
                    <a:pt x="184686" y="316775"/>
                  </a:lnTo>
                  <a:lnTo>
                    <a:pt x="180400" y="311068"/>
                  </a:lnTo>
                  <a:lnTo>
                    <a:pt x="175560" y="305279"/>
                  </a:lnTo>
                  <a:lnTo>
                    <a:pt x="162244" y="288263"/>
                  </a:lnTo>
                  <a:lnTo>
                    <a:pt x="154525" y="278169"/>
                  </a:lnTo>
                  <a:lnTo>
                    <a:pt x="140658" y="259016"/>
                  </a:lnTo>
                  <a:lnTo>
                    <a:pt x="134182" y="249742"/>
                  </a:lnTo>
                  <a:lnTo>
                    <a:pt x="126888" y="240582"/>
                  </a:lnTo>
                  <a:lnTo>
                    <a:pt x="119048" y="231499"/>
                  </a:lnTo>
                  <a:lnTo>
                    <a:pt x="110846" y="222467"/>
                  </a:lnTo>
                  <a:lnTo>
                    <a:pt x="103393" y="213470"/>
                  </a:lnTo>
                  <a:lnTo>
                    <a:pt x="96440" y="204494"/>
                  </a:lnTo>
                  <a:lnTo>
                    <a:pt x="89820" y="195534"/>
                  </a:lnTo>
                  <a:lnTo>
                    <a:pt x="83423" y="187577"/>
                  </a:lnTo>
                  <a:lnTo>
                    <a:pt x="77173" y="180287"/>
                  </a:lnTo>
                  <a:lnTo>
                    <a:pt x="71023" y="173443"/>
                  </a:lnTo>
                  <a:lnTo>
                    <a:pt x="65930" y="166896"/>
                  </a:lnTo>
                  <a:lnTo>
                    <a:pt x="61544" y="160547"/>
                  </a:lnTo>
                  <a:lnTo>
                    <a:pt x="57626" y="154330"/>
                  </a:lnTo>
                  <a:lnTo>
                    <a:pt x="54023" y="148201"/>
                  </a:lnTo>
                  <a:lnTo>
                    <a:pt x="50628" y="142130"/>
                  </a:lnTo>
                  <a:lnTo>
                    <a:pt x="47373" y="136099"/>
                  </a:lnTo>
                  <a:lnTo>
                    <a:pt x="44211" y="129102"/>
                  </a:lnTo>
                  <a:lnTo>
                    <a:pt x="41109" y="121460"/>
                  </a:lnTo>
                  <a:lnTo>
                    <a:pt x="38052" y="113389"/>
                  </a:lnTo>
                  <a:lnTo>
                    <a:pt x="35020" y="106024"/>
                  </a:lnTo>
                  <a:lnTo>
                    <a:pt x="32006" y="99130"/>
                  </a:lnTo>
                  <a:lnTo>
                    <a:pt x="29005" y="92549"/>
                  </a:lnTo>
                  <a:lnTo>
                    <a:pt x="27004" y="85185"/>
                  </a:lnTo>
                  <a:lnTo>
                    <a:pt x="25671" y="77300"/>
                  </a:lnTo>
                  <a:lnTo>
                    <a:pt x="24782" y="69066"/>
                  </a:lnTo>
                  <a:lnTo>
                    <a:pt x="24189" y="60600"/>
                  </a:lnTo>
                  <a:lnTo>
                    <a:pt x="23793" y="51980"/>
                  </a:lnTo>
                  <a:lnTo>
                    <a:pt x="23530" y="43257"/>
                  </a:lnTo>
                  <a:lnTo>
                    <a:pt x="24347" y="36449"/>
                  </a:lnTo>
                  <a:lnTo>
                    <a:pt x="27899" y="26239"/>
                  </a:lnTo>
                  <a:lnTo>
                    <a:pt x="32785" y="15748"/>
                  </a:lnTo>
                  <a:lnTo>
                    <a:pt x="35478" y="10172"/>
                  </a:lnTo>
                  <a:lnTo>
                    <a:pt x="38265" y="6455"/>
                  </a:lnTo>
                  <a:lnTo>
                    <a:pt x="41116" y="3977"/>
                  </a:lnTo>
                  <a:lnTo>
                    <a:pt x="44008" y="2325"/>
                  </a:lnTo>
                  <a:lnTo>
                    <a:pt x="49868" y="489"/>
                  </a:lnTo>
                  <a:lnTo>
                    <a:pt x="52819" y="0"/>
                  </a:lnTo>
                  <a:lnTo>
                    <a:pt x="55778" y="666"/>
                  </a:lnTo>
                  <a:lnTo>
                    <a:pt x="61714" y="4051"/>
                  </a:lnTo>
                  <a:lnTo>
                    <a:pt x="70305" y="11509"/>
                  </a:lnTo>
                  <a:lnTo>
                    <a:pt x="75373" y="16276"/>
                  </a:lnTo>
                  <a:lnTo>
                    <a:pt x="96729" y="37206"/>
                  </a:lnTo>
                  <a:lnTo>
                    <a:pt x="103903" y="45314"/>
                  </a:lnTo>
                  <a:lnTo>
                    <a:pt x="110672" y="53695"/>
                  </a:lnTo>
                  <a:lnTo>
                    <a:pt x="117168" y="62259"/>
                  </a:lnTo>
                  <a:lnTo>
                    <a:pt x="124475" y="70945"/>
                  </a:lnTo>
                  <a:lnTo>
                    <a:pt x="132323" y="79713"/>
                  </a:lnTo>
                  <a:lnTo>
                    <a:pt x="140531" y="88534"/>
                  </a:lnTo>
                  <a:lnTo>
                    <a:pt x="149973" y="96399"/>
                  </a:lnTo>
                  <a:lnTo>
                    <a:pt x="160235" y="103628"/>
                  </a:lnTo>
                  <a:lnTo>
                    <a:pt x="171046" y="110430"/>
                  </a:lnTo>
                  <a:lnTo>
                    <a:pt x="181230" y="117942"/>
                  </a:lnTo>
                  <a:lnTo>
                    <a:pt x="190995" y="125927"/>
                  </a:lnTo>
                  <a:lnTo>
                    <a:pt x="200483" y="134226"/>
                  </a:lnTo>
                  <a:lnTo>
                    <a:pt x="210776" y="140752"/>
                  </a:lnTo>
                  <a:lnTo>
                    <a:pt x="221607" y="146094"/>
                  </a:lnTo>
                  <a:lnTo>
                    <a:pt x="232796" y="150648"/>
                  </a:lnTo>
                  <a:lnTo>
                    <a:pt x="243233" y="155668"/>
                  </a:lnTo>
                  <a:lnTo>
                    <a:pt x="253167" y="160999"/>
                  </a:lnTo>
                  <a:lnTo>
                    <a:pt x="262766" y="166538"/>
                  </a:lnTo>
                  <a:lnTo>
                    <a:pt x="272142" y="171222"/>
                  </a:lnTo>
                  <a:lnTo>
                    <a:pt x="281369" y="175337"/>
                  </a:lnTo>
                  <a:lnTo>
                    <a:pt x="308754" y="1865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SMARTInkAnnotation149"/>
            <p:cNvSpPr/>
            <p:nvPr/>
          </p:nvSpPr>
          <p:spPr>
            <a:xfrm>
              <a:off x="7379707" y="1989156"/>
              <a:ext cx="5146" cy="53579"/>
            </a:xfrm>
            <a:custGeom>
              <a:avLst/>
              <a:gdLst/>
              <a:ahLst/>
              <a:cxnLst/>
              <a:rect l="0" t="0" r="0" b="0"/>
              <a:pathLst>
                <a:path w="5146" h="53579">
                  <a:moveTo>
                    <a:pt x="5145" y="53578"/>
                  </a:moveTo>
                  <a:lnTo>
                    <a:pt x="404" y="53578"/>
                  </a:lnTo>
                  <a:lnTo>
                    <a:pt x="0" y="52585"/>
                  </a:lnTo>
                  <a:lnTo>
                    <a:pt x="722" y="50932"/>
                  </a:lnTo>
                  <a:lnTo>
                    <a:pt x="2197" y="48837"/>
                  </a:lnTo>
                  <a:lnTo>
                    <a:pt x="3180" y="45456"/>
                  </a:lnTo>
                  <a:lnTo>
                    <a:pt x="3834" y="41218"/>
                  </a:lnTo>
                  <a:lnTo>
                    <a:pt x="4271" y="36408"/>
                  </a:lnTo>
                  <a:lnTo>
                    <a:pt x="4562" y="31217"/>
                  </a:lnTo>
                  <a:lnTo>
                    <a:pt x="4886" y="20158"/>
                  </a:lnTo>
                  <a:lnTo>
                    <a:pt x="514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SMARTInkAnnotation150"/>
            <p:cNvSpPr/>
            <p:nvPr/>
          </p:nvSpPr>
          <p:spPr>
            <a:xfrm>
              <a:off x="7545586" y="1837351"/>
              <a:ext cx="1" cy="26790"/>
            </a:xfrm>
            <a:custGeom>
              <a:avLst/>
              <a:gdLst/>
              <a:ahLst/>
              <a:cxnLst/>
              <a:rect l="0" t="0" r="0" b="0"/>
              <a:pathLst>
                <a:path w="1" h="26790">
                  <a:moveTo>
                    <a:pt x="0" y="0"/>
                  </a:moveTo>
                  <a:lnTo>
                    <a:pt x="0" y="267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SMARTInkAnnotation151"/>
            <p:cNvSpPr/>
            <p:nvPr/>
          </p:nvSpPr>
          <p:spPr>
            <a:xfrm>
              <a:off x="7313414" y="1935577"/>
              <a:ext cx="80368" cy="116087"/>
            </a:xfrm>
            <a:custGeom>
              <a:avLst/>
              <a:gdLst/>
              <a:ahLst/>
              <a:cxnLst/>
              <a:rect l="0" t="0" r="0" b="0"/>
              <a:pathLst>
                <a:path w="80368" h="116087">
                  <a:moveTo>
                    <a:pt x="80367" y="0"/>
                  </a:moveTo>
                  <a:lnTo>
                    <a:pt x="71440" y="0"/>
                  </a:lnTo>
                  <a:lnTo>
                    <a:pt x="71438" y="4741"/>
                  </a:lnTo>
                  <a:lnTo>
                    <a:pt x="70446" y="6137"/>
                  </a:lnTo>
                  <a:lnTo>
                    <a:pt x="68792" y="7068"/>
                  </a:lnTo>
                  <a:lnTo>
                    <a:pt x="63749" y="8562"/>
                  </a:lnTo>
                  <a:lnTo>
                    <a:pt x="62343" y="9677"/>
                  </a:lnTo>
                  <a:lnTo>
                    <a:pt x="60414" y="11412"/>
                  </a:lnTo>
                  <a:lnTo>
                    <a:pt x="58135" y="13562"/>
                  </a:lnTo>
                  <a:lnTo>
                    <a:pt x="55625" y="16979"/>
                  </a:lnTo>
                  <a:lnTo>
                    <a:pt x="52957" y="21241"/>
                  </a:lnTo>
                  <a:lnTo>
                    <a:pt x="50188" y="26067"/>
                  </a:lnTo>
                  <a:lnTo>
                    <a:pt x="44464" y="36721"/>
                  </a:lnTo>
                  <a:lnTo>
                    <a:pt x="41549" y="42340"/>
                  </a:lnTo>
                  <a:lnTo>
                    <a:pt x="37621" y="49063"/>
                  </a:lnTo>
                  <a:lnTo>
                    <a:pt x="23604" y="71754"/>
                  </a:lnTo>
                  <a:lnTo>
                    <a:pt x="19705" y="78593"/>
                  </a:lnTo>
                  <a:lnTo>
                    <a:pt x="12726" y="91486"/>
                  </a:lnTo>
                  <a:lnTo>
                    <a:pt x="0" y="1160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SMARTInkAnnotation152"/>
            <p:cNvSpPr/>
            <p:nvPr/>
          </p:nvSpPr>
          <p:spPr>
            <a:xfrm>
              <a:off x="7331273" y="2828546"/>
              <a:ext cx="571501" cy="616149"/>
            </a:xfrm>
            <a:custGeom>
              <a:avLst/>
              <a:gdLst/>
              <a:ahLst/>
              <a:cxnLst/>
              <a:rect l="0" t="0" r="0" b="0"/>
              <a:pathLst>
                <a:path w="571501" h="616149">
                  <a:moveTo>
                    <a:pt x="0" y="0"/>
                  </a:moveTo>
                  <a:lnTo>
                    <a:pt x="4740" y="0"/>
                  </a:lnTo>
                  <a:lnTo>
                    <a:pt x="7129" y="992"/>
                  </a:lnTo>
                  <a:lnTo>
                    <a:pt x="12429" y="4741"/>
                  </a:lnTo>
                  <a:lnTo>
                    <a:pt x="18092" y="12360"/>
                  </a:lnTo>
                  <a:lnTo>
                    <a:pt x="24908" y="22360"/>
                  </a:lnTo>
                  <a:lnTo>
                    <a:pt x="39903" y="39147"/>
                  </a:lnTo>
                  <a:lnTo>
                    <a:pt x="56912" y="56689"/>
                  </a:lnTo>
                  <a:lnTo>
                    <a:pt x="74520" y="75446"/>
                  </a:lnTo>
                  <a:lnTo>
                    <a:pt x="86368" y="91079"/>
                  </a:lnTo>
                  <a:lnTo>
                    <a:pt x="100894" y="105302"/>
                  </a:lnTo>
                  <a:lnTo>
                    <a:pt x="117272" y="119231"/>
                  </a:lnTo>
                  <a:lnTo>
                    <a:pt x="134472" y="135343"/>
                  </a:lnTo>
                  <a:lnTo>
                    <a:pt x="160891" y="161148"/>
                  </a:lnTo>
                  <a:lnTo>
                    <a:pt x="169768" y="170932"/>
                  </a:lnTo>
                  <a:lnTo>
                    <a:pt x="178663" y="181424"/>
                  </a:lnTo>
                  <a:lnTo>
                    <a:pt x="187570" y="192386"/>
                  </a:lnTo>
                  <a:lnTo>
                    <a:pt x="197477" y="202672"/>
                  </a:lnTo>
                  <a:lnTo>
                    <a:pt x="208049" y="212505"/>
                  </a:lnTo>
                  <a:lnTo>
                    <a:pt x="219067" y="222038"/>
                  </a:lnTo>
                  <a:lnTo>
                    <a:pt x="230380" y="232361"/>
                  </a:lnTo>
                  <a:lnTo>
                    <a:pt x="253535" y="254415"/>
                  </a:lnTo>
                  <a:lnTo>
                    <a:pt x="264273" y="266844"/>
                  </a:lnTo>
                  <a:lnTo>
                    <a:pt x="274409" y="280092"/>
                  </a:lnTo>
                  <a:lnTo>
                    <a:pt x="284143" y="293884"/>
                  </a:lnTo>
                  <a:lnTo>
                    <a:pt x="294600" y="307048"/>
                  </a:lnTo>
                  <a:lnTo>
                    <a:pt x="305541" y="319792"/>
                  </a:lnTo>
                  <a:lnTo>
                    <a:pt x="316803" y="332257"/>
                  </a:lnTo>
                  <a:lnTo>
                    <a:pt x="339901" y="359337"/>
                  </a:lnTo>
                  <a:lnTo>
                    <a:pt x="362404" y="386916"/>
                  </a:lnTo>
                  <a:lnTo>
                    <a:pt x="382326" y="412403"/>
                  </a:lnTo>
                  <a:lnTo>
                    <a:pt x="392798" y="424756"/>
                  </a:lnTo>
                  <a:lnTo>
                    <a:pt x="403748" y="436960"/>
                  </a:lnTo>
                  <a:lnTo>
                    <a:pt x="415017" y="449064"/>
                  </a:lnTo>
                  <a:lnTo>
                    <a:pt x="425507" y="461103"/>
                  </a:lnTo>
                  <a:lnTo>
                    <a:pt x="435475" y="473097"/>
                  </a:lnTo>
                  <a:lnTo>
                    <a:pt x="445099" y="485062"/>
                  </a:lnTo>
                  <a:lnTo>
                    <a:pt x="454490" y="496015"/>
                  </a:lnTo>
                  <a:lnTo>
                    <a:pt x="463728" y="506294"/>
                  </a:lnTo>
                  <a:lnTo>
                    <a:pt x="472863" y="516123"/>
                  </a:lnTo>
                  <a:lnTo>
                    <a:pt x="488306" y="534982"/>
                  </a:lnTo>
                  <a:lnTo>
                    <a:pt x="502774" y="552293"/>
                  </a:lnTo>
                  <a:lnTo>
                    <a:pt x="519128" y="566601"/>
                  </a:lnTo>
                  <a:lnTo>
                    <a:pt x="533671" y="579576"/>
                  </a:lnTo>
                  <a:lnTo>
                    <a:pt x="550370" y="595390"/>
                  </a:lnTo>
                  <a:lnTo>
                    <a:pt x="571500" y="6161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SMARTInkAnnotation153"/>
            <p:cNvSpPr/>
            <p:nvPr/>
          </p:nvSpPr>
          <p:spPr>
            <a:xfrm>
              <a:off x="7343988" y="1735626"/>
              <a:ext cx="1664777" cy="1726929"/>
            </a:xfrm>
            <a:custGeom>
              <a:avLst/>
              <a:gdLst/>
              <a:ahLst/>
              <a:cxnLst/>
              <a:rect l="0" t="0" r="0" b="0"/>
              <a:pathLst>
                <a:path w="1664777" h="1726929">
                  <a:moveTo>
                    <a:pt x="5145" y="1075061"/>
                  </a:moveTo>
                  <a:lnTo>
                    <a:pt x="404" y="1070320"/>
                  </a:lnTo>
                  <a:lnTo>
                    <a:pt x="0" y="1066939"/>
                  </a:lnTo>
                  <a:lnTo>
                    <a:pt x="9627" y="1027207"/>
                  </a:lnTo>
                  <a:lnTo>
                    <a:pt x="32915" y="985342"/>
                  </a:lnTo>
                  <a:lnTo>
                    <a:pt x="52729" y="958850"/>
                  </a:lnTo>
                  <a:lnTo>
                    <a:pt x="94828" y="913318"/>
                  </a:lnTo>
                  <a:lnTo>
                    <a:pt x="132882" y="868891"/>
                  </a:lnTo>
                  <a:lnTo>
                    <a:pt x="178323" y="821898"/>
                  </a:lnTo>
                  <a:lnTo>
                    <a:pt x="225516" y="773405"/>
                  </a:lnTo>
                  <a:lnTo>
                    <a:pt x="262152" y="731571"/>
                  </a:lnTo>
                  <a:lnTo>
                    <a:pt x="303985" y="687757"/>
                  </a:lnTo>
                  <a:lnTo>
                    <a:pt x="348792" y="643355"/>
                  </a:lnTo>
                  <a:lnTo>
                    <a:pt x="398339" y="597788"/>
                  </a:lnTo>
                  <a:lnTo>
                    <a:pt x="445871" y="548016"/>
                  </a:lnTo>
                  <a:lnTo>
                    <a:pt x="514763" y="483605"/>
                  </a:lnTo>
                  <a:lnTo>
                    <a:pt x="741572" y="258259"/>
                  </a:lnTo>
                  <a:lnTo>
                    <a:pt x="840163" y="167363"/>
                  </a:lnTo>
                  <a:lnTo>
                    <a:pt x="885793" y="127347"/>
                  </a:lnTo>
                  <a:lnTo>
                    <a:pt x="930733" y="95095"/>
                  </a:lnTo>
                  <a:lnTo>
                    <a:pt x="970727" y="66687"/>
                  </a:lnTo>
                  <a:lnTo>
                    <a:pt x="1020788" y="32406"/>
                  </a:lnTo>
                  <a:lnTo>
                    <a:pt x="1072129" y="14022"/>
                  </a:lnTo>
                  <a:lnTo>
                    <a:pt x="1116262" y="837"/>
                  </a:lnTo>
                  <a:lnTo>
                    <a:pt x="1136951" y="0"/>
                  </a:lnTo>
                  <a:lnTo>
                    <a:pt x="1174487" y="7548"/>
                  </a:lnTo>
                  <a:lnTo>
                    <a:pt x="1189948" y="15551"/>
                  </a:lnTo>
                  <a:lnTo>
                    <a:pt x="1228321" y="43597"/>
                  </a:lnTo>
                  <a:lnTo>
                    <a:pt x="1273067" y="93180"/>
                  </a:lnTo>
                  <a:lnTo>
                    <a:pt x="1319708" y="146407"/>
                  </a:lnTo>
                  <a:lnTo>
                    <a:pt x="1370265" y="191026"/>
                  </a:lnTo>
                  <a:lnTo>
                    <a:pt x="1413021" y="232878"/>
                  </a:lnTo>
                  <a:lnTo>
                    <a:pt x="1495044" y="314687"/>
                  </a:lnTo>
                  <a:lnTo>
                    <a:pt x="1540871" y="364930"/>
                  </a:lnTo>
                  <a:lnTo>
                    <a:pt x="1591967" y="411991"/>
                  </a:lnTo>
                  <a:lnTo>
                    <a:pt x="1604360" y="425160"/>
                  </a:lnTo>
                  <a:lnTo>
                    <a:pt x="1617907" y="442738"/>
                  </a:lnTo>
                  <a:lnTo>
                    <a:pt x="1650757" y="470652"/>
                  </a:lnTo>
                  <a:lnTo>
                    <a:pt x="1652883" y="473684"/>
                  </a:lnTo>
                  <a:lnTo>
                    <a:pt x="1655246" y="479699"/>
                  </a:lnTo>
                  <a:lnTo>
                    <a:pt x="1656577" y="488664"/>
                  </a:lnTo>
                  <a:lnTo>
                    <a:pt x="1657756" y="491645"/>
                  </a:lnTo>
                  <a:lnTo>
                    <a:pt x="1663164" y="500581"/>
                  </a:lnTo>
                  <a:lnTo>
                    <a:pt x="1664776" y="506536"/>
                  </a:lnTo>
                  <a:lnTo>
                    <a:pt x="1662847" y="515135"/>
                  </a:lnTo>
                  <a:lnTo>
                    <a:pt x="1645278" y="560801"/>
                  </a:lnTo>
                  <a:lnTo>
                    <a:pt x="1623817" y="605487"/>
                  </a:lnTo>
                  <a:lnTo>
                    <a:pt x="1592346" y="654516"/>
                  </a:lnTo>
                  <a:lnTo>
                    <a:pt x="1560329" y="701416"/>
                  </a:lnTo>
                  <a:lnTo>
                    <a:pt x="1525706" y="748165"/>
                  </a:lnTo>
                  <a:lnTo>
                    <a:pt x="1489320" y="799278"/>
                  </a:lnTo>
                  <a:lnTo>
                    <a:pt x="1446568" y="853118"/>
                  </a:lnTo>
                  <a:lnTo>
                    <a:pt x="1413730" y="892414"/>
                  </a:lnTo>
                  <a:lnTo>
                    <a:pt x="1379293" y="930385"/>
                  </a:lnTo>
                  <a:lnTo>
                    <a:pt x="1344143" y="967104"/>
                  </a:lnTo>
                  <a:lnTo>
                    <a:pt x="1308677" y="1003268"/>
                  </a:lnTo>
                  <a:lnTo>
                    <a:pt x="1273071" y="1041830"/>
                  </a:lnTo>
                  <a:lnTo>
                    <a:pt x="1236409" y="1081127"/>
                  </a:lnTo>
                  <a:lnTo>
                    <a:pt x="1196964" y="1118436"/>
                  </a:lnTo>
                  <a:lnTo>
                    <a:pt x="1156283" y="1154862"/>
                  </a:lnTo>
                  <a:lnTo>
                    <a:pt x="928861" y="1351874"/>
                  </a:lnTo>
                  <a:lnTo>
                    <a:pt x="872497" y="1404465"/>
                  </a:lnTo>
                  <a:lnTo>
                    <a:pt x="836127" y="1436437"/>
                  </a:lnTo>
                  <a:lnTo>
                    <a:pt x="786922" y="1487067"/>
                  </a:lnTo>
                  <a:lnTo>
                    <a:pt x="726843" y="1550380"/>
                  </a:lnTo>
                  <a:lnTo>
                    <a:pt x="689057" y="1595683"/>
                  </a:lnTo>
                  <a:lnTo>
                    <a:pt x="658569" y="1638542"/>
                  </a:lnTo>
                  <a:lnTo>
                    <a:pt x="610699" y="1698443"/>
                  </a:lnTo>
                  <a:lnTo>
                    <a:pt x="585575" y="17269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SMARTInkAnnotation154"/>
            <p:cNvSpPr/>
            <p:nvPr/>
          </p:nvSpPr>
          <p:spPr>
            <a:xfrm>
              <a:off x="7653119" y="3617488"/>
              <a:ext cx="285374" cy="264303"/>
            </a:xfrm>
            <a:custGeom>
              <a:avLst/>
              <a:gdLst/>
              <a:ahLst/>
              <a:cxnLst/>
              <a:rect l="0" t="0" r="0" b="0"/>
              <a:pathLst>
                <a:path w="285374" h="264303">
                  <a:moveTo>
                    <a:pt x="17483" y="77238"/>
                  </a:moveTo>
                  <a:lnTo>
                    <a:pt x="3921" y="77238"/>
                  </a:lnTo>
                  <a:lnTo>
                    <a:pt x="2488" y="78230"/>
                  </a:lnTo>
                  <a:lnTo>
                    <a:pt x="1533" y="79884"/>
                  </a:lnTo>
                  <a:lnTo>
                    <a:pt x="0" y="84926"/>
                  </a:lnTo>
                  <a:lnTo>
                    <a:pt x="867" y="85340"/>
                  </a:lnTo>
                  <a:lnTo>
                    <a:pt x="4475" y="85800"/>
                  </a:lnTo>
                  <a:lnTo>
                    <a:pt x="5834" y="86915"/>
                  </a:lnTo>
                  <a:lnTo>
                    <a:pt x="6741" y="88650"/>
                  </a:lnTo>
                  <a:lnTo>
                    <a:pt x="7344" y="90799"/>
                  </a:lnTo>
                  <a:lnTo>
                    <a:pt x="8740" y="92232"/>
                  </a:lnTo>
                  <a:lnTo>
                    <a:pt x="10662" y="93187"/>
                  </a:lnTo>
                  <a:lnTo>
                    <a:pt x="12936" y="93824"/>
                  </a:lnTo>
                  <a:lnTo>
                    <a:pt x="18107" y="97177"/>
                  </a:lnTo>
                  <a:lnTo>
                    <a:pt x="26598" y="104643"/>
                  </a:lnTo>
                  <a:lnTo>
                    <a:pt x="33440" y="110254"/>
                  </a:lnTo>
                  <a:lnTo>
                    <a:pt x="38043" y="113139"/>
                  </a:lnTo>
                  <a:lnTo>
                    <a:pt x="43095" y="116055"/>
                  </a:lnTo>
                  <a:lnTo>
                    <a:pt x="48449" y="119983"/>
                  </a:lnTo>
                  <a:lnTo>
                    <a:pt x="54001" y="124586"/>
                  </a:lnTo>
                  <a:lnTo>
                    <a:pt x="64471" y="134000"/>
                  </a:lnTo>
                  <a:lnTo>
                    <a:pt x="72431" y="141492"/>
                  </a:lnTo>
                  <a:lnTo>
                    <a:pt x="76935" y="146863"/>
                  </a:lnTo>
                  <a:lnTo>
                    <a:pt x="81923" y="153421"/>
                  </a:lnTo>
                  <a:lnTo>
                    <a:pt x="87231" y="160769"/>
                  </a:lnTo>
                  <a:lnTo>
                    <a:pt x="92755" y="166659"/>
                  </a:lnTo>
                  <a:lnTo>
                    <a:pt x="98422" y="171579"/>
                  </a:lnTo>
                  <a:lnTo>
                    <a:pt x="104184" y="175850"/>
                  </a:lnTo>
                  <a:lnTo>
                    <a:pt x="110010" y="180682"/>
                  </a:lnTo>
                  <a:lnTo>
                    <a:pt x="115878" y="185889"/>
                  </a:lnTo>
                  <a:lnTo>
                    <a:pt x="127691" y="196964"/>
                  </a:lnTo>
                  <a:lnTo>
                    <a:pt x="139555" y="208502"/>
                  </a:lnTo>
                  <a:lnTo>
                    <a:pt x="144505" y="214357"/>
                  </a:lnTo>
                  <a:lnTo>
                    <a:pt x="148796" y="220244"/>
                  </a:lnTo>
                  <a:lnTo>
                    <a:pt x="152650" y="226153"/>
                  </a:lnTo>
                  <a:lnTo>
                    <a:pt x="156211" y="232077"/>
                  </a:lnTo>
                  <a:lnTo>
                    <a:pt x="159578" y="238011"/>
                  </a:lnTo>
                  <a:lnTo>
                    <a:pt x="162815" y="243951"/>
                  </a:lnTo>
                  <a:lnTo>
                    <a:pt x="165964" y="247911"/>
                  </a:lnTo>
                  <a:lnTo>
                    <a:pt x="169056" y="250551"/>
                  </a:lnTo>
                  <a:lnTo>
                    <a:pt x="172110" y="252312"/>
                  </a:lnTo>
                  <a:lnTo>
                    <a:pt x="174145" y="254477"/>
                  </a:lnTo>
                  <a:lnTo>
                    <a:pt x="175502" y="256913"/>
                  </a:lnTo>
                  <a:lnTo>
                    <a:pt x="178058" y="264302"/>
                  </a:lnTo>
                  <a:lnTo>
                    <a:pt x="165774" y="239863"/>
                  </a:lnTo>
                  <a:lnTo>
                    <a:pt x="162976" y="233280"/>
                  </a:lnTo>
                  <a:lnTo>
                    <a:pt x="160119" y="225915"/>
                  </a:lnTo>
                  <a:lnTo>
                    <a:pt x="157222" y="218027"/>
                  </a:lnTo>
                  <a:lnTo>
                    <a:pt x="153307" y="209793"/>
                  </a:lnTo>
                  <a:lnTo>
                    <a:pt x="148712" y="201327"/>
                  </a:lnTo>
                  <a:lnTo>
                    <a:pt x="143664" y="192706"/>
                  </a:lnTo>
                  <a:lnTo>
                    <a:pt x="139307" y="183982"/>
                  </a:lnTo>
                  <a:lnTo>
                    <a:pt x="135409" y="175189"/>
                  </a:lnTo>
                  <a:lnTo>
                    <a:pt x="131820" y="166352"/>
                  </a:lnTo>
                  <a:lnTo>
                    <a:pt x="128434" y="157483"/>
                  </a:lnTo>
                  <a:lnTo>
                    <a:pt x="122026" y="139692"/>
                  </a:lnTo>
                  <a:lnTo>
                    <a:pt x="119920" y="130780"/>
                  </a:lnTo>
                  <a:lnTo>
                    <a:pt x="118517" y="121862"/>
                  </a:lnTo>
                  <a:lnTo>
                    <a:pt x="117580" y="112941"/>
                  </a:lnTo>
                  <a:lnTo>
                    <a:pt x="116956" y="104016"/>
                  </a:lnTo>
                  <a:lnTo>
                    <a:pt x="116541" y="95090"/>
                  </a:lnTo>
                  <a:lnTo>
                    <a:pt x="116079" y="77235"/>
                  </a:lnTo>
                  <a:lnTo>
                    <a:pt x="115874" y="59377"/>
                  </a:lnTo>
                  <a:lnTo>
                    <a:pt x="116811" y="51440"/>
                  </a:lnTo>
                  <a:lnTo>
                    <a:pt x="118428" y="44164"/>
                  </a:lnTo>
                  <a:lnTo>
                    <a:pt x="120498" y="37330"/>
                  </a:lnTo>
                  <a:lnTo>
                    <a:pt x="122871" y="31780"/>
                  </a:lnTo>
                  <a:lnTo>
                    <a:pt x="125444" y="27090"/>
                  </a:lnTo>
                  <a:lnTo>
                    <a:pt x="128153" y="22970"/>
                  </a:lnTo>
                  <a:lnTo>
                    <a:pt x="130950" y="18239"/>
                  </a:lnTo>
                  <a:lnTo>
                    <a:pt x="133806" y="13100"/>
                  </a:lnTo>
                  <a:lnTo>
                    <a:pt x="136704" y="7691"/>
                  </a:lnTo>
                  <a:lnTo>
                    <a:pt x="140620" y="4084"/>
                  </a:lnTo>
                  <a:lnTo>
                    <a:pt x="145214" y="1679"/>
                  </a:lnTo>
                  <a:lnTo>
                    <a:pt x="150261" y="76"/>
                  </a:lnTo>
                  <a:lnTo>
                    <a:pt x="155611" y="0"/>
                  </a:lnTo>
                  <a:lnTo>
                    <a:pt x="161161" y="942"/>
                  </a:lnTo>
                  <a:lnTo>
                    <a:pt x="166846" y="2561"/>
                  </a:lnTo>
                  <a:lnTo>
                    <a:pt x="172621" y="4633"/>
                  </a:lnTo>
                  <a:lnTo>
                    <a:pt x="178455" y="7007"/>
                  </a:lnTo>
                  <a:lnTo>
                    <a:pt x="184329" y="9581"/>
                  </a:lnTo>
                  <a:lnTo>
                    <a:pt x="190229" y="13282"/>
                  </a:lnTo>
                  <a:lnTo>
                    <a:pt x="196147" y="17733"/>
                  </a:lnTo>
                  <a:lnTo>
                    <a:pt x="202077" y="22685"/>
                  </a:lnTo>
                  <a:lnTo>
                    <a:pt x="208014" y="27971"/>
                  </a:lnTo>
                  <a:lnTo>
                    <a:pt x="219902" y="39136"/>
                  </a:lnTo>
                  <a:lnTo>
                    <a:pt x="237752" y="56578"/>
                  </a:lnTo>
                  <a:lnTo>
                    <a:pt x="243704" y="61480"/>
                  </a:lnTo>
                  <a:lnTo>
                    <a:pt x="249657" y="65740"/>
                  </a:lnTo>
                  <a:lnTo>
                    <a:pt x="255609" y="69573"/>
                  </a:lnTo>
                  <a:lnTo>
                    <a:pt x="260569" y="73120"/>
                  </a:lnTo>
                  <a:lnTo>
                    <a:pt x="268727" y="79707"/>
                  </a:lnTo>
                  <a:lnTo>
                    <a:pt x="271299" y="82853"/>
                  </a:lnTo>
                  <a:lnTo>
                    <a:pt x="273014" y="85942"/>
                  </a:lnTo>
                  <a:lnTo>
                    <a:pt x="274157" y="88994"/>
                  </a:lnTo>
                  <a:lnTo>
                    <a:pt x="275912" y="91029"/>
                  </a:lnTo>
                  <a:lnTo>
                    <a:pt x="278073" y="92384"/>
                  </a:lnTo>
                  <a:lnTo>
                    <a:pt x="285373" y="950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SMARTInkAnnotation155"/>
            <p:cNvSpPr/>
            <p:nvPr/>
          </p:nvSpPr>
          <p:spPr>
            <a:xfrm>
              <a:off x="7965281" y="3516132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0"/>
                  </a:moveTo>
                  <a:lnTo>
                    <a:pt x="0" y="89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SMARTInkAnnotation156"/>
            <p:cNvSpPr/>
            <p:nvPr/>
          </p:nvSpPr>
          <p:spPr>
            <a:xfrm>
              <a:off x="7947422" y="3498583"/>
              <a:ext cx="89175" cy="165132"/>
            </a:xfrm>
            <a:custGeom>
              <a:avLst/>
              <a:gdLst/>
              <a:ahLst/>
              <a:cxnLst/>
              <a:rect l="0" t="0" r="0" b="0"/>
              <a:pathLst>
                <a:path w="89175" h="165132">
                  <a:moveTo>
                    <a:pt x="0" y="88986"/>
                  </a:moveTo>
                  <a:lnTo>
                    <a:pt x="0" y="106156"/>
                  </a:lnTo>
                  <a:lnTo>
                    <a:pt x="991" y="109362"/>
                  </a:lnTo>
                  <a:lnTo>
                    <a:pt x="2645" y="111500"/>
                  </a:lnTo>
                  <a:lnTo>
                    <a:pt x="4739" y="112926"/>
                  </a:lnTo>
                  <a:lnTo>
                    <a:pt x="6137" y="115860"/>
                  </a:lnTo>
                  <a:lnTo>
                    <a:pt x="7068" y="119801"/>
                  </a:lnTo>
                  <a:lnTo>
                    <a:pt x="7688" y="124412"/>
                  </a:lnTo>
                  <a:lnTo>
                    <a:pt x="8102" y="129471"/>
                  </a:lnTo>
                  <a:lnTo>
                    <a:pt x="8378" y="134827"/>
                  </a:lnTo>
                  <a:lnTo>
                    <a:pt x="8561" y="140383"/>
                  </a:lnTo>
                  <a:lnTo>
                    <a:pt x="9676" y="145079"/>
                  </a:lnTo>
                  <a:lnTo>
                    <a:pt x="11412" y="149202"/>
                  </a:lnTo>
                  <a:lnTo>
                    <a:pt x="13561" y="152943"/>
                  </a:lnTo>
                  <a:lnTo>
                    <a:pt x="15986" y="155436"/>
                  </a:lnTo>
                  <a:lnTo>
                    <a:pt x="18594" y="157099"/>
                  </a:lnTo>
                  <a:lnTo>
                    <a:pt x="21326" y="158207"/>
                  </a:lnTo>
                  <a:lnTo>
                    <a:pt x="24139" y="159938"/>
                  </a:lnTo>
                  <a:lnTo>
                    <a:pt x="27007" y="162084"/>
                  </a:lnTo>
                  <a:lnTo>
                    <a:pt x="29910" y="164507"/>
                  </a:lnTo>
                  <a:lnTo>
                    <a:pt x="32838" y="165131"/>
                  </a:lnTo>
                  <a:lnTo>
                    <a:pt x="35783" y="164554"/>
                  </a:lnTo>
                  <a:lnTo>
                    <a:pt x="42693" y="161267"/>
                  </a:lnTo>
                  <a:lnTo>
                    <a:pt x="52378" y="156499"/>
                  </a:lnTo>
                  <a:lnTo>
                    <a:pt x="56746" y="152846"/>
                  </a:lnTo>
                  <a:lnTo>
                    <a:pt x="60651" y="148427"/>
                  </a:lnTo>
                  <a:lnTo>
                    <a:pt x="64246" y="143496"/>
                  </a:lnTo>
                  <a:lnTo>
                    <a:pt x="67635" y="138225"/>
                  </a:lnTo>
                  <a:lnTo>
                    <a:pt x="70887" y="132726"/>
                  </a:lnTo>
                  <a:lnTo>
                    <a:pt x="74047" y="127076"/>
                  </a:lnTo>
                  <a:lnTo>
                    <a:pt x="76153" y="121324"/>
                  </a:lnTo>
                  <a:lnTo>
                    <a:pt x="77558" y="115506"/>
                  </a:lnTo>
                  <a:lnTo>
                    <a:pt x="78494" y="109643"/>
                  </a:lnTo>
                  <a:lnTo>
                    <a:pt x="80110" y="102757"/>
                  </a:lnTo>
                  <a:lnTo>
                    <a:pt x="82180" y="95190"/>
                  </a:lnTo>
                  <a:lnTo>
                    <a:pt x="84552" y="87169"/>
                  </a:lnTo>
                  <a:lnTo>
                    <a:pt x="86133" y="79838"/>
                  </a:lnTo>
                  <a:lnTo>
                    <a:pt x="87188" y="72966"/>
                  </a:lnTo>
                  <a:lnTo>
                    <a:pt x="87891" y="66400"/>
                  </a:lnTo>
                  <a:lnTo>
                    <a:pt x="88360" y="60038"/>
                  </a:lnTo>
                  <a:lnTo>
                    <a:pt x="88672" y="53812"/>
                  </a:lnTo>
                  <a:lnTo>
                    <a:pt x="89019" y="41604"/>
                  </a:lnTo>
                  <a:lnTo>
                    <a:pt x="89174" y="29562"/>
                  </a:lnTo>
                  <a:lnTo>
                    <a:pt x="88222" y="23574"/>
                  </a:lnTo>
                  <a:lnTo>
                    <a:pt x="86595" y="17597"/>
                  </a:lnTo>
                  <a:lnTo>
                    <a:pt x="84519" y="11628"/>
                  </a:lnTo>
                  <a:lnTo>
                    <a:pt x="82143" y="7649"/>
                  </a:lnTo>
                  <a:lnTo>
                    <a:pt x="79567" y="4995"/>
                  </a:lnTo>
                  <a:lnTo>
                    <a:pt x="76856" y="3227"/>
                  </a:lnTo>
                  <a:lnTo>
                    <a:pt x="73066" y="2048"/>
                  </a:lnTo>
                  <a:lnTo>
                    <a:pt x="68554" y="1262"/>
                  </a:lnTo>
                  <a:lnTo>
                    <a:pt x="63562" y="738"/>
                  </a:lnTo>
                  <a:lnTo>
                    <a:pt x="58250" y="389"/>
                  </a:lnTo>
                  <a:lnTo>
                    <a:pt x="52724" y="156"/>
                  </a:lnTo>
                  <a:lnTo>
                    <a:pt x="47056" y="0"/>
                  </a:lnTo>
                  <a:lnTo>
                    <a:pt x="42285" y="1881"/>
                  </a:lnTo>
                  <a:lnTo>
                    <a:pt x="38111" y="5119"/>
                  </a:lnTo>
                  <a:lnTo>
                    <a:pt x="30829" y="13017"/>
                  </a:lnTo>
                  <a:lnTo>
                    <a:pt x="24285" y="19834"/>
                  </a:lnTo>
                  <a:lnTo>
                    <a:pt x="21151" y="24034"/>
                  </a:lnTo>
                  <a:lnTo>
                    <a:pt x="18069" y="28817"/>
                  </a:lnTo>
                  <a:lnTo>
                    <a:pt x="8930" y="443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SMARTInkAnnotation157"/>
            <p:cNvSpPr/>
            <p:nvPr/>
          </p:nvSpPr>
          <p:spPr>
            <a:xfrm>
              <a:off x="8001000" y="3319679"/>
              <a:ext cx="169665" cy="187524"/>
            </a:xfrm>
            <a:custGeom>
              <a:avLst/>
              <a:gdLst/>
              <a:ahLst/>
              <a:cxnLst/>
              <a:rect l="0" t="0" r="0" b="0"/>
              <a:pathLst>
                <a:path w="169665" h="187524">
                  <a:moveTo>
                    <a:pt x="0" y="0"/>
                  </a:moveTo>
                  <a:lnTo>
                    <a:pt x="4739" y="4741"/>
                  </a:lnTo>
                  <a:lnTo>
                    <a:pt x="6137" y="7129"/>
                  </a:lnTo>
                  <a:lnTo>
                    <a:pt x="7688" y="12429"/>
                  </a:lnTo>
                  <a:lnTo>
                    <a:pt x="8379" y="18091"/>
                  </a:lnTo>
                  <a:lnTo>
                    <a:pt x="8561" y="20991"/>
                  </a:lnTo>
                  <a:lnTo>
                    <a:pt x="9676" y="23916"/>
                  </a:lnTo>
                  <a:lnTo>
                    <a:pt x="11412" y="26857"/>
                  </a:lnTo>
                  <a:lnTo>
                    <a:pt x="13561" y="29811"/>
                  </a:lnTo>
                  <a:lnTo>
                    <a:pt x="15986" y="33765"/>
                  </a:lnTo>
                  <a:lnTo>
                    <a:pt x="18594" y="38385"/>
                  </a:lnTo>
                  <a:lnTo>
                    <a:pt x="24139" y="48810"/>
                  </a:lnTo>
                  <a:lnTo>
                    <a:pt x="47637" y="95296"/>
                  </a:lnTo>
                  <a:lnTo>
                    <a:pt x="51602" y="101234"/>
                  </a:lnTo>
                  <a:lnTo>
                    <a:pt x="56230" y="107177"/>
                  </a:lnTo>
                  <a:lnTo>
                    <a:pt x="61299" y="113123"/>
                  </a:lnTo>
                  <a:lnTo>
                    <a:pt x="66663" y="119072"/>
                  </a:lnTo>
                  <a:lnTo>
                    <a:pt x="77915" y="130972"/>
                  </a:lnTo>
                  <a:lnTo>
                    <a:pt x="95169" y="148645"/>
                  </a:lnTo>
                  <a:lnTo>
                    <a:pt x="105466" y="158999"/>
                  </a:lnTo>
                  <a:lnTo>
                    <a:pt x="110991" y="163546"/>
                  </a:lnTo>
                  <a:lnTo>
                    <a:pt x="116658" y="167570"/>
                  </a:lnTo>
                  <a:lnTo>
                    <a:pt x="122420" y="171244"/>
                  </a:lnTo>
                  <a:lnTo>
                    <a:pt x="127253" y="174686"/>
                  </a:lnTo>
                  <a:lnTo>
                    <a:pt x="131468" y="177973"/>
                  </a:lnTo>
                  <a:lnTo>
                    <a:pt x="135271" y="181157"/>
                  </a:lnTo>
                  <a:lnTo>
                    <a:pt x="138797" y="183279"/>
                  </a:lnTo>
                  <a:lnTo>
                    <a:pt x="142141" y="184694"/>
                  </a:lnTo>
                  <a:lnTo>
                    <a:pt x="145362" y="185637"/>
                  </a:lnTo>
                  <a:lnTo>
                    <a:pt x="148503" y="186266"/>
                  </a:lnTo>
                  <a:lnTo>
                    <a:pt x="151587" y="186685"/>
                  </a:lnTo>
                  <a:lnTo>
                    <a:pt x="158927" y="187358"/>
                  </a:lnTo>
                  <a:lnTo>
                    <a:pt x="162577" y="187450"/>
                  </a:lnTo>
                  <a:lnTo>
                    <a:pt x="169664" y="1875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SMARTInkAnnotation158"/>
            <p:cNvSpPr/>
            <p:nvPr/>
          </p:nvSpPr>
          <p:spPr>
            <a:xfrm>
              <a:off x="8054578" y="3346468"/>
              <a:ext cx="89298" cy="187524"/>
            </a:xfrm>
            <a:custGeom>
              <a:avLst/>
              <a:gdLst/>
              <a:ahLst/>
              <a:cxnLst/>
              <a:rect l="0" t="0" r="0" b="0"/>
              <a:pathLst>
                <a:path w="89298" h="187524">
                  <a:moveTo>
                    <a:pt x="0" y="187523"/>
                  </a:moveTo>
                  <a:lnTo>
                    <a:pt x="0" y="145206"/>
                  </a:lnTo>
                  <a:lnTo>
                    <a:pt x="1985" y="139468"/>
                  </a:lnTo>
                  <a:lnTo>
                    <a:pt x="5292" y="133659"/>
                  </a:lnTo>
                  <a:lnTo>
                    <a:pt x="9481" y="127801"/>
                  </a:lnTo>
                  <a:lnTo>
                    <a:pt x="13266" y="120920"/>
                  </a:lnTo>
                  <a:lnTo>
                    <a:pt x="16781" y="113355"/>
                  </a:lnTo>
                  <a:lnTo>
                    <a:pt x="20118" y="105336"/>
                  </a:lnTo>
                  <a:lnTo>
                    <a:pt x="23334" y="98005"/>
                  </a:lnTo>
                  <a:lnTo>
                    <a:pt x="29553" y="84568"/>
                  </a:lnTo>
                  <a:lnTo>
                    <a:pt x="33593" y="77215"/>
                  </a:lnTo>
                  <a:lnTo>
                    <a:pt x="38270" y="69336"/>
                  </a:lnTo>
                  <a:lnTo>
                    <a:pt x="43373" y="61107"/>
                  </a:lnTo>
                  <a:lnTo>
                    <a:pt x="47766" y="53636"/>
                  </a:lnTo>
                  <a:lnTo>
                    <a:pt x="51688" y="46671"/>
                  </a:lnTo>
                  <a:lnTo>
                    <a:pt x="55294" y="40044"/>
                  </a:lnTo>
                  <a:lnTo>
                    <a:pt x="59683" y="34633"/>
                  </a:lnTo>
                  <a:lnTo>
                    <a:pt x="64594" y="30034"/>
                  </a:lnTo>
                  <a:lnTo>
                    <a:pt x="69851" y="25976"/>
                  </a:lnTo>
                  <a:lnTo>
                    <a:pt x="73356" y="21286"/>
                  </a:lnTo>
                  <a:lnTo>
                    <a:pt x="75692" y="16175"/>
                  </a:lnTo>
                  <a:lnTo>
                    <a:pt x="77251" y="10783"/>
                  </a:lnTo>
                  <a:lnTo>
                    <a:pt x="79282" y="7189"/>
                  </a:lnTo>
                  <a:lnTo>
                    <a:pt x="81628" y="4793"/>
                  </a:lnTo>
                  <a:lnTo>
                    <a:pt x="8929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SMARTInkAnnotation159"/>
            <p:cNvSpPr/>
            <p:nvPr/>
          </p:nvSpPr>
          <p:spPr>
            <a:xfrm>
              <a:off x="8255171" y="3060718"/>
              <a:ext cx="111915" cy="321470"/>
            </a:xfrm>
            <a:custGeom>
              <a:avLst/>
              <a:gdLst/>
              <a:ahLst/>
              <a:cxnLst/>
              <a:rect l="0" t="0" r="0" b="0"/>
              <a:pathLst>
                <a:path w="111915" h="321470">
                  <a:moveTo>
                    <a:pt x="76227" y="321469"/>
                  </a:moveTo>
                  <a:lnTo>
                    <a:pt x="80967" y="321469"/>
                  </a:lnTo>
                  <a:lnTo>
                    <a:pt x="82363" y="320476"/>
                  </a:lnTo>
                  <a:lnTo>
                    <a:pt x="83296" y="318823"/>
                  </a:lnTo>
                  <a:lnTo>
                    <a:pt x="84790" y="313780"/>
                  </a:lnTo>
                  <a:lnTo>
                    <a:pt x="85904" y="313366"/>
                  </a:lnTo>
                  <a:lnTo>
                    <a:pt x="87640" y="313090"/>
                  </a:lnTo>
                  <a:lnTo>
                    <a:pt x="89789" y="312907"/>
                  </a:lnTo>
                  <a:lnTo>
                    <a:pt x="91222" y="311792"/>
                  </a:lnTo>
                  <a:lnTo>
                    <a:pt x="92175" y="310057"/>
                  </a:lnTo>
                  <a:lnTo>
                    <a:pt x="92813" y="307908"/>
                  </a:lnTo>
                  <a:lnTo>
                    <a:pt x="94229" y="306475"/>
                  </a:lnTo>
                  <a:lnTo>
                    <a:pt x="96166" y="305520"/>
                  </a:lnTo>
                  <a:lnTo>
                    <a:pt x="102898" y="303642"/>
                  </a:lnTo>
                  <a:lnTo>
                    <a:pt x="111914" y="303609"/>
                  </a:lnTo>
                  <a:lnTo>
                    <a:pt x="95695" y="303609"/>
                  </a:lnTo>
                  <a:lnTo>
                    <a:pt x="94167" y="302617"/>
                  </a:lnTo>
                  <a:lnTo>
                    <a:pt x="92155" y="300963"/>
                  </a:lnTo>
                  <a:lnTo>
                    <a:pt x="89823" y="298869"/>
                  </a:lnTo>
                  <a:lnTo>
                    <a:pt x="81939" y="291250"/>
                  </a:lnTo>
                  <a:lnTo>
                    <a:pt x="77058" y="286440"/>
                  </a:lnTo>
                  <a:lnTo>
                    <a:pt x="72813" y="281249"/>
                  </a:lnTo>
                  <a:lnTo>
                    <a:pt x="68991" y="275804"/>
                  </a:lnTo>
                  <a:lnTo>
                    <a:pt x="65449" y="270190"/>
                  </a:lnTo>
                  <a:lnTo>
                    <a:pt x="62097" y="264462"/>
                  </a:lnTo>
                  <a:lnTo>
                    <a:pt x="58870" y="258660"/>
                  </a:lnTo>
                  <a:lnTo>
                    <a:pt x="55726" y="252807"/>
                  </a:lnTo>
                  <a:lnTo>
                    <a:pt x="51645" y="245929"/>
                  </a:lnTo>
                  <a:lnTo>
                    <a:pt x="41820" y="230349"/>
                  </a:lnTo>
                  <a:lnTo>
                    <a:pt x="37414" y="222027"/>
                  </a:lnTo>
                  <a:lnTo>
                    <a:pt x="33485" y="213502"/>
                  </a:lnTo>
                  <a:lnTo>
                    <a:pt x="29873" y="204843"/>
                  </a:lnTo>
                  <a:lnTo>
                    <a:pt x="26473" y="196093"/>
                  </a:lnTo>
                  <a:lnTo>
                    <a:pt x="20049" y="178434"/>
                  </a:lnTo>
                  <a:lnTo>
                    <a:pt x="16947" y="170549"/>
                  </a:lnTo>
                  <a:lnTo>
                    <a:pt x="13888" y="163309"/>
                  </a:lnTo>
                  <a:lnTo>
                    <a:pt x="10855" y="156498"/>
                  </a:lnTo>
                  <a:lnTo>
                    <a:pt x="8832" y="148980"/>
                  </a:lnTo>
                  <a:lnTo>
                    <a:pt x="7486" y="140992"/>
                  </a:lnTo>
                  <a:lnTo>
                    <a:pt x="6587" y="132690"/>
                  </a:lnTo>
                  <a:lnTo>
                    <a:pt x="4996" y="125171"/>
                  </a:lnTo>
                  <a:lnTo>
                    <a:pt x="2943" y="118174"/>
                  </a:lnTo>
                  <a:lnTo>
                    <a:pt x="582" y="111525"/>
                  </a:lnTo>
                  <a:lnTo>
                    <a:pt x="0" y="104116"/>
                  </a:lnTo>
                  <a:lnTo>
                    <a:pt x="605" y="96199"/>
                  </a:lnTo>
                  <a:lnTo>
                    <a:pt x="2000" y="87946"/>
                  </a:lnTo>
                  <a:lnTo>
                    <a:pt x="2930" y="80458"/>
                  </a:lnTo>
                  <a:lnTo>
                    <a:pt x="3549" y="73483"/>
                  </a:lnTo>
                  <a:lnTo>
                    <a:pt x="3963" y="66848"/>
                  </a:lnTo>
                  <a:lnTo>
                    <a:pt x="5231" y="60440"/>
                  </a:lnTo>
                  <a:lnTo>
                    <a:pt x="7068" y="54184"/>
                  </a:lnTo>
                  <a:lnTo>
                    <a:pt x="9285" y="48029"/>
                  </a:lnTo>
                  <a:lnTo>
                    <a:pt x="12748" y="41941"/>
                  </a:lnTo>
                  <a:lnTo>
                    <a:pt x="17040" y="35898"/>
                  </a:lnTo>
                  <a:lnTo>
                    <a:pt x="21887" y="29885"/>
                  </a:lnTo>
                  <a:lnTo>
                    <a:pt x="26110" y="24885"/>
                  </a:lnTo>
                  <a:lnTo>
                    <a:pt x="29917" y="20558"/>
                  </a:lnTo>
                  <a:lnTo>
                    <a:pt x="36793" y="13106"/>
                  </a:lnTo>
                  <a:lnTo>
                    <a:pt x="4943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SMARTInkAnnotation160"/>
            <p:cNvSpPr/>
            <p:nvPr/>
          </p:nvSpPr>
          <p:spPr>
            <a:xfrm>
              <a:off x="8259961" y="3212523"/>
              <a:ext cx="98228" cy="133946"/>
            </a:xfrm>
            <a:custGeom>
              <a:avLst/>
              <a:gdLst/>
              <a:ahLst/>
              <a:cxnLst/>
              <a:rect l="0" t="0" r="0" b="0"/>
              <a:pathLst>
                <a:path w="98228" h="133946">
                  <a:moveTo>
                    <a:pt x="0" y="133945"/>
                  </a:moveTo>
                  <a:lnTo>
                    <a:pt x="0" y="129204"/>
                  </a:lnTo>
                  <a:lnTo>
                    <a:pt x="991" y="126815"/>
                  </a:lnTo>
                  <a:lnTo>
                    <a:pt x="2646" y="124231"/>
                  </a:lnTo>
                  <a:lnTo>
                    <a:pt x="4740" y="121516"/>
                  </a:lnTo>
                  <a:lnTo>
                    <a:pt x="7128" y="117721"/>
                  </a:lnTo>
                  <a:lnTo>
                    <a:pt x="9713" y="113208"/>
                  </a:lnTo>
                  <a:lnTo>
                    <a:pt x="15231" y="102900"/>
                  </a:lnTo>
                  <a:lnTo>
                    <a:pt x="20990" y="91705"/>
                  </a:lnTo>
                  <a:lnTo>
                    <a:pt x="24908" y="85941"/>
                  </a:lnTo>
                  <a:lnTo>
                    <a:pt x="29504" y="80114"/>
                  </a:lnTo>
                  <a:lnTo>
                    <a:pt x="34552" y="74245"/>
                  </a:lnTo>
                  <a:lnTo>
                    <a:pt x="39901" y="67356"/>
                  </a:lnTo>
                  <a:lnTo>
                    <a:pt x="45452" y="59787"/>
                  </a:lnTo>
                  <a:lnTo>
                    <a:pt x="51137" y="51764"/>
                  </a:lnTo>
                  <a:lnTo>
                    <a:pt x="56912" y="44431"/>
                  </a:lnTo>
                  <a:lnTo>
                    <a:pt x="62746" y="37558"/>
                  </a:lnTo>
                  <a:lnTo>
                    <a:pt x="68620" y="30992"/>
                  </a:lnTo>
                  <a:lnTo>
                    <a:pt x="74519" y="25622"/>
                  </a:lnTo>
                  <a:lnTo>
                    <a:pt x="80438" y="21050"/>
                  </a:lnTo>
                  <a:lnTo>
                    <a:pt x="86368" y="17010"/>
                  </a:lnTo>
                  <a:lnTo>
                    <a:pt x="90320" y="13324"/>
                  </a:lnTo>
                  <a:lnTo>
                    <a:pt x="92956" y="9875"/>
                  </a:lnTo>
                  <a:lnTo>
                    <a:pt x="9822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SMARTInkAnnotation161"/>
            <p:cNvSpPr/>
            <p:nvPr/>
          </p:nvSpPr>
          <p:spPr>
            <a:xfrm>
              <a:off x="8393906" y="3172858"/>
              <a:ext cx="97673" cy="100787"/>
            </a:xfrm>
            <a:custGeom>
              <a:avLst/>
              <a:gdLst/>
              <a:ahLst/>
              <a:cxnLst/>
              <a:rect l="0" t="0" r="0" b="0"/>
              <a:pathLst>
                <a:path w="97673" h="100787">
                  <a:moveTo>
                    <a:pt x="0" y="30735"/>
                  </a:moveTo>
                  <a:lnTo>
                    <a:pt x="4740" y="30735"/>
                  </a:lnTo>
                  <a:lnTo>
                    <a:pt x="5145" y="31727"/>
                  </a:lnTo>
                  <a:lnTo>
                    <a:pt x="4422" y="33381"/>
                  </a:lnTo>
                  <a:lnTo>
                    <a:pt x="874" y="38424"/>
                  </a:lnTo>
                  <a:lnTo>
                    <a:pt x="582" y="39829"/>
                  </a:lnTo>
                  <a:lnTo>
                    <a:pt x="389" y="41759"/>
                  </a:lnTo>
                  <a:lnTo>
                    <a:pt x="77" y="47244"/>
                  </a:lnTo>
                  <a:lnTo>
                    <a:pt x="22" y="52935"/>
                  </a:lnTo>
                  <a:lnTo>
                    <a:pt x="1007" y="55457"/>
                  </a:lnTo>
                  <a:lnTo>
                    <a:pt x="2656" y="58130"/>
                  </a:lnTo>
                  <a:lnTo>
                    <a:pt x="4747" y="60904"/>
                  </a:lnTo>
                  <a:lnTo>
                    <a:pt x="6142" y="63747"/>
                  </a:lnTo>
                  <a:lnTo>
                    <a:pt x="7070" y="66633"/>
                  </a:lnTo>
                  <a:lnTo>
                    <a:pt x="8563" y="73655"/>
                  </a:lnTo>
                  <a:lnTo>
                    <a:pt x="9677" y="75224"/>
                  </a:lnTo>
                  <a:lnTo>
                    <a:pt x="11413" y="77261"/>
                  </a:lnTo>
                  <a:lnTo>
                    <a:pt x="13561" y="79612"/>
                  </a:lnTo>
                  <a:lnTo>
                    <a:pt x="18594" y="84870"/>
                  </a:lnTo>
                  <a:lnTo>
                    <a:pt x="21326" y="87661"/>
                  </a:lnTo>
                  <a:lnTo>
                    <a:pt x="24139" y="89522"/>
                  </a:lnTo>
                  <a:lnTo>
                    <a:pt x="27007" y="90762"/>
                  </a:lnTo>
                  <a:lnTo>
                    <a:pt x="29911" y="91589"/>
                  </a:lnTo>
                  <a:lnTo>
                    <a:pt x="32839" y="93133"/>
                  </a:lnTo>
                  <a:lnTo>
                    <a:pt x="35784" y="95154"/>
                  </a:lnTo>
                  <a:lnTo>
                    <a:pt x="38738" y="97493"/>
                  </a:lnTo>
                  <a:lnTo>
                    <a:pt x="41701" y="99053"/>
                  </a:lnTo>
                  <a:lnTo>
                    <a:pt x="44668" y="100093"/>
                  </a:lnTo>
                  <a:lnTo>
                    <a:pt x="47638" y="100786"/>
                  </a:lnTo>
                  <a:lnTo>
                    <a:pt x="50610" y="100256"/>
                  </a:lnTo>
                  <a:lnTo>
                    <a:pt x="53584" y="98911"/>
                  </a:lnTo>
                  <a:lnTo>
                    <a:pt x="56558" y="97021"/>
                  </a:lnTo>
                  <a:lnTo>
                    <a:pt x="60527" y="94770"/>
                  </a:lnTo>
                  <a:lnTo>
                    <a:pt x="70225" y="89622"/>
                  </a:lnTo>
                  <a:lnTo>
                    <a:pt x="74599" y="86860"/>
                  </a:lnTo>
                  <a:lnTo>
                    <a:pt x="78506" y="84027"/>
                  </a:lnTo>
                  <a:lnTo>
                    <a:pt x="82103" y="81146"/>
                  </a:lnTo>
                  <a:lnTo>
                    <a:pt x="85493" y="77241"/>
                  </a:lnTo>
                  <a:lnTo>
                    <a:pt x="88745" y="72653"/>
                  </a:lnTo>
                  <a:lnTo>
                    <a:pt x="91905" y="67610"/>
                  </a:lnTo>
                  <a:lnTo>
                    <a:pt x="94013" y="63256"/>
                  </a:lnTo>
                  <a:lnTo>
                    <a:pt x="95418" y="59361"/>
                  </a:lnTo>
                  <a:lnTo>
                    <a:pt x="96354" y="55772"/>
                  </a:lnTo>
                  <a:lnTo>
                    <a:pt x="96979" y="51395"/>
                  </a:lnTo>
                  <a:lnTo>
                    <a:pt x="97394" y="46493"/>
                  </a:lnTo>
                  <a:lnTo>
                    <a:pt x="97672" y="41240"/>
                  </a:lnTo>
                  <a:lnTo>
                    <a:pt x="96864" y="36746"/>
                  </a:lnTo>
                  <a:lnTo>
                    <a:pt x="95335" y="32758"/>
                  </a:lnTo>
                  <a:lnTo>
                    <a:pt x="93322" y="29107"/>
                  </a:lnTo>
                  <a:lnTo>
                    <a:pt x="90988" y="25681"/>
                  </a:lnTo>
                  <a:lnTo>
                    <a:pt x="88441" y="22405"/>
                  </a:lnTo>
                  <a:lnTo>
                    <a:pt x="85749" y="19229"/>
                  </a:lnTo>
                  <a:lnTo>
                    <a:pt x="82963" y="16118"/>
                  </a:lnTo>
                  <a:lnTo>
                    <a:pt x="77222" y="10017"/>
                  </a:lnTo>
                  <a:lnTo>
                    <a:pt x="73309" y="7001"/>
                  </a:lnTo>
                  <a:lnTo>
                    <a:pt x="68717" y="3998"/>
                  </a:lnTo>
                  <a:lnTo>
                    <a:pt x="63671" y="1004"/>
                  </a:lnTo>
                  <a:lnTo>
                    <a:pt x="58322" y="0"/>
                  </a:lnTo>
                  <a:lnTo>
                    <a:pt x="52772" y="324"/>
                  </a:lnTo>
                  <a:lnTo>
                    <a:pt x="47087" y="1531"/>
                  </a:lnTo>
                  <a:lnTo>
                    <a:pt x="41313" y="2336"/>
                  </a:lnTo>
                  <a:lnTo>
                    <a:pt x="35479" y="2872"/>
                  </a:lnTo>
                  <a:lnTo>
                    <a:pt x="29607" y="3230"/>
                  </a:lnTo>
                  <a:lnTo>
                    <a:pt x="24699" y="4461"/>
                  </a:lnTo>
                  <a:lnTo>
                    <a:pt x="20435" y="6274"/>
                  </a:lnTo>
                  <a:lnTo>
                    <a:pt x="16599" y="8474"/>
                  </a:lnTo>
                  <a:lnTo>
                    <a:pt x="14042" y="10934"/>
                  </a:lnTo>
                  <a:lnTo>
                    <a:pt x="12338" y="13565"/>
                  </a:lnTo>
                  <a:lnTo>
                    <a:pt x="8930" y="218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SMARTInkAnnotation162"/>
            <p:cNvSpPr/>
            <p:nvPr/>
          </p:nvSpPr>
          <p:spPr>
            <a:xfrm>
              <a:off x="8466585" y="3053740"/>
              <a:ext cx="113449" cy="148055"/>
            </a:xfrm>
            <a:custGeom>
              <a:avLst/>
              <a:gdLst/>
              <a:ahLst/>
              <a:cxnLst/>
              <a:rect l="0" t="0" r="0" b="0"/>
              <a:pathLst>
                <a:path w="113449" h="148055">
                  <a:moveTo>
                    <a:pt x="7688" y="51626"/>
                  </a:moveTo>
                  <a:lnTo>
                    <a:pt x="0" y="51626"/>
                  </a:lnTo>
                  <a:lnTo>
                    <a:pt x="3867" y="51626"/>
                  </a:lnTo>
                  <a:lnTo>
                    <a:pt x="5141" y="52619"/>
                  </a:lnTo>
                  <a:lnTo>
                    <a:pt x="5990" y="54272"/>
                  </a:lnTo>
                  <a:lnTo>
                    <a:pt x="6934" y="58755"/>
                  </a:lnTo>
                  <a:lnTo>
                    <a:pt x="7186" y="61340"/>
                  </a:lnTo>
                  <a:lnTo>
                    <a:pt x="7354" y="64055"/>
                  </a:lnTo>
                  <a:lnTo>
                    <a:pt x="8457" y="66858"/>
                  </a:lnTo>
                  <a:lnTo>
                    <a:pt x="10185" y="69718"/>
                  </a:lnTo>
                  <a:lnTo>
                    <a:pt x="12330" y="72617"/>
                  </a:lnTo>
                  <a:lnTo>
                    <a:pt x="13759" y="76534"/>
                  </a:lnTo>
                  <a:lnTo>
                    <a:pt x="14712" y="81130"/>
                  </a:lnTo>
                  <a:lnTo>
                    <a:pt x="15348" y="86179"/>
                  </a:lnTo>
                  <a:lnTo>
                    <a:pt x="16763" y="90536"/>
                  </a:lnTo>
                  <a:lnTo>
                    <a:pt x="18700" y="94434"/>
                  </a:lnTo>
                  <a:lnTo>
                    <a:pt x="20982" y="98024"/>
                  </a:lnTo>
                  <a:lnTo>
                    <a:pt x="23496" y="102402"/>
                  </a:lnTo>
                  <a:lnTo>
                    <a:pt x="28935" y="112558"/>
                  </a:lnTo>
                  <a:lnTo>
                    <a:pt x="31775" y="117052"/>
                  </a:lnTo>
                  <a:lnTo>
                    <a:pt x="34660" y="121040"/>
                  </a:lnTo>
                  <a:lnTo>
                    <a:pt x="37576" y="124691"/>
                  </a:lnTo>
                  <a:lnTo>
                    <a:pt x="40511" y="128118"/>
                  </a:lnTo>
                  <a:lnTo>
                    <a:pt x="43462" y="131394"/>
                  </a:lnTo>
                  <a:lnTo>
                    <a:pt x="46420" y="134571"/>
                  </a:lnTo>
                  <a:lnTo>
                    <a:pt x="50377" y="137680"/>
                  </a:lnTo>
                  <a:lnTo>
                    <a:pt x="54999" y="140746"/>
                  </a:lnTo>
                  <a:lnTo>
                    <a:pt x="60065" y="143781"/>
                  </a:lnTo>
                  <a:lnTo>
                    <a:pt x="64434" y="145805"/>
                  </a:lnTo>
                  <a:lnTo>
                    <a:pt x="68339" y="147155"/>
                  </a:lnTo>
                  <a:lnTo>
                    <a:pt x="71935" y="148054"/>
                  </a:lnTo>
                  <a:lnTo>
                    <a:pt x="75324" y="147661"/>
                  </a:lnTo>
                  <a:lnTo>
                    <a:pt x="78576" y="146407"/>
                  </a:lnTo>
                  <a:lnTo>
                    <a:pt x="81736" y="144580"/>
                  </a:lnTo>
                  <a:lnTo>
                    <a:pt x="84834" y="142369"/>
                  </a:lnTo>
                  <a:lnTo>
                    <a:pt x="87893" y="139902"/>
                  </a:lnTo>
                  <a:lnTo>
                    <a:pt x="90924" y="137266"/>
                  </a:lnTo>
                  <a:lnTo>
                    <a:pt x="93937" y="134517"/>
                  </a:lnTo>
                  <a:lnTo>
                    <a:pt x="99929" y="128815"/>
                  </a:lnTo>
                  <a:lnTo>
                    <a:pt x="101925" y="123922"/>
                  </a:lnTo>
                  <a:lnTo>
                    <a:pt x="103255" y="117683"/>
                  </a:lnTo>
                  <a:lnTo>
                    <a:pt x="104142" y="110547"/>
                  </a:lnTo>
                  <a:lnTo>
                    <a:pt x="105725" y="103805"/>
                  </a:lnTo>
                  <a:lnTo>
                    <a:pt x="107772" y="97326"/>
                  </a:lnTo>
                  <a:lnTo>
                    <a:pt x="110130" y="91023"/>
                  </a:lnTo>
                  <a:lnTo>
                    <a:pt x="111702" y="84836"/>
                  </a:lnTo>
                  <a:lnTo>
                    <a:pt x="112749" y="78727"/>
                  </a:lnTo>
                  <a:lnTo>
                    <a:pt x="113448" y="72670"/>
                  </a:lnTo>
                  <a:lnTo>
                    <a:pt x="112922" y="65655"/>
                  </a:lnTo>
                  <a:lnTo>
                    <a:pt x="111578" y="58002"/>
                  </a:lnTo>
                  <a:lnTo>
                    <a:pt x="109691" y="49924"/>
                  </a:lnTo>
                  <a:lnTo>
                    <a:pt x="108431" y="42554"/>
                  </a:lnTo>
                  <a:lnTo>
                    <a:pt x="107593" y="35656"/>
                  </a:lnTo>
                  <a:lnTo>
                    <a:pt x="107034" y="29073"/>
                  </a:lnTo>
                  <a:lnTo>
                    <a:pt x="105669" y="23693"/>
                  </a:lnTo>
                  <a:lnTo>
                    <a:pt x="103767" y="19113"/>
                  </a:lnTo>
                  <a:lnTo>
                    <a:pt x="101507" y="15068"/>
                  </a:lnTo>
                  <a:lnTo>
                    <a:pt x="99008" y="11379"/>
                  </a:lnTo>
                  <a:lnTo>
                    <a:pt x="96349" y="7928"/>
                  </a:lnTo>
                  <a:lnTo>
                    <a:pt x="89694" y="0"/>
                  </a:lnTo>
                  <a:lnTo>
                    <a:pt x="88155" y="341"/>
                  </a:lnTo>
                  <a:lnTo>
                    <a:pt x="86139" y="1562"/>
                  </a:lnTo>
                  <a:lnTo>
                    <a:pt x="80511" y="5908"/>
                  </a:lnTo>
                  <a:lnTo>
                    <a:pt x="80049" y="7257"/>
                  </a:lnTo>
                  <a:lnTo>
                    <a:pt x="79741" y="9148"/>
                  </a:lnTo>
                  <a:lnTo>
                    <a:pt x="79127" y="159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SMARTInkAnnotation163"/>
            <p:cNvSpPr/>
            <p:nvPr/>
          </p:nvSpPr>
          <p:spPr>
            <a:xfrm>
              <a:off x="8590359" y="2927344"/>
              <a:ext cx="205384" cy="141779"/>
            </a:xfrm>
            <a:custGeom>
              <a:avLst/>
              <a:gdLst/>
              <a:ahLst/>
              <a:cxnLst/>
              <a:rect l="0" t="0" r="0" b="0"/>
              <a:pathLst>
                <a:path w="205384" h="141779">
                  <a:moveTo>
                    <a:pt x="0" y="61937"/>
                  </a:moveTo>
                  <a:lnTo>
                    <a:pt x="0" y="53039"/>
                  </a:lnTo>
                  <a:lnTo>
                    <a:pt x="12429" y="53010"/>
                  </a:lnTo>
                  <a:lnTo>
                    <a:pt x="15231" y="54001"/>
                  </a:lnTo>
                  <a:lnTo>
                    <a:pt x="20991" y="57748"/>
                  </a:lnTo>
                  <a:lnTo>
                    <a:pt x="23916" y="61128"/>
                  </a:lnTo>
                  <a:lnTo>
                    <a:pt x="26858" y="65367"/>
                  </a:lnTo>
                  <a:lnTo>
                    <a:pt x="29812" y="70176"/>
                  </a:lnTo>
                  <a:lnTo>
                    <a:pt x="32773" y="74375"/>
                  </a:lnTo>
                  <a:lnTo>
                    <a:pt x="35739" y="78166"/>
                  </a:lnTo>
                  <a:lnTo>
                    <a:pt x="38709" y="81686"/>
                  </a:lnTo>
                  <a:lnTo>
                    <a:pt x="41682" y="86017"/>
                  </a:lnTo>
                  <a:lnTo>
                    <a:pt x="44654" y="90888"/>
                  </a:lnTo>
                  <a:lnTo>
                    <a:pt x="47628" y="96121"/>
                  </a:lnTo>
                  <a:lnTo>
                    <a:pt x="50604" y="100601"/>
                  </a:lnTo>
                  <a:lnTo>
                    <a:pt x="53581" y="104580"/>
                  </a:lnTo>
                  <a:lnTo>
                    <a:pt x="56557" y="108225"/>
                  </a:lnTo>
                  <a:lnTo>
                    <a:pt x="59532" y="111647"/>
                  </a:lnTo>
                  <a:lnTo>
                    <a:pt x="62509" y="114920"/>
                  </a:lnTo>
                  <a:lnTo>
                    <a:pt x="68461" y="121204"/>
                  </a:lnTo>
                  <a:lnTo>
                    <a:pt x="74414" y="127303"/>
                  </a:lnTo>
                  <a:lnTo>
                    <a:pt x="76399" y="130319"/>
                  </a:lnTo>
                  <a:lnTo>
                    <a:pt x="77721" y="133322"/>
                  </a:lnTo>
                  <a:lnTo>
                    <a:pt x="80213" y="141778"/>
                  </a:lnTo>
                  <a:lnTo>
                    <a:pt x="80322" y="137407"/>
                  </a:lnTo>
                  <a:lnTo>
                    <a:pt x="80368" y="48277"/>
                  </a:lnTo>
                  <a:lnTo>
                    <a:pt x="81359" y="41916"/>
                  </a:lnTo>
                  <a:lnTo>
                    <a:pt x="83013" y="35691"/>
                  </a:lnTo>
                  <a:lnTo>
                    <a:pt x="85108" y="29556"/>
                  </a:lnTo>
                  <a:lnTo>
                    <a:pt x="86504" y="24475"/>
                  </a:lnTo>
                  <a:lnTo>
                    <a:pt x="87436" y="20095"/>
                  </a:lnTo>
                  <a:lnTo>
                    <a:pt x="88055" y="16183"/>
                  </a:lnTo>
                  <a:lnTo>
                    <a:pt x="89462" y="12583"/>
                  </a:lnTo>
                  <a:lnTo>
                    <a:pt x="91391" y="9190"/>
                  </a:lnTo>
                  <a:lnTo>
                    <a:pt x="93670" y="5936"/>
                  </a:lnTo>
                  <a:lnTo>
                    <a:pt x="96181" y="3767"/>
                  </a:lnTo>
                  <a:lnTo>
                    <a:pt x="98846" y="2321"/>
                  </a:lnTo>
                  <a:lnTo>
                    <a:pt x="104455" y="714"/>
                  </a:lnTo>
                  <a:lnTo>
                    <a:pt x="110256" y="0"/>
                  </a:lnTo>
                  <a:lnTo>
                    <a:pt x="114183" y="802"/>
                  </a:lnTo>
                  <a:lnTo>
                    <a:pt x="118787" y="2329"/>
                  </a:lnTo>
                  <a:lnTo>
                    <a:pt x="123839" y="4338"/>
                  </a:lnTo>
                  <a:lnTo>
                    <a:pt x="128200" y="6671"/>
                  </a:lnTo>
                  <a:lnTo>
                    <a:pt x="132099" y="9217"/>
                  </a:lnTo>
                  <a:lnTo>
                    <a:pt x="135691" y="11908"/>
                  </a:lnTo>
                  <a:lnTo>
                    <a:pt x="140070" y="14693"/>
                  </a:lnTo>
                  <a:lnTo>
                    <a:pt x="144974" y="17543"/>
                  </a:lnTo>
                  <a:lnTo>
                    <a:pt x="150228" y="20434"/>
                  </a:lnTo>
                  <a:lnTo>
                    <a:pt x="154722" y="22362"/>
                  </a:lnTo>
                  <a:lnTo>
                    <a:pt x="158710" y="23647"/>
                  </a:lnTo>
                  <a:lnTo>
                    <a:pt x="162362" y="24504"/>
                  </a:lnTo>
                  <a:lnTo>
                    <a:pt x="166781" y="26068"/>
                  </a:lnTo>
                  <a:lnTo>
                    <a:pt x="171711" y="28102"/>
                  </a:lnTo>
                  <a:lnTo>
                    <a:pt x="176981" y="30450"/>
                  </a:lnTo>
                  <a:lnTo>
                    <a:pt x="181488" y="32016"/>
                  </a:lnTo>
                  <a:lnTo>
                    <a:pt x="185484" y="33060"/>
                  </a:lnTo>
                  <a:lnTo>
                    <a:pt x="189141" y="33756"/>
                  </a:lnTo>
                  <a:lnTo>
                    <a:pt x="192570" y="34220"/>
                  </a:lnTo>
                  <a:lnTo>
                    <a:pt x="195849" y="34529"/>
                  </a:lnTo>
                  <a:lnTo>
                    <a:pt x="205383" y="351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SMARTInkAnnotation164"/>
            <p:cNvSpPr/>
            <p:nvPr/>
          </p:nvSpPr>
          <p:spPr>
            <a:xfrm>
              <a:off x="8760224" y="2614297"/>
              <a:ext cx="178394" cy="267828"/>
            </a:xfrm>
            <a:custGeom>
              <a:avLst/>
              <a:gdLst/>
              <a:ahLst/>
              <a:cxnLst/>
              <a:rect l="0" t="0" r="0" b="0"/>
              <a:pathLst>
                <a:path w="178394" h="267828">
                  <a:moveTo>
                    <a:pt x="106956" y="80304"/>
                  </a:moveTo>
                  <a:lnTo>
                    <a:pt x="90447" y="80304"/>
                  </a:lnTo>
                  <a:lnTo>
                    <a:pt x="87051" y="82950"/>
                  </a:lnTo>
                  <a:lnTo>
                    <a:pt x="84756" y="85044"/>
                  </a:lnTo>
                  <a:lnTo>
                    <a:pt x="81242" y="86441"/>
                  </a:lnTo>
                  <a:lnTo>
                    <a:pt x="76915" y="87372"/>
                  </a:lnTo>
                  <a:lnTo>
                    <a:pt x="72046" y="87992"/>
                  </a:lnTo>
                  <a:lnTo>
                    <a:pt x="67807" y="90390"/>
                  </a:lnTo>
                  <a:lnTo>
                    <a:pt x="63989" y="93974"/>
                  </a:lnTo>
                  <a:lnTo>
                    <a:pt x="60452" y="98347"/>
                  </a:lnTo>
                  <a:lnTo>
                    <a:pt x="57101" y="103246"/>
                  </a:lnTo>
                  <a:lnTo>
                    <a:pt x="53875" y="108497"/>
                  </a:lnTo>
                  <a:lnTo>
                    <a:pt x="50733" y="113982"/>
                  </a:lnTo>
                  <a:lnTo>
                    <a:pt x="48638" y="119623"/>
                  </a:lnTo>
                  <a:lnTo>
                    <a:pt x="47241" y="125368"/>
                  </a:lnTo>
                  <a:lnTo>
                    <a:pt x="46310" y="131183"/>
                  </a:lnTo>
                  <a:lnTo>
                    <a:pt x="44697" y="138036"/>
                  </a:lnTo>
                  <a:lnTo>
                    <a:pt x="42630" y="145581"/>
                  </a:lnTo>
                  <a:lnTo>
                    <a:pt x="40259" y="153588"/>
                  </a:lnTo>
                  <a:lnTo>
                    <a:pt x="38679" y="161902"/>
                  </a:lnTo>
                  <a:lnTo>
                    <a:pt x="37626" y="170421"/>
                  </a:lnTo>
                  <a:lnTo>
                    <a:pt x="36924" y="179077"/>
                  </a:lnTo>
                  <a:lnTo>
                    <a:pt x="36455" y="187825"/>
                  </a:lnTo>
                  <a:lnTo>
                    <a:pt x="35934" y="205482"/>
                  </a:lnTo>
                  <a:lnTo>
                    <a:pt x="36787" y="213365"/>
                  </a:lnTo>
                  <a:lnTo>
                    <a:pt x="38348" y="220605"/>
                  </a:lnTo>
                  <a:lnTo>
                    <a:pt x="40381" y="227416"/>
                  </a:lnTo>
                  <a:lnTo>
                    <a:pt x="42729" y="233941"/>
                  </a:lnTo>
                  <a:lnTo>
                    <a:pt x="45286" y="240276"/>
                  </a:lnTo>
                  <a:lnTo>
                    <a:pt x="47983" y="246483"/>
                  </a:lnTo>
                  <a:lnTo>
                    <a:pt x="50774" y="250621"/>
                  </a:lnTo>
                  <a:lnTo>
                    <a:pt x="53625" y="253380"/>
                  </a:lnTo>
                  <a:lnTo>
                    <a:pt x="56520" y="255219"/>
                  </a:lnTo>
                  <a:lnTo>
                    <a:pt x="60433" y="256445"/>
                  </a:lnTo>
                  <a:lnTo>
                    <a:pt x="65026" y="257263"/>
                  </a:lnTo>
                  <a:lnTo>
                    <a:pt x="70073" y="257808"/>
                  </a:lnTo>
                  <a:lnTo>
                    <a:pt x="74430" y="257179"/>
                  </a:lnTo>
                  <a:lnTo>
                    <a:pt x="78326" y="255768"/>
                  </a:lnTo>
                  <a:lnTo>
                    <a:pt x="86295" y="251553"/>
                  </a:lnTo>
                  <a:lnTo>
                    <a:pt x="96449" y="246373"/>
                  </a:lnTo>
                  <a:lnTo>
                    <a:pt x="100944" y="242610"/>
                  </a:lnTo>
                  <a:lnTo>
                    <a:pt x="104933" y="238118"/>
                  </a:lnTo>
                  <a:lnTo>
                    <a:pt x="108583" y="233138"/>
                  </a:lnTo>
                  <a:lnTo>
                    <a:pt x="112010" y="226842"/>
                  </a:lnTo>
                  <a:lnTo>
                    <a:pt x="115285" y="219668"/>
                  </a:lnTo>
                  <a:lnTo>
                    <a:pt x="118462" y="211908"/>
                  </a:lnTo>
                  <a:lnTo>
                    <a:pt x="120579" y="203759"/>
                  </a:lnTo>
                  <a:lnTo>
                    <a:pt x="121991" y="195349"/>
                  </a:lnTo>
                  <a:lnTo>
                    <a:pt x="122932" y="186767"/>
                  </a:lnTo>
                  <a:lnTo>
                    <a:pt x="123560" y="178068"/>
                  </a:lnTo>
                  <a:lnTo>
                    <a:pt x="123979" y="169292"/>
                  </a:lnTo>
                  <a:lnTo>
                    <a:pt x="124258" y="160465"/>
                  </a:lnTo>
                  <a:lnTo>
                    <a:pt x="123451" y="150612"/>
                  </a:lnTo>
                  <a:lnTo>
                    <a:pt x="121922" y="140074"/>
                  </a:lnTo>
                  <a:lnTo>
                    <a:pt x="119909" y="129081"/>
                  </a:lnTo>
                  <a:lnTo>
                    <a:pt x="116584" y="118775"/>
                  </a:lnTo>
                  <a:lnTo>
                    <a:pt x="112382" y="108928"/>
                  </a:lnTo>
                  <a:lnTo>
                    <a:pt x="107598" y="99386"/>
                  </a:lnTo>
                  <a:lnTo>
                    <a:pt x="102422" y="90049"/>
                  </a:lnTo>
                  <a:lnTo>
                    <a:pt x="96988" y="80847"/>
                  </a:lnTo>
                  <a:lnTo>
                    <a:pt x="85658" y="62686"/>
                  </a:lnTo>
                  <a:lnTo>
                    <a:pt x="74009" y="44692"/>
                  </a:lnTo>
                  <a:lnTo>
                    <a:pt x="68124" y="36719"/>
                  </a:lnTo>
                  <a:lnTo>
                    <a:pt x="62216" y="29419"/>
                  </a:lnTo>
                  <a:lnTo>
                    <a:pt x="56293" y="22568"/>
                  </a:lnTo>
                  <a:lnTo>
                    <a:pt x="50360" y="17009"/>
                  </a:lnTo>
                  <a:lnTo>
                    <a:pt x="44421" y="12310"/>
                  </a:lnTo>
                  <a:lnTo>
                    <a:pt x="38477" y="8186"/>
                  </a:lnTo>
                  <a:lnTo>
                    <a:pt x="32529" y="5436"/>
                  </a:lnTo>
                  <a:lnTo>
                    <a:pt x="26581" y="3603"/>
                  </a:lnTo>
                  <a:lnTo>
                    <a:pt x="20630" y="2381"/>
                  </a:lnTo>
                  <a:lnTo>
                    <a:pt x="15671" y="1566"/>
                  </a:lnTo>
                  <a:lnTo>
                    <a:pt x="11372" y="1023"/>
                  </a:lnTo>
                  <a:lnTo>
                    <a:pt x="477" y="0"/>
                  </a:lnTo>
                  <a:lnTo>
                    <a:pt x="101" y="2611"/>
                  </a:lnTo>
                  <a:lnTo>
                    <a:pt x="0" y="4696"/>
                  </a:lnTo>
                  <a:lnTo>
                    <a:pt x="2535" y="12304"/>
                  </a:lnTo>
                  <a:lnTo>
                    <a:pt x="4600" y="17111"/>
                  </a:lnTo>
                  <a:lnTo>
                    <a:pt x="7960" y="23293"/>
                  </a:lnTo>
                  <a:lnTo>
                    <a:pt x="12185" y="30390"/>
                  </a:lnTo>
                  <a:lnTo>
                    <a:pt x="16986" y="38098"/>
                  </a:lnTo>
                  <a:lnTo>
                    <a:pt x="22172" y="47206"/>
                  </a:lnTo>
                  <a:lnTo>
                    <a:pt x="33224" y="67909"/>
                  </a:lnTo>
                  <a:lnTo>
                    <a:pt x="38950" y="79978"/>
                  </a:lnTo>
                  <a:lnTo>
                    <a:pt x="50603" y="106617"/>
                  </a:lnTo>
                  <a:lnTo>
                    <a:pt x="57481" y="120666"/>
                  </a:lnTo>
                  <a:lnTo>
                    <a:pt x="65043" y="134994"/>
                  </a:lnTo>
                  <a:lnTo>
                    <a:pt x="73061" y="149506"/>
                  </a:lnTo>
                  <a:lnTo>
                    <a:pt x="82374" y="163150"/>
                  </a:lnTo>
                  <a:lnTo>
                    <a:pt x="92552" y="176214"/>
                  </a:lnTo>
                  <a:lnTo>
                    <a:pt x="103306" y="188892"/>
                  </a:lnTo>
                  <a:lnTo>
                    <a:pt x="112461" y="200321"/>
                  </a:lnTo>
                  <a:lnTo>
                    <a:pt x="120548" y="210917"/>
                  </a:lnTo>
                  <a:lnTo>
                    <a:pt x="127923" y="220957"/>
                  </a:lnTo>
                  <a:lnTo>
                    <a:pt x="135817" y="229635"/>
                  </a:lnTo>
                  <a:lnTo>
                    <a:pt x="144056" y="237405"/>
                  </a:lnTo>
                  <a:lnTo>
                    <a:pt x="159163" y="250337"/>
                  </a:lnTo>
                  <a:lnTo>
                    <a:pt x="178393" y="2678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SMARTInkAnnotation165"/>
            <p:cNvSpPr/>
            <p:nvPr/>
          </p:nvSpPr>
          <p:spPr>
            <a:xfrm>
              <a:off x="8037129" y="3753494"/>
              <a:ext cx="178185" cy="230573"/>
            </a:xfrm>
            <a:custGeom>
              <a:avLst/>
              <a:gdLst/>
              <a:ahLst/>
              <a:cxnLst/>
              <a:rect l="0" t="0" r="0" b="0"/>
              <a:pathLst>
                <a:path w="178185" h="230573">
                  <a:moveTo>
                    <a:pt x="35309" y="21599"/>
                  </a:moveTo>
                  <a:lnTo>
                    <a:pt x="30568" y="21599"/>
                  </a:lnTo>
                  <a:lnTo>
                    <a:pt x="29171" y="22591"/>
                  </a:lnTo>
                  <a:lnTo>
                    <a:pt x="28240" y="24244"/>
                  </a:lnTo>
                  <a:lnTo>
                    <a:pt x="27619" y="26340"/>
                  </a:lnTo>
                  <a:lnTo>
                    <a:pt x="24284" y="31312"/>
                  </a:lnTo>
                  <a:lnTo>
                    <a:pt x="19495" y="37823"/>
                  </a:lnTo>
                  <a:lnTo>
                    <a:pt x="16828" y="42336"/>
                  </a:lnTo>
                  <a:lnTo>
                    <a:pt x="14059" y="47330"/>
                  </a:lnTo>
                  <a:lnTo>
                    <a:pt x="12212" y="52643"/>
                  </a:lnTo>
                  <a:lnTo>
                    <a:pt x="10981" y="58170"/>
                  </a:lnTo>
                  <a:lnTo>
                    <a:pt x="10160" y="63839"/>
                  </a:lnTo>
                  <a:lnTo>
                    <a:pt x="8621" y="70595"/>
                  </a:lnTo>
                  <a:lnTo>
                    <a:pt x="6603" y="78076"/>
                  </a:lnTo>
                  <a:lnTo>
                    <a:pt x="4264" y="86039"/>
                  </a:lnTo>
                  <a:lnTo>
                    <a:pt x="2707" y="94324"/>
                  </a:lnTo>
                  <a:lnTo>
                    <a:pt x="1667" y="102825"/>
                  </a:lnTo>
                  <a:lnTo>
                    <a:pt x="975" y="111468"/>
                  </a:lnTo>
                  <a:lnTo>
                    <a:pt x="513" y="120207"/>
                  </a:lnTo>
                  <a:lnTo>
                    <a:pt x="0" y="137855"/>
                  </a:lnTo>
                  <a:lnTo>
                    <a:pt x="856" y="146728"/>
                  </a:lnTo>
                  <a:lnTo>
                    <a:pt x="2417" y="155620"/>
                  </a:lnTo>
                  <a:lnTo>
                    <a:pt x="4452" y="164524"/>
                  </a:lnTo>
                  <a:lnTo>
                    <a:pt x="5807" y="172445"/>
                  </a:lnTo>
                  <a:lnTo>
                    <a:pt x="6711" y="179709"/>
                  </a:lnTo>
                  <a:lnTo>
                    <a:pt x="7313" y="186537"/>
                  </a:lnTo>
                  <a:lnTo>
                    <a:pt x="9700" y="193074"/>
                  </a:lnTo>
                  <a:lnTo>
                    <a:pt x="13275" y="199415"/>
                  </a:lnTo>
                  <a:lnTo>
                    <a:pt x="17643" y="205628"/>
                  </a:lnTo>
                  <a:lnTo>
                    <a:pt x="21547" y="210761"/>
                  </a:lnTo>
                  <a:lnTo>
                    <a:pt x="25142" y="215176"/>
                  </a:lnTo>
                  <a:lnTo>
                    <a:pt x="28530" y="219111"/>
                  </a:lnTo>
                  <a:lnTo>
                    <a:pt x="31782" y="222727"/>
                  </a:lnTo>
                  <a:lnTo>
                    <a:pt x="38041" y="229390"/>
                  </a:lnTo>
                  <a:lnTo>
                    <a:pt x="42090" y="230572"/>
                  </a:lnTo>
                  <a:lnTo>
                    <a:pt x="46775" y="230367"/>
                  </a:lnTo>
                  <a:lnTo>
                    <a:pt x="51883" y="229239"/>
                  </a:lnTo>
                  <a:lnTo>
                    <a:pt x="57272" y="228486"/>
                  </a:lnTo>
                  <a:lnTo>
                    <a:pt x="62849" y="227985"/>
                  </a:lnTo>
                  <a:lnTo>
                    <a:pt x="68551" y="227651"/>
                  </a:lnTo>
                  <a:lnTo>
                    <a:pt x="73346" y="225443"/>
                  </a:lnTo>
                  <a:lnTo>
                    <a:pt x="77534" y="221988"/>
                  </a:lnTo>
                  <a:lnTo>
                    <a:pt x="81318" y="217699"/>
                  </a:lnTo>
                  <a:lnTo>
                    <a:pt x="84833" y="212856"/>
                  </a:lnTo>
                  <a:lnTo>
                    <a:pt x="88169" y="207643"/>
                  </a:lnTo>
                  <a:lnTo>
                    <a:pt x="91384" y="202183"/>
                  </a:lnTo>
                  <a:lnTo>
                    <a:pt x="94520" y="196558"/>
                  </a:lnTo>
                  <a:lnTo>
                    <a:pt x="100650" y="185017"/>
                  </a:lnTo>
                  <a:lnTo>
                    <a:pt x="102682" y="178170"/>
                  </a:lnTo>
                  <a:lnTo>
                    <a:pt x="104036" y="170628"/>
                  </a:lnTo>
                  <a:lnTo>
                    <a:pt x="104940" y="162623"/>
                  </a:lnTo>
                  <a:lnTo>
                    <a:pt x="106534" y="153318"/>
                  </a:lnTo>
                  <a:lnTo>
                    <a:pt x="108589" y="143146"/>
                  </a:lnTo>
                  <a:lnTo>
                    <a:pt x="110951" y="132396"/>
                  </a:lnTo>
                  <a:lnTo>
                    <a:pt x="112525" y="122253"/>
                  </a:lnTo>
                  <a:lnTo>
                    <a:pt x="113576" y="112514"/>
                  </a:lnTo>
                  <a:lnTo>
                    <a:pt x="114276" y="103045"/>
                  </a:lnTo>
                  <a:lnTo>
                    <a:pt x="114742" y="92763"/>
                  </a:lnTo>
                  <a:lnTo>
                    <a:pt x="115260" y="70756"/>
                  </a:lnTo>
                  <a:lnTo>
                    <a:pt x="114406" y="60324"/>
                  </a:lnTo>
                  <a:lnTo>
                    <a:pt x="112845" y="50392"/>
                  </a:lnTo>
                  <a:lnTo>
                    <a:pt x="110812" y="40795"/>
                  </a:lnTo>
                  <a:lnTo>
                    <a:pt x="109457" y="33403"/>
                  </a:lnTo>
                  <a:lnTo>
                    <a:pt x="108553" y="27485"/>
                  </a:lnTo>
                  <a:lnTo>
                    <a:pt x="107950" y="22546"/>
                  </a:lnTo>
                  <a:lnTo>
                    <a:pt x="106556" y="18261"/>
                  </a:lnTo>
                  <a:lnTo>
                    <a:pt x="104635" y="14413"/>
                  </a:lnTo>
                  <a:lnTo>
                    <a:pt x="100847" y="7491"/>
                  </a:lnTo>
                  <a:lnTo>
                    <a:pt x="99162" y="1107"/>
                  </a:lnTo>
                  <a:lnTo>
                    <a:pt x="97722" y="0"/>
                  </a:lnTo>
                  <a:lnTo>
                    <a:pt x="95769" y="254"/>
                  </a:lnTo>
                  <a:lnTo>
                    <a:pt x="93475" y="1416"/>
                  </a:lnTo>
                  <a:lnTo>
                    <a:pt x="91945" y="3183"/>
                  </a:lnTo>
                  <a:lnTo>
                    <a:pt x="90926" y="5353"/>
                  </a:lnTo>
                  <a:lnTo>
                    <a:pt x="89793" y="10409"/>
                  </a:lnTo>
                  <a:lnTo>
                    <a:pt x="89289" y="15964"/>
                  </a:lnTo>
                  <a:lnTo>
                    <a:pt x="89065" y="27032"/>
                  </a:lnTo>
                  <a:lnTo>
                    <a:pt x="89006" y="34151"/>
                  </a:lnTo>
                  <a:lnTo>
                    <a:pt x="89958" y="40881"/>
                  </a:lnTo>
                  <a:lnTo>
                    <a:pt x="91585" y="47352"/>
                  </a:lnTo>
                  <a:lnTo>
                    <a:pt x="101325" y="76736"/>
                  </a:lnTo>
                  <a:lnTo>
                    <a:pt x="105117" y="85146"/>
                  </a:lnTo>
                  <a:lnTo>
                    <a:pt x="109629" y="93729"/>
                  </a:lnTo>
                  <a:lnTo>
                    <a:pt x="114621" y="102428"/>
                  </a:lnTo>
                  <a:lnTo>
                    <a:pt x="122813" y="117385"/>
                  </a:lnTo>
                  <a:lnTo>
                    <a:pt x="126387" y="124152"/>
                  </a:lnTo>
                  <a:lnTo>
                    <a:pt x="130755" y="129655"/>
                  </a:lnTo>
                  <a:lnTo>
                    <a:pt x="135650" y="134316"/>
                  </a:lnTo>
                  <a:lnTo>
                    <a:pt x="140898" y="138415"/>
                  </a:lnTo>
                  <a:lnTo>
                    <a:pt x="145389" y="141149"/>
                  </a:lnTo>
                  <a:lnTo>
                    <a:pt x="149375" y="142970"/>
                  </a:lnTo>
                  <a:lnTo>
                    <a:pt x="153025" y="144185"/>
                  </a:lnTo>
                  <a:lnTo>
                    <a:pt x="156450" y="144995"/>
                  </a:lnTo>
                  <a:lnTo>
                    <a:pt x="159726" y="145535"/>
                  </a:lnTo>
                  <a:lnTo>
                    <a:pt x="162902" y="145895"/>
                  </a:lnTo>
                  <a:lnTo>
                    <a:pt x="165020" y="145142"/>
                  </a:lnTo>
                  <a:lnTo>
                    <a:pt x="166431" y="143649"/>
                  </a:lnTo>
                  <a:lnTo>
                    <a:pt x="167372" y="141661"/>
                  </a:lnTo>
                  <a:lnTo>
                    <a:pt x="168992" y="140335"/>
                  </a:lnTo>
                  <a:lnTo>
                    <a:pt x="171063" y="139452"/>
                  </a:lnTo>
                  <a:lnTo>
                    <a:pt x="178184" y="1376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SMARTInkAnnotation166"/>
            <p:cNvSpPr/>
            <p:nvPr/>
          </p:nvSpPr>
          <p:spPr>
            <a:xfrm>
              <a:off x="8179594" y="3730444"/>
              <a:ext cx="41167" cy="62393"/>
            </a:xfrm>
            <a:custGeom>
              <a:avLst/>
              <a:gdLst/>
              <a:ahLst/>
              <a:cxnLst/>
              <a:rect l="0" t="0" r="0" b="0"/>
              <a:pathLst>
                <a:path w="41167" h="62393">
                  <a:moveTo>
                    <a:pt x="0" y="0"/>
                  </a:moveTo>
                  <a:lnTo>
                    <a:pt x="0" y="13303"/>
                  </a:lnTo>
                  <a:lnTo>
                    <a:pt x="991" y="15815"/>
                  </a:lnTo>
                  <a:lnTo>
                    <a:pt x="2645" y="18480"/>
                  </a:lnTo>
                  <a:lnTo>
                    <a:pt x="4740" y="21250"/>
                  </a:lnTo>
                  <a:lnTo>
                    <a:pt x="6136" y="24089"/>
                  </a:lnTo>
                  <a:lnTo>
                    <a:pt x="7068" y="26974"/>
                  </a:lnTo>
                  <a:lnTo>
                    <a:pt x="7688" y="29889"/>
                  </a:lnTo>
                  <a:lnTo>
                    <a:pt x="8102" y="32824"/>
                  </a:lnTo>
                  <a:lnTo>
                    <a:pt x="8378" y="35774"/>
                  </a:lnTo>
                  <a:lnTo>
                    <a:pt x="8562" y="38732"/>
                  </a:lnTo>
                  <a:lnTo>
                    <a:pt x="9677" y="41697"/>
                  </a:lnTo>
                  <a:lnTo>
                    <a:pt x="11412" y="44665"/>
                  </a:lnTo>
                  <a:lnTo>
                    <a:pt x="13561" y="47637"/>
                  </a:lnTo>
                  <a:lnTo>
                    <a:pt x="14994" y="50609"/>
                  </a:lnTo>
                  <a:lnTo>
                    <a:pt x="15948" y="53584"/>
                  </a:lnTo>
                  <a:lnTo>
                    <a:pt x="16586" y="56559"/>
                  </a:lnTo>
                  <a:lnTo>
                    <a:pt x="18002" y="58541"/>
                  </a:lnTo>
                  <a:lnTo>
                    <a:pt x="19938" y="59864"/>
                  </a:lnTo>
                  <a:lnTo>
                    <a:pt x="24736" y="61333"/>
                  </a:lnTo>
                  <a:lnTo>
                    <a:pt x="30176" y="61986"/>
                  </a:lnTo>
                  <a:lnTo>
                    <a:pt x="35900" y="62276"/>
                  </a:lnTo>
                  <a:lnTo>
                    <a:pt x="41166" y="623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SMARTInkAnnotation167"/>
            <p:cNvSpPr/>
            <p:nvPr/>
          </p:nvSpPr>
          <p:spPr>
            <a:xfrm>
              <a:off x="8245862" y="3677084"/>
              <a:ext cx="17041" cy="27349"/>
            </a:xfrm>
            <a:custGeom>
              <a:avLst/>
              <a:gdLst/>
              <a:ahLst/>
              <a:cxnLst/>
              <a:rect l="0" t="0" r="0" b="0"/>
              <a:pathLst>
                <a:path w="17041" h="27349">
                  <a:moveTo>
                    <a:pt x="2687" y="27348"/>
                  </a:moveTo>
                  <a:lnTo>
                    <a:pt x="2468" y="26549"/>
                  </a:lnTo>
                  <a:lnTo>
                    <a:pt x="392" y="20603"/>
                  </a:lnTo>
                  <a:lnTo>
                    <a:pt x="0" y="15648"/>
                  </a:lnTo>
                  <a:lnTo>
                    <a:pt x="732" y="11351"/>
                  </a:lnTo>
                  <a:lnTo>
                    <a:pt x="4293" y="2068"/>
                  </a:lnTo>
                  <a:lnTo>
                    <a:pt x="5577" y="1306"/>
                  </a:lnTo>
                  <a:lnTo>
                    <a:pt x="9650" y="459"/>
                  </a:lnTo>
                  <a:lnTo>
                    <a:pt x="14768" y="83"/>
                  </a:lnTo>
                  <a:lnTo>
                    <a:pt x="1704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SMARTInkAnnotation168"/>
            <p:cNvSpPr/>
            <p:nvPr/>
          </p:nvSpPr>
          <p:spPr>
            <a:xfrm>
              <a:off x="8465710" y="3509153"/>
              <a:ext cx="9073" cy="9634"/>
            </a:xfrm>
            <a:custGeom>
              <a:avLst/>
              <a:gdLst/>
              <a:ahLst/>
              <a:cxnLst/>
              <a:rect l="0" t="0" r="0" b="0"/>
              <a:pathLst>
                <a:path w="9073" h="9634">
                  <a:moveTo>
                    <a:pt x="342" y="9633"/>
                  </a:moveTo>
                  <a:lnTo>
                    <a:pt x="0" y="4633"/>
                  </a:lnTo>
                  <a:lnTo>
                    <a:pt x="871" y="2438"/>
                  </a:lnTo>
                  <a:lnTo>
                    <a:pt x="2443" y="976"/>
                  </a:lnTo>
                  <a:lnTo>
                    <a:pt x="4482" y="0"/>
                  </a:lnTo>
                  <a:lnTo>
                    <a:pt x="5843" y="342"/>
                  </a:lnTo>
                  <a:lnTo>
                    <a:pt x="6750" y="1563"/>
                  </a:lnTo>
                  <a:lnTo>
                    <a:pt x="8749" y="6556"/>
                  </a:lnTo>
                  <a:lnTo>
                    <a:pt x="9072" y="72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SMARTInkAnnotation169"/>
            <p:cNvSpPr/>
            <p:nvPr/>
          </p:nvSpPr>
          <p:spPr>
            <a:xfrm>
              <a:off x="8617159" y="3444787"/>
              <a:ext cx="13794" cy="21493"/>
            </a:xfrm>
            <a:custGeom>
              <a:avLst/>
              <a:gdLst/>
              <a:ahLst/>
              <a:cxnLst/>
              <a:rect l="0" t="0" r="0" b="0"/>
              <a:pathLst>
                <a:path w="13794" h="21493">
                  <a:moveTo>
                    <a:pt x="2370" y="21492"/>
                  </a:moveTo>
                  <a:lnTo>
                    <a:pt x="1827" y="17923"/>
                  </a:lnTo>
                  <a:lnTo>
                    <a:pt x="0" y="0"/>
                  </a:lnTo>
                  <a:lnTo>
                    <a:pt x="12419" y="12345"/>
                  </a:lnTo>
                  <a:lnTo>
                    <a:pt x="13793" y="142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SMARTInkAnnotation170"/>
            <p:cNvSpPr/>
            <p:nvPr/>
          </p:nvSpPr>
          <p:spPr>
            <a:xfrm>
              <a:off x="8661797" y="3328608"/>
              <a:ext cx="17108" cy="89096"/>
            </a:xfrm>
            <a:custGeom>
              <a:avLst/>
              <a:gdLst/>
              <a:ahLst/>
              <a:cxnLst/>
              <a:rect l="0" t="0" r="0" b="0"/>
              <a:pathLst>
                <a:path w="17108" h="89096">
                  <a:moveTo>
                    <a:pt x="17107" y="89095"/>
                  </a:moveTo>
                  <a:lnTo>
                    <a:pt x="15595" y="81370"/>
                  </a:lnTo>
                  <a:lnTo>
                    <a:pt x="13374" y="72107"/>
                  </a:lnTo>
                  <a:lnTo>
                    <a:pt x="10901" y="62954"/>
                  </a:lnTo>
                  <a:lnTo>
                    <a:pt x="5507" y="44847"/>
                  </a:lnTo>
                  <a:lnTo>
                    <a:pt x="3670" y="36844"/>
                  </a:lnTo>
                  <a:lnTo>
                    <a:pt x="2448" y="29523"/>
                  </a:lnTo>
                  <a:lnTo>
                    <a:pt x="1632" y="22659"/>
                  </a:lnTo>
                  <a:lnTo>
                    <a:pt x="1088" y="17090"/>
                  </a:lnTo>
                  <a:lnTo>
                    <a:pt x="725" y="12386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SMARTInkAnnotation171"/>
            <p:cNvSpPr/>
            <p:nvPr/>
          </p:nvSpPr>
          <p:spPr>
            <a:xfrm>
              <a:off x="8509992" y="3471483"/>
              <a:ext cx="8636" cy="36458"/>
            </a:xfrm>
            <a:custGeom>
              <a:avLst/>
              <a:gdLst/>
              <a:ahLst/>
              <a:cxnLst/>
              <a:rect l="0" t="0" r="0" b="0"/>
              <a:pathLst>
                <a:path w="8636" h="36458">
                  <a:moveTo>
                    <a:pt x="0" y="0"/>
                  </a:moveTo>
                  <a:lnTo>
                    <a:pt x="0" y="20991"/>
                  </a:lnTo>
                  <a:lnTo>
                    <a:pt x="992" y="23916"/>
                  </a:lnTo>
                  <a:lnTo>
                    <a:pt x="4740" y="29812"/>
                  </a:lnTo>
                  <a:lnTo>
                    <a:pt x="7128" y="33765"/>
                  </a:lnTo>
                  <a:lnTo>
                    <a:pt x="8635" y="364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SMARTInkAnnotation172"/>
            <p:cNvSpPr/>
            <p:nvPr/>
          </p:nvSpPr>
          <p:spPr>
            <a:xfrm>
              <a:off x="8652976" y="3248251"/>
              <a:ext cx="82531" cy="106874"/>
            </a:xfrm>
            <a:custGeom>
              <a:avLst/>
              <a:gdLst/>
              <a:ahLst/>
              <a:cxnLst/>
              <a:rect l="0" t="0" r="0" b="0"/>
              <a:pathLst>
                <a:path w="82531" h="106874">
                  <a:moveTo>
                    <a:pt x="8821" y="8920"/>
                  </a:moveTo>
                  <a:lnTo>
                    <a:pt x="8821" y="4180"/>
                  </a:lnTo>
                  <a:lnTo>
                    <a:pt x="7829" y="2783"/>
                  </a:lnTo>
                  <a:lnTo>
                    <a:pt x="6175" y="1852"/>
                  </a:lnTo>
                  <a:lnTo>
                    <a:pt x="0" y="23"/>
                  </a:lnTo>
                  <a:lnTo>
                    <a:pt x="4664" y="0"/>
                  </a:lnTo>
                  <a:lnTo>
                    <a:pt x="6050" y="989"/>
                  </a:lnTo>
                  <a:lnTo>
                    <a:pt x="6973" y="2640"/>
                  </a:lnTo>
                  <a:lnTo>
                    <a:pt x="7588" y="4734"/>
                  </a:lnTo>
                  <a:lnTo>
                    <a:pt x="9984" y="7121"/>
                  </a:lnTo>
                  <a:lnTo>
                    <a:pt x="21843" y="16214"/>
                  </a:lnTo>
                  <a:lnTo>
                    <a:pt x="32081" y="31035"/>
                  </a:lnTo>
                  <a:lnTo>
                    <a:pt x="42392" y="47994"/>
                  </a:lnTo>
                  <a:lnTo>
                    <a:pt x="52184" y="59690"/>
                  </a:lnTo>
                  <a:lnTo>
                    <a:pt x="60505" y="71503"/>
                  </a:lnTo>
                  <a:lnTo>
                    <a:pt x="67510" y="83368"/>
                  </a:lnTo>
                  <a:lnTo>
                    <a:pt x="73932" y="95256"/>
                  </a:lnTo>
                  <a:lnTo>
                    <a:pt x="82530" y="1068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SMARTInkAnnotation173"/>
            <p:cNvSpPr/>
            <p:nvPr/>
          </p:nvSpPr>
          <p:spPr>
            <a:xfrm>
              <a:off x="8784292" y="3303094"/>
              <a:ext cx="2717" cy="2775"/>
            </a:xfrm>
            <a:custGeom>
              <a:avLst/>
              <a:gdLst/>
              <a:ahLst/>
              <a:cxnLst/>
              <a:rect l="0" t="0" r="0" b="0"/>
              <a:pathLst>
                <a:path w="2717" h="2775">
                  <a:moveTo>
                    <a:pt x="0" y="2774"/>
                  </a:moveTo>
                  <a:lnTo>
                    <a:pt x="1279" y="643"/>
                  </a:lnTo>
                  <a:lnTo>
                    <a:pt x="2685" y="4"/>
                  </a:lnTo>
                  <a:lnTo>
                    <a:pt x="271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SMARTInkAnnotation174"/>
            <p:cNvSpPr/>
            <p:nvPr/>
          </p:nvSpPr>
          <p:spPr>
            <a:xfrm>
              <a:off x="8804711" y="3123947"/>
              <a:ext cx="62424" cy="147840"/>
            </a:xfrm>
            <a:custGeom>
              <a:avLst/>
              <a:gdLst/>
              <a:ahLst/>
              <a:cxnLst/>
              <a:rect l="0" t="0" r="0" b="0"/>
              <a:pathLst>
                <a:path w="62424" h="147840">
                  <a:moveTo>
                    <a:pt x="61707" y="119231"/>
                  </a:moveTo>
                  <a:lnTo>
                    <a:pt x="61946" y="113542"/>
                  </a:lnTo>
                  <a:lnTo>
                    <a:pt x="62314" y="92776"/>
                  </a:lnTo>
                  <a:lnTo>
                    <a:pt x="62423" y="69315"/>
                  </a:lnTo>
                  <a:lnTo>
                    <a:pt x="59802" y="52235"/>
                  </a:lnTo>
                  <a:lnTo>
                    <a:pt x="55330" y="35713"/>
                  </a:lnTo>
                  <a:lnTo>
                    <a:pt x="50036" y="21756"/>
                  </a:lnTo>
                  <a:lnTo>
                    <a:pt x="41477" y="7482"/>
                  </a:lnTo>
                  <a:lnTo>
                    <a:pt x="38552" y="4748"/>
                  </a:lnTo>
                  <a:lnTo>
                    <a:pt x="35611" y="2925"/>
                  </a:lnTo>
                  <a:lnTo>
                    <a:pt x="32657" y="1710"/>
                  </a:lnTo>
                  <a:lnTo>
                    <a:pt x="24083" y="359"/>
                  </a:lnTo>
                  <a:lnTo>
                    <a:pt x="19019" y="0"/>
                  </a:lnTo>
                  <a:lnTo>
                    <a:pt x="15643" y="751"/>
                  </a:lnTo>
                  <a:lnTo>
                    <a:pt x="13393" y="2245"/>
                  </a:lnTo>
                  <a:lnTo>
                    <a:pt x="7579" y="11734"/>
                  </a:lnTo>
                  <a:lnTo>
                    <a:pt x="5040" y="16512"/>
                  </a:lnTo>
                  <a:lnTo>
                    <a:pt x="2217" y="29758"/>
                  </a:lnTo>
                  <a:lnTo>
                    <a:pt x="964" y="44575"/>
                  </a:lnTo>
                  <a:lnTo>
                    <a:pt x="407" y="57775"/>
                  </a:lnTo>
                  <a:lnTo>
                    <a:pt x="93" y="81103"/>
                  </a:lnTo>
                  <a:lnTo>
                    <a:pt x="0" y="102126"/>
                  </a:lnTo>
                  <a:lnTo>
                    <a:pt x="2624" y="114773"/>
                  </a:lnTo>
                  <a:lnTo>
                    <a:pt x="7098" y="127008"/>
                  </a:lnTo>
                  <a:lnTo>
                    <a:pt x="15194" y="144061"/>
                  </a:lnTo>
                  <a:lnTo>
                    <a:pt x="17847" y="1478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SMARTInkAnnotation175"/>
            <p:cNvSpPr/>
            <p:nvPr/>
          </p:nvSpPr>
          <p:spPr>
            <a:xfrm>
              <a:off x="8894003" y="2856015"/>
              <a:ext cx="169631" cy="370739"/>
            </a:xfrm>
            <a:custGeom>
              <a:avLst/>
              <a:gdLst/>
              <a:ahLst/>
              <a:cxnLst/>
              <a:rect l="0" t="0" r="0" b="0"/>
              <a:pathLst>
                <a:path w="169631" h="370739">
                  <a:moveTo>
                    <a:pt x="6644" y="370738"/>
                  </a:moveTo>
                  <a:lnTo>
                    <a:pt x="7971" y="362255"/>
                  </a:lnTo>
                  <a:lnTo>
                    <a:pt x="8713" y="348125"/>
                  </a:lnTo>
                  <a:lnTo>
                    <a:pt x="8885" y="331514"/>
                  </a:lnTo>
                  <a:lnTo>
                    <a:pt x="8895" y="316463"/>
                  </a:lnTo>
                  <a:lnTo>
                    <a:pt x="9887" y="314928"/>
                  </a:lnTo>
                  <a:lnTo>
                    <a:pt x="11541" y="313905"/>
                  </a:lnTo>
                  <a:lnTo>
                    <a:pt x="13635" y="313223"/>
                  </a:lnTo>
                  <a:lnTo>
                    <a:pt x="15031" y="311776"/>
                  </a:lnTo>
                  <a:lnTo>
                    <a:pt x="15964" y="309820"/>
                  </a:lnTo>
                  <a:lnTo>
                    <a:pt x="16998" y="304999"/>
                  </a:lnTo>
                  <a:lnTo>
                    <a:pt x="17752" y="287967"/>
                  </a:lnTo>
                  <a:lnTo>
                    <a:pt x="17793" y="282058"/>
                  </a:lnTo>
                  <a:lnTo>
                    <a:pt x="15166" y="273479"/>
                  </a:lnTo>
                  <a:lnTo>
                    <a:pt x="11682" y="263051"/>
                  </a:lnTo>
                  <a:lnTo>
                    <a:pt x="8729" y="247017"/>
                  </a:lnTo>
                  <a:lnTo>
                    <a:pt x="1990" y="232207"/>
                  </a:lnTo>
                  <a:lnTo>
                    <a:pt x="84" y="215438"/>
                  </a:lnTo>
                  <a:lnTo>
                    <a:pt x="0" y="214168"/>
                  </a:lnTo>
                  <a:lnTo>
                    <a:pt x="4716" y="218531"/>
                  </a:lnTo>
                  <a:lnTo>
                    <a:pt x="6110" y="220867"/>
                  </a:lnTo>
                  <a:lnTo>
                    <a:pt x="9062" y="228895"/>
                  </a:lnTo>
                  <a:lnTo>
                    <a:pt x="18447" y="243142"/>
                  </a:lnTo>
                  <a:lnTo>
                    <a:pt x="21216" y="248189"/>
                  </a:lnTo>
                  <a:lnTo>
                    <a:pt x="24053" y="251553"/>
                  </a:lnTo>
                  <a:lnTo>
                    <a:pt x="26939" y="253796"/>
                  </a:lnTo>
                  <a:lnTo>
                    <a:pt x="32790" y="257280"/>
                  </a:lnTo>
                  <a:lnTo>
                    <a:pt x="38697" y="262135"/>
                  </a:lnTo>
                  <a:lnTo>
                    <a:pt x="41662" y="263827"/>
                  </a:lnTo>
                  <a:lnTo>
                    <a:pt x="47602" y="265707"/>
                  </a:lnTo>
                  <a:lnTo>
                    <a:pt x="51566" y="265216"/>
                  </a:lnTo>
                  <a:lnTo>
                    <a:pt x="61264" y="262024"/>
                  </a:lnTo>
                  <a:lnTo>
                    <a:pt x="64644" y="259784"/>
                  </a:lnTo>
                  <a:lnTo>
                    <a:pt x="66897" y="257299"/>
                  </a:lnTo>
                  <a:lnTo>
                    <a:pt x="68399" y="254650"/>
                  </a:lnTo>
                  <a:lnTo>
                    <a:pt x="75360" y="249060"/>
                  </a:lnTo>
                  <a:lnTo>
                    <a:pt x="79993" y="246181"/>
                  </a:lnTo>
                  <a:lnTo>
                    <a:pt x="83083" y="242277"/>
                  </a:lnTo>
                  <a:lnTo>
                    <a:pt x="85143" y="237689"/>
                  </a:lnTo>
                  <a:lnTo>
                    <a:pt x="90687" y="221753"/>
                  </a:lnTo>
                  <a:lnTo>
                    <a:pt x="94857" y="210296"/>
                  </a:lnTo>
                  <a:lnTo>
                    <a:pt x="96709" y="198590"/>
                  </a:lnTo>
                  <a:lnTo>
                    <a:pt x="100179" y="186773"/>
                  </a:lnTo>
                  <a:lnTo>
                    <a:pt x="105066" y="171609"/>
                  </a:lnTo>
                  <a:lnTo>
                    <a:pt x="106512" y="158186"/>
                  </a:lnTo>
                  <a:lnTo>
                    <a:pt x="106716" y="152856"/>
                  </a:lnTo>
                  <a:lnTo>
                    <a:pt x="107843" y="148310"/>
                  </a:lnTo>
                  <a:lnTo>
                    <a:pt x="114136" y="133885"/>
                  </a:lnTo>
                  <a:lnTo>
                    <a:pt x="115484" y="121874"/>
                  </a:lnTo>
                  <a:lnTo>
                    <a:pt x="115673" y="116742"/>
                  </a:lnTo>
                  <a:lnTo>
                    <a:pt x="118529" y="105747"/>
                  </a:lnTo>
                  <a:lnTo>
                    <a:pt x="120679" y="100037"/>
                  </a:lnTo>
                  <a:lnTo>
                    <a:pt x="123069" y="85755"/>
                  </a:lnTo>
                  <a:lnTo>
                    <a:pt x="124131" y="70478"/>
                  </a:lnTo>
                  <a:lnTo>
                    <a:pt x="124603" y="57073"/>
                  </a:lnTo>
                  <a:lnTo>
                    <a:pt x="124870" y="38371"/>
                  </a:lnTo>
                  <a:lnTo>
                    <a:pt x="122285" y="26267"/>
                  </a:lnTo>
                  <a:lnTo>
                    <a:pt x="117898" y="10943"/>
                  </a:lnTo>
                  <a:lnTo>
                    <a:pt x="117283" y="7069"/>
                  </a:lnTo>
                  <a:lnTo>
                    <a:pt x="115880" y="4486"/>
                  </a:lnTo>
                  <a:lnTo>
                    <a:pt x="113953" y="2764"/>
                  </a:lnTo>
                  <a:lnTo>
                    <a:pt x="111676" y="1616"/>
                  </a:lnTo>
                  <a:lnTo>
                    <a:pt x="106500" y="341"/>
                  </a:lnTo>
                  <a:lnTo>
                    <a:pt x="103731" y="0"/>
                  </a:lnTo>
                  <a:lnTo>
                    <a:pt x="100892" y="1758"/>
                  </a:lnTo>
                  <a:lnTo>
                    <a:pt x="95093" y="9003"/>
                  </a:lnTo>
                  <a:lnTo>
                    <a:pt x="86250" y="24238"/>
                  </a:lnTo>
                  <a:lnTo>
                    <a:pt x="82962" y="35530"/>
                  </a:lnTo>
                  <a:lnTo>
                    <a:pt x="80510" y="48156"/>
                  </a:lnTo>
                  <a:lnTo>
                    <a:pt x="76111" y="63689"/>
                  </a:lnTo>
                  <a:lnTo>
                    <a:pt x="73496" y="80514"/>
                  </a:lnTo>
                  <a:lnTo>
                    <a:pt x="72799" y="89168"/>
                  </a:lnTo>
                  <a:lnTo>
                    <a:pt x="73325" y="97914"/>
                  </a:lnTo>
                  <a:lnTo>
                    <a:pt x="74670" y="106722"/>
                  </a:lnTo>
                  <a:lnTo>
                    <a:pt x="76557" y="115570"/>
                  </a:lnTo>
                  <a:lnTo>
                    <a:pt x="78808" y="124445"/>
                  </a:lnTo>
                  <a:lnTo>
                    <a:pt x="81301" y="133338"/>
                  </a:lnTo>
                  <a:lnTo>
                    <a:pt x="86716" y="149173"/>
                  </a:lnTo>
                  <a:lnTo>
                    <a:pt x="95343" y="163666"/>
                  </a:lnTo>
                  <a:lnTo>
                    <a:pt x="101225" y="170920"/>
                  </a:lnTo>
                  <a:lnTo>
                    <a:pt x="104183" y="173251"/>
                  </a:lnTo>
                  <a:lnTo>
                    <a:pt x="110116" y="175842"/>
                  </a:lnTo>
                  <a:lnTo>
                    <a:pt x="114079" y="174548"/>
                  </a:lnTo>
                  <a:lnTo>
                    <a:pt x="123774" y="167819"/>
                  </a:lnTo>
                  <a:lnTo>
                    <a:pt x="134696" y="158214"/>
                  </a:lnTo>
                  <a:lnTo>
                    <a:pt x="140388" y="152874"/>
                  </a:lnTo>
                  <a:lnTo>
                    <a:pt x="149357" y="139004"/>
                  </a:lnTo>
                  <a:lnTo>
                    <a:pt x="156651" y="124902"/>
                  </a:lnTo>
                  <a:lnTo>
                    <a:pt x="159985" y="119752"/>
                  </a:lnTo>
                  <a:lnTo>
                    <a:pt x="169630" y="1064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SMARTInkAnnotation176"/>
            <p:cNvSpPr/>
            <p:nvPr/>
          </p:nvSpPr>
          <p:spPr>
            <a:xfrm>
              <a:off x="8474640" y="3777166"/>
              <a:ext cx="267525" cy="263700"/>
            </a:xfrm>
            <a:custGeom>
              <a:avLst/>
              <a:gdLst/>
              <a:ahLst/>
              <a:cxnLst/>
              <a:rect l="0" t="0" r="0" b="0"/>
              <a:pathLst>
                <a:path w="267525" h="263700">
                  <a:moveTo>
                    <a:pt x="8563" y="194380"/>
                  </a:moveTo>
                  <a:lnTo>
                    <a:pt x="874" y="194380"/>
                  </a:lnTo>
                  <a:lnTo>
                    <a:pt x="461" y="195373"/>
                  </a:lnTo>
                  <a:lnTo>
                    <a:pt x="0" y="199121"/>
                  </a:lnTo>
                  <a:lnTo>
                    <a:pt x="871" y="200517"/>
                  </a:lnTo>
                  <a:lnTo>
                    <a:pt x="2443" y="201448"/>
                  </a:lnTo>
                  <a:lnTo>
                    <a:pt x="6835" y="202482"/>
                  </a:lnTo>
                  <a:lnTo>
                    <a:pt x="12094" y="202942"/>
                  </a:lnTo>
                  <a:lnTo>
                    <a:pt x="14885" y="204056"/>
                  </a:lnTo>
                  <a:lnTo>
                    <a:pt x="20634" y="207941"/>
                  </a:lnTo>
                  <a:lnTo>
                    <a:pt x="26496" y="210329"/>
                  </a:lnTo>
                  <a:lnTo>
                    <a:pt x="33400" y="212382"/>
                  </a:lnTo>
                  <a:lnTo>
                    <a:pt x="38019" y="214319"/>
                  </a:lnTo>
                  <a:lnTo>
                    <a:pt x="43083" y="216602"/>
                  </a:lnTo>
                  <a:lnTo>
                    <a:pt x="48444" y="217132"/>
                  </a:lnTo>
                  <a:lnTo>
                    <a:pt x="54002" y="216494"/>
                  </a:lnTo>
                  <a:lnTo>
                    <a:pt x="59691" y="215076"/>
                  </a:lnTo>
                  <a:lnTo>
                    <a:pt x="65468" y="214130"/>
                  </a:lnTo>
                  <a:lnTo>
                    <a:pt x="71305" y="213500"/>
                  </a:lnTo>
                  <a:lnTo>
                    <a:pt x="77179" y="213080"/>
                  </a:lnTo>
                  <a:lnTo>
                    <a:pt x="83081" y="211807"/>
                  </a:lnTo>
                  <a:lnTo>
                    <a:pt x="88999" y="209967"/>
                  </a:lnTo>
                  <a:lnTo>
                    <a:pt x="94930" y="207748"/>
                  </a:lnTo>
                  <a:lnTo>
                    <a:pt x="100867" y="205276"/>
                  </a:lnTo>
                  <a:lnTo>
                    <a:pt x="106810" y="202636"/>
                  </a:lnTo>
                  <a:lnTo>
                    <a:pt x="112756" y="199884"/>
                  </a:lnTo>
                  <a:lnTo>
                    <a:pt x="118705" y="196066"/>
                  </a:lnTo>
                  <a:lnTo>
                    <a:pt x="124654" y="191535"/>
                  </a:lnTo>
                  <a:lnTo>
                    <a:pt x="130606" y="186530"/>
                  </a:lnTo>
                  <a:lnTo>
                    <a:pt x="135565" y="180217"/>
                  </a:lnTo>
                  <a:lnTo>
                    <a:pt x="139864" y="173032"/>
                  </a:lnTo>
                  <a:lnTo>
                    <a:pt x="143722" y="165265"/>
                  </a:lnTo>
                  <a:lnTo>
                    <a:pt x="147286" y="157111"/>
                  </a:lnTo>
                  <a:lnTo>
                    <a:pt x="150654" y="148697"/>
                  </a:lnTo>
                  <a:lnTo>
                    <a:pt x="157042" y="131413"/>
                  </a:lnTo>
                  <a:lnTo>
                    <a:pt x="163189" y="113808"/>
                  </a:lnTo>
                  <a:lnTo>
                    <a:pt x="165226" y="104947"/>
                  </a:lnTo>
                  <a:lnTo>
                    <a:pt x="166582" y="96063"/>
                  </a:lnTo>
                  <a:lnTo>
                    <a:pt x="167487" y="87163"/>
                  </a:lnTo>
                  <a:lnTo>
                    <a:pt x="169084" y="78254"/>
                  </a:lnTo>
                  <a:lnTo>
                    <a:pt x="171138" y="69338"/>
                  </a:lnTo>
                  <a:lnTo>
                    <a:pt x="173501" y="60416"/>
                  </a:lnTo>
                  <a:lnTo>
                    <a:pt x="174084" y="51493"/>
                  </a:lnTo>
                  <a:lnTo>
                    <a:pt x="173480" y="42568"/>
                  </a:lnTo>
                  <a:lnTo>
                    <a:pt x="172087" y="33640"/>
                  </a:lnTo>
                  <a:lnTo>
                    <a:pt x="171157" y="26697"/>
                  </a:lnTo>
                  <a:lnTo>
                    <a:pt x="170537" y="21076"/>
                  </a:lnTo>
                  <a:lnTo>
                    <a:pt x="170124" y="16336"/>
                  </a:lnTo>
                  <a:lnTo>
                    <a:pt x="168856" y="12184"/>
                  </a:lnTo>
                  <a:lnTo>
                    <a:pt x="164801" y="4925"/>
                  </a:lnTo>
                  <a:lnTo>
                    <a:pt x="162331" y="2592"/>
                  </a:lnTo>
                  <a:lnTo>
                    <a:pt x="159692" y="1037"/>
                  </a:lnTo>
                  <a:lnTo>
                    <a:pt x="156941" y="0"/>
                  </a:lnTo>
                  <a:lnTo>
                    <a:pt x="154114" y="301"/>
                  </a:lnTo>
                  <a:lnTo>
                    <a:pt x="151237" y="1494"/>
                  </a:lnTo>
                  <a:lnTo>
                    <a:pt x="148327" y="3282"/>
                  </a:lnTo>
                  <a:lnTo>
                    <a:pt x="142449" y="10560"/>
                  </a:lnTo>
                  <a:lnTo>
                    <a:pt x="139492" y="15278"/>
                  </a:lnTo>
                  <a:lnTo>
                    <a:pt x="137521" y="21400"/>
                  </a:lnTo>
                  <a:lnTo>
                    <a:pt x="136206" y="28459"/>
                  </a:lnTo>
                  <a:lnTo>
                    <a:pt x="135331" y="36141"/>
                  </a:lnTo>
                  <a:lnTo>
                    <a:pt x="133755" y="44239"/>
                  </a:lnTo>
                  <a:lnTo>
                    <a:pt x="131711" y="52614"/>
                  </a:lnTo>
                  <a:lnTo>
                    <a:pt x="129357" y="61174"/>
                  </a:lnTo>
                  <a:lnTo>
                    <a:pt x="127788" y="70850"/>
                  </a:lnTo>
                  <a:lnTo>
                    <a:pt x="126742" y="81269"/>
                  </a:lnTo>
                  <a:lnTo>
                    <a:pt x="126044" y="92183"/>
                  </a:lnTo>
                  <a:lnTo>
                    <a:pt x="125579" y="103429"/>
                  </a:lnTo>
                  <a:lnTo>
                    <a:pt x="125062" y="126507"/>
                  </a:lnTo>
                  <a:lnTo>
                    <a:pt x="125916" y="138217"/>
                  </a:lnTo>
                  <a:lnTo>
                    <a:pt x="127478" y="149992"/>
                  </a:lnTo>
                  <a:lnTo>
                    <a:pt x="129511" y="161812"/>
                  </a:lnTo>
                  <a:lnTo>
                    <a:pt x="131859" y="173660"/>
                  </a:lnTo>
                  <a:lnTo>
                    <a:pt x="137114" y="197408"/>
                  </a:lnTo>
                  <a:lnTo>
                    <a:pt x="139904" y="208305"/>
                  </a:lnTo>
                  <a:lnTo>
                    <a:pt x="142756" y="218546"/>
                  </a:lnTo>
                  <a:lnTo>
                    <a:pt x="145651" y="228350"/>
                  </a:lnTo>
                  <a:lnTo>
                    <a:pt x="148572" y="235878"/>
                  </a:lnTo>
                  <a:lnTo>
                    <a:pt x="151512" y="241889"/>
                  </a:lnTo>
                  <a:lnTo>
                    <a:pt x="154464" y="246889"/>
                  </a:lnTo>
                  <a:lnTo>
                    <a:pt x="158416" y="251214"/>
                  </a:lnTo>
                  <a:lnTo>
                    <a:pt x="163034" y="255090"/>
                  </a:lnTo>
                  <a:lnTo>
                    <a:pt x="168099" y="258666"/>
                  </a:lnTo>
                  <a:lnTo>
                    <a:pt x="176371" y="262639"/>
                  </a:lnTo>
                  <a:lnTo>
                    <a:pt x="179967" y="263699"/>
                  </a:lnTo>
                  <a:lnTo>
                    <a:pt x="184348" y="263413"/>
                  </a:lnTo>
                  <a:lnTo>
                    <a:pt x="189252" y="262230"/>
                  </a:lnTo>
                  <a:lnTo>
                    <a:pt x="194507" y="260449"/>
                  </a:lnTo>
                  <a:lnTo>
                    <a:pt x="199994" y="257278"/>
                  </a:lnTo>
                  <a:lnTo>
                    <a:pt x="205638" y="253179"/>
                  </a:lnTo>
                  <a:lnTo>
                    <a:pt x="211383" y="248462"/>
                  </a:lnTo>
                  <a:lnTo>
                    <a:pt x="217198" y="242341"/>
                  </a:lnTo>
                  <a:lnTo>
                    <a:pt x="223060" y="235284"/>
                  </a:lnTo>
                  <a:lnTo>
                    <a:pt x="228951" y="227602"/>
                  </a:lnTo>
                  <a:lnTo>
                    <a:pt x="233871" y="218513"/>
                  </a:lnTo>
                  <a:lnTo>
                    <a:pt x="238144" y="208484"/>
                  </a:lnTo>
                  <a:lnTo>
                    <a:pt x="248897" y="178054"/>
                  </a:lnTo>
                  <a:lnTo>
                    <a:pt x="252130" y="168613"/>
                  </a:lnTo>
                  <a:lnTo>
                    <a:pt x="255277" y="160335"/>
                  </a:lnTo>
                  <a:lnTo>
                    <a:pt x="258366" y="152832"/>
                  </a:lnTo>
                  <a:lnTo>
                    <a:pt x="267524" y="1318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SMARTInkAnnotation177"/>
            <p:cNvSpPr/>
            <p:nvPr/>
          </p:nvSpPr>
          <p:spPr>
            <a:xfrm>
              <a:off x="8670727" y="3685796"/>
              <a:ext cx="107157" cy="205384"/>
            </a:xfrm>
            <a:custGeom>
              <a:avLst/>
              <a:gdLst/>
              <a:ahLst/>
              <a:cxnLst/>
              <a:rect l="0" t="0" r="0" b="0"/>
              <a:pathLst>
                <a:path w="107157" h="205384">
                  <a:moveTo>
                    <a:pt x="0" y="0"/>
                  </a:moveTo>
                  <a:lnTo>
                    <a:pt x="0" y="7688"/>
                  </a:lnTo>
                  <a:lnTo>
                    <a:pt x="2645" y="13670"/>
                  </a:lnTo>
                  <a:lnTo>
                    <a:pt x="4740" y="18043"/>
                  </a:lnTo>
                  <a:lnTo>
                    <a:pt x="6136" y="22942"/>
                  </a:lnTo>
                  <a:lnTo>
                    <a:pt x="7068" y="28194"/>
                  </a:lnTo>
                  <a:lnTo>
                    <a:pt x="7687" y="33679"/>
                  </a:lnTo>
                  <a:lnTo>
                    <a:pt x="9094" y="40312"/>
                  </a:lnTo>
                  <a:lnTo>
                    <a:pt x="11023" y="47711"/>
                  </a:lnTo>
                  <a:lnTo>
                    <a:pt x="13302" y="55619"/>
                  </a:lnTo>
                  <a:lnTo>
                    <a:pt x="18478" y="72345"/>
                  </a:lnTo>
                  <a:lnTo>
                    <a:pt x="21249" y="80972"/>
                  </a:lnTo>
                  <a:lnTo>
                    <a:pt x="25079" y="89700"/>
                  </a:lnTo>
                  <a:lnTo>
                    <a:pt x="29618" y="98495"/>
                  </a:lnTo>
                  <a:lnTo>
                    <a:pt x="34627" y="107336"/>
                  </a:lnTo>
                  <a:lnTo>
                    <a:pt x="38960" y="117197"/>
                  </a:lnTo>
                  <a:lnTo>
                    <a:pt x="42840" y="127741"/>
                  </a:lnTo>
                  <a:lnTo>
                    <a:pt x="46419" y="138739"/>
                  </a:lnTo>
                  <a:lnTo>
                    <a:pt x="50790" y="148055"/>
                  </a:lnTo>
                  <a:lnTo>
                    <a:pt x="55688" y="156250"/>
                  </a:lnTo>
                  <a:lnTo>
                    <a:pt x="60938" y="163698"/>
                  </a:lnTo>
                  <a:lnTo>
                    <a:pt x="65430" y="170648"/>
                  </a:lnTo>
                  <a:lnTo>
                    <a:pt x="69417" y="177265"/>
                  </a:lnTo>
                  <a:lnTo>
                    <a:pt x="73066" y="183661"/>
                  </a:lnTo>
                  <a:lnTo>
                    <a:pt x="76492" y="188917"/>
                  </a:lnTo>
                  <a:lnTo>
                    <a:pt x="79768" y="193414"/>
                  </a:lnTo>
                  <a:lnTo>
                    <a:pt x="82944" y="197403"/>
                  </a:lnTo>
                  <a:lnTo>
                    <a:pt x="86053" y="200063"/>
                  </a:lnTo>
                  <a:lnTo>
                    <a:pt x="89120" y="201836"/>
                  </a:lnTo>
                  <a:lnTo>
                    <a:pt x="92154" y="203019"/>
                  </a:lnTo>
                  <a:lnTo>
                    <a:pt x="95170" y="203807"/>
                  </a:lnTo>
                  <a:lnTo>
                    <a:pt x="98173" y="204332"/>
                  </a:lnTo>
                  <a:lnTo>
                    <a:pt x="107156" y="2053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SMARTInkAnnotation178"/>
            <p:cNvSpPr/>
            <p:nvPr/>
          </p:nvSpPr>
          <p:spPr>
            <a:xfrm>
              <a:off x="8786823" y="3436041"/>
              <a:ext cx="285741" cy="390823"/>
            </a:xfrm>
            <a:custGeom>
              <a:avLst/>
              <a:gdLst/>
              <a:ahLst/>
              <a:cxnLst/>
              <a:rect l="0" t="0" r="0" b="0"/>
              <a:pathLst>
                <a:path w="285741" h="390823">
                  <a:moveTo>
                    <a:pt x="17849" y="178317"/>
                  </a:moveTo>
                  <a:lnTo>
                    <a:pt x="17849" y="183058"/>
                  </a:lnTo>
                  <a:lnTo>
                    <a:pt x="16857" y="185447"/>
                  </a:lnTo>
                  <a:lnTo>
                    <a:pt x="13108" y="190747"/>
                  </a:lnTo>
                  <a:lnTo>
                    <a:pt x="10780" y="201701"/>
                  </a:lnTo>
                  <a:lnTo>
                    <a:pt x="10159" y="208789"/>
                  </a:lnTo>
                  <a:lnTo>
                    <a:pt x="8753" y="215499"/>
                  </a:lnTo>
                  <a:lnTo>
                    <a:pt x="6825" y="221957"/>
                  </a:lnTo>
                  <a:lnTo>
                    <a:pt x="4547" y="228247"/>
                  </a:lnTo>
                  <a:lnTo>
                    <a:pt x="3027" y="235416"/>
                  </a:lnTo>
                  <a:lnTo>
                    <a:pt x="2014" y="243172"/>
                  </a:lnTo>
                  <a:lnTo>
                    <a:pt x="1339" y="251320"/>
                  </a:lnTo>
                  <a:lnTo>
                    <a:pt x="889" y="258735"/>
                  </a:lnTo>
                  <a:lnTo>
                    <a:pt x="389" y="272268"/>
                  </a:lnTo>
                  <a:lnTo>
                    <a:pt x="107" y="291041"/>
                  </a:lnTo>
                  <a:lnTo>
                    <a:pt x="0" y="322371"/>
                  </a:lnTo>
                  <a:lnTo>
                    <a:pt x="988" y="325948"/>
                  </a:lnTo>
                  <a:lnTo>
                    <a:pt x="4733" y="332566"/>
                  </a:lnTo>
                  <a:lnTo>
                    <a:pt x="7120" y="334728"/>
                  </a:lnTo>
                  <a:lnTo>
                    <a:pt x="9704" y="336169"/>
                  </a:lnTo>
                  <a:lnTo>
                    <a:pt x="15220" y="337771"/>
                  </a:lnTo>
                  <a:lnTo>
                    <a:pt x="23905" y="338672"/>
                  </a:lnTo>
                  <a:lnTo>
                    <a:pt x="29801" y="338883"/>
                  </a:lnTo>
                  <a:lnTo>
                    <a:pt x="38374" y="336331"/>
                  </a:lnTo>
                  <a:lnTo>
                    <a:pt x="43439" y="334261"/>
                  </a:lnTo>
                  <a:lnTo>
                    <a:pt x="51712" y="329316"/>
                  </a:lnTo>
                  <a:lnTo>
                    <a:pt x="58696" y="323811"/>
                  </a:lnTo>
                  <a:lnTo>
                    <a:pt x="65106" y="318057"/>
                  </a:lnTo>
                  <a:lnTo>
                    <a:pt x="71263" y="312192"/>
                  </a:lnTo>
                  <a:lnTo>
                    <a:pt x="83301" y="300343"/>
                  </a:lnTo>
                  <a:lnTo>
                    <a:pt x="86287" y="298363"/>
                  </a:lnTo>
                  <a:lnTo>
                    <a:pt x="92254" y="296163"/>
                  </a:lnTo>
                  <a:lnTo>
                    <a:pt x="95233" y="296569"/>
                  </a:lnTo>
                  <a:lnTo>
                    <a:pt x="98211" y="297831"/>
                  </a:lnTo>
                  <a:lnTo>
                    <a:pt x="101190" y="299665"/>
                  </a:lnTo>
                  <a:lnTo>
                    <a:pt x="103175" y="301880"/>
                  </a:lnTo>
                  <a:lnTo>
                    <a:pt x="104498" y="304349"/>
                  </a:lnTo>
                  <a:lnTo>
                    <a:pt x="105381" y="306987"/>
                  </a:lnTo>
                  <a:lnTo>
                    <a:pt x="106361" y="315209"/>
                  </a:lnTo>
                  <a:lnTo>
                    <a:pt x="106797" y="325479"/>
                  </a:lnTo>
                  <a:lnTo>
                    <a:pt x="106991" y="336658"/>
                  </a:lnTo>
                  <a:lnTo>
                    <a:pt x="109723" y="348240"/>
                  </a:lnTo>
                  <a:lnTo>
                    <a:pt x="113252" y="359011"/>
                  </a:lnTo>
                  <a:lnTo>
                    <a:pt x="115238" y="370652"/>
                  </a:lnTo>
                  <a:lnTo>
                    <a:pt x="115827" y="380386"/>
                  </a:lnTo>
                  <a:lnTo>
                    <a:pt x="116042" y="390822"/>
                  </a:lnTo>
                  <a:lnTo>
                    <a:pt x="117045" y="390432"/>
                  </a:lnTo>
                  <a:lnTo>
                    <a:pt x="120805" y="387354"/>
                  </a:lnTo>
                  <a:lnTo>
                    <a:pt x="122206" y="385144"/>
                  </a:lnTo>
                  <a:lnTo>
                    <a:pt x="125168" y="376301"/>
                  </a:lnTo>
                  <a:lnTo>
                    <a:pt x="129377" y="366852"/>
                  </a:lnTo>
                  <a:lnTo>
                    <a:pt x="131888" y="360562"/>
                  </a:lnTo>
                  <a:lnTo>
                    <a:pt x="137325" y="345636"/>
                  </a:lnTo>
                  <a:lnTo>
                    <a:pt x="139172" y="337488"/>
                  </a:lnTo>
                  <a:lnTo>
                    <a:pt x="140403" y="329079"/>
                  </a:lnTo>
                  <a:lnTo>
                    <a:pt x="141223" y="320498"/>
                  </a:lnTo>
                  <a:lnTo>
                    <a:pt x="142762" y="311800"/>
                  </a:lnTo>
                  <a:lnTo>
                    <a:pt x="144781" y="303024"/>
                  </a:lnTo>
                  <a:lnTo>
                    <a:pt x="147119" y="294198"/>
                  </a:lnTo>
                  <a:lnTo>
                    <a:pt x="148677" y="285337"/>
                  </a:lnTo>
                  <a:lnTo>
                    <a:pt x="149715" y="276453"/>
                  </a:lnTo>
                  <a:lnTo>
                    <a:pt x="150408" y="267553"/>
                  </a:lnTo>
                  <a:lnTo>
                    <a:pt x="151862" y="259637"/>
                  </a:lnTo>
                  <a:lnTo>
                    <a:pt x="153824" y="252374"/>
                  </a:lnTo>
                  <a:lnTo>
                    <a:pt x="156123" y="245548"/>
                  </a:lnTo>
                  <a:lnTo>
                    <a:pt x="158650" y="239013"/>
                  </a:lnTo>
                  <a:lnTo>
                    <a:pt x="161325" y="232672"/>
                  </a:lnTo>
                  <a:lnTo>
                    <a:pt x="164101" y="226460"/>
                  </a:lnTo>
                  <a:lnTo>
                    <a:pt x="167185" y="214266"/>
                  </a:lnTo>
                  <a:lnTo>
                    <a:pt x="169548" y="202232"/>
                  </a:lnTo>
                  <a:lnTo>
                    <a:pt x="173906" y="190269"/>
                  </a:lnTo>
                  <a:lnTo>
                    <a:pt x="179150" y="180984"/>
                  </a:lnTo>
                  <a:lnTo>
                    <a:pt x="181937" y="177118"/>
                  </a:lnTo>
                  <a:lnTo>
                    <a:pt x="185035" y="167532"/>
                  </a:lnTo>
                  <a:lnTo>
                    <a:pt x="185860" y="162197"/>
                  </a:lnTo>
                  <a:lnTo>
                    <a:pt x="189424" y="153624"/>
                  </a:lnTo>
                  <a:lnTo>
                    <a:pt x="191764" y="149949"/>
                  </a:lnTo>
                  <a:lnTo>
                    <a:pt x="194363" y="140574"/>
                  </a:lnTo>
                  <a:lnTo>
                    <a:pt x="196510" y="129793"/>
                  </a:lnTo>
                  <a:lnTo>
                    <a:pt x="200772" y="118386"/>
                  </a:lnTo>
                  <a:lnTo>
                    <a:pt x="203327" y="106702"/>
                  </a:lnTo>
                  <a:lnTo>
                    <a:pt x="205456" y="94895"/>
                  </a:lnTo>
                  <a:lnTo>
                    <a:pt x="209708" y="83033"/>
                  </a:lnTo>
                  <a:lnTo>
                    <a:pt x="212260" y="73792"/>
                  </a:lnTo>
                  <a:lnTo>
                    <a:pt x="212941" y="69938"/>
                  </a:lnTo>
                  <a:lnTo>
                    <a:pt x="211051" y="60365"/>
                  </a:lnTo>
                  <a:lnTo>
                    <a:pt x="207896" y="49496"/>
                  </a:lnTo>
                  <a:lnTo>
                    <a:pt x="206494" y="38050"/>
                  </a:lnTo>
                  <a:lnTo>
                    <a:pt x="205871" y="28995"/>
                  </a:lnTo>
                  <a:lnTo>
                    <a:pt x="205704" y="25191"/>
                  </a:lnTo>
                  <a:lnTo>
                    <a:pt x="202874" y="15673"/>
                  </a:lnTo>
                  <a:lnTo>
                    <a:pt x="200730" y="10356"/>
                  </a:lnTo>
                  <a:lnTo>
                    <a:pt x="198308" y="6812"/>
                  </a:lnTo>
                  <a:lnTo>
                    <a:pt x="195702" y="4449"/>
                  </a:lnTo>
                  <a:lnTo>
                    <a:pt x="192972" y="2874"/>
                  </a:lnTo>
                  <a:lnTo>
                    <a:pt x="187294" y="1124"/>
                  </a:lnTo>
                  <a:lnTo>
                    <a:pt x="178518" y="139"/>
                  </a:lnTo>
                  <a:lnTo>
                    <a:pt x="175563" y="0"/>
                  </a:lnTo>
                  <a:lnTo>
                    <a:pt x="172601" y="900"/>
                  </a:lnTo>
                  <a:lnTo>
                    <a:pt x="166664" y="4546"/>
                  </a:lnTo>
                  <a:lnTo>
                    <a:pt x="160718" y="12120"/>
                  </a:lnTo>
                  <a:lnTo>
                    <a:pt x="157743" y="16917"/>
                  </a:lnTo>
                  <a:lnTo>
                    <a:pt x="155760" y="23092"/>
                  </a:lnTo>
                  <a:lnTo>
                    <a:pt x="154438" y="30185"/>
                  </a:lnTo>
                  <a:lnTo>
                    <a:pt x="153556" y="37891"/>
                  </a:lnTo>
                  <a:lnTo>
                    <a:pt x="153961" y="45012"/>
                  </a:lnTo>
                  <a:lnTo>
                    <a:pt x="155223" y="51744"/>
                  </a:lnTo>
                  <a:lnTo>
                    <a:pt x="157056" y="58217"/>
                  </a:lnTo>
                  <a:lnTo>
                    <a:pt x="158279" y="65508"/>
                  </a:lnTo>
                  <a:lnTo>
                    <a:pt x="159095" y="73346"/>
                  </a:lnTo>
                  <a:lnTo>
                    <a:pt x="159637" y="81547"/>
                  </a:lnTo>
                  <a:lnTo>
                    <a:pt x="159999" y="89991"/>
                  </a:lnTo>
                  <a:lnTo>
                    <a:pt x="160402" y="107311"/>
                  </a:lnTo>
                  <a:lnTo>
                    <a:pt x="161501" y="115105"/>
                  </a:lnTo>
                  <a:lnTo>
                    <a:pt x="163227" y="122286"/>
                  </a:lnTo>
                  <a:lnTo>
                    <a:pt x="165369" y="129057"/>
                  </a:lnTo>
                  <a:lnTo>
                    <a:pt x="170394" y="139226"/>
                  </a:lnTo>
                  <a:lnTo>
                    <a:pt x="173124" y="143327"/>
                  </a:lnTo>
                  <a:lnTo>
                    <a:pt x="181448" y="150529"/>
                  </a:lnTo>
                  <a:lnTo>
                    <a:pt x="186446" y="153839"/>
                  </a:lnTo>
                  <a:lnTo>
                    <a:pt x="191763" y="155053"/>
                  </a:lnTo>
                  <a:lnTo>
                    <a:pt x="197291" y="154870"/>
                  </a:lnTo>
                  <a:lnTo>
                    <a:pt x="202962" y="153756"/>
                  </a:lnTo>
                  <a:lnTo>
                    <a:pt x="208726" y="152021"/>
                  </a:lnTo>
                  <a:lnTo>
                    <a:pt x="214554" y="149873"/>
                  </a:lnTo>
                  <a:lnTo>
                    <a:pt x="220423" y="147448"/>
                  </a:lnTo>
                  <a:lnTo>
                    <a:pt x="226320" y="143847"/>
                  </a:lnTo>
                  <a:lnTo>
                    <a:pt x="232236" y="139462"/>
                  </a:lnTo>
                  <a:lnTo>
                    <a:pt x="238164" y="134555"/>
                  </a:lnTo>
                  <a:lnTo>
                    <a:pt x="244100" y="129299"/>
                  </a:lnTo>
                  <a:lnTo>
                    <a:pt x="255989" y="118166"/>
                  </a:lnTo>
                  <a:lnTo>
                    <a:pt x="285740" y="890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78172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Eliminating Waste Products…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 smtClean="0"/>
              <a:t>The lungs eliminate CO</a:t>
            </a:r>
            <a:r>
              <a:rPr lang="en-CA" baseline="-25000" dirty="0" smtClean="0"/>
              <a:t>2</a:t>
            </a:r>
          </a:p>
          <a:p>
            <a:pPr marL="0" indent="0">
              <a:buNone/>
            </a:pPr>
            <a:endParaRPr lang="en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The skin eliminates small quantities of Urea</a:t>
            </a:r>
          </a:p>
          <a:p>
            <a:pPr marL="0" indent="0">
              <a:buNone/>
            </a:pPr>
            <a:endParaRPr lang="en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The liver transforms toxins into soluble compounds that can be eliminated by the kidneys</a:t>
            </a:r>
          </a:p>
          <a:p>
            <a:pPr marL="0" indent="0">
              <a:buNone/>
            </a:pPr>
            <a:endParaRPr lang="en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The kidneys are the MAIN excretory organ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 descr="http://upload.wikimedia.org/wikipedia/commons/thumb/a/a2/Lungs.gif/230px-Lung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134966" cy="41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5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3808" y="1268760"/>
            <a:ext cx="4907119" cy="6879275"/>
            <a:chOff x="4932040" y="1844824"/>
            <a:chExt cx="4973032" cy="6519039"/>
          </a:xfrm>
        </p:grpSpPr>
        <p:grpSp>
          <p:nvGrpSpPr>
            <p:cNvPr id="10" name="Group 9"/>
            <p:cNvGrpSpPr/>
            <p:nvPr/>
          </p:nvGrpSpPr>
          <p:grpSpPr>
            <a:xfrm>
              <a:off x="5220072" y="1844824"/>
              <a:ext cx="4685000" cy="6519039"/>
              <a:chOff x="5113311" y="1720164"/>
              <a:chExt cx="3560363" cy="4863126"/>
            </a:xfrm>
          </p:grpSpPr>
          <p:pic>
            <p:nvPicPr>
              <p:cNvPr id="5" name="il_fi" descr="http://www.beltina.org/pics/nephron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740" t="-2227" r="28554" b="70418"/>
              <a:stretch/>
            </p:blipFill>
            <p:spPr bwMode="auto">
              <a:xfrm>
                <a:off x="5113311" y="1720164"/>
                <a:ext cx="2267002" cy="196652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6225402" y="2018168"/>
                <a:ext cx="244827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0872981">
                <a:off x="6373933" y="2172600"/>
                <a:ext cx="458417" cy="75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219518">
                <a:off x="7563217" y="4595090"/>
                <a:ext cx="838040" cy="198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457476" y="5488430"/>
                <a:ext cx="1340890" cy="75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932040" y="2954847"/>
              <a:ext cx="432048" cy="402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179512" y="150125"/>
            <a:ext cx="8928992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REABSORPTION…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566" y="4336504"/>
            <a:ext cx="4624458" cy="4925144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Removal of these solutes creates an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Osmotic Gradient</a:t>
            </a:r>
            <a:r>
              <a:rPr lang="en-CA" sz="3600" b="1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777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3808" y="1268760"/>
            <a:ext cx="4907119" cy="6879275"/>
            <a:chOff x="4932040" y="1844824"/>
            <a:chExt cx="4973032" cy="6519039"/>
          </a:xfrm>
        </p:grpSpPr>
        <p:grpSp>
          <p:nvGrpSpPr>
            <p:cNvPr id="10" name="Group 9"/>
            <p:cNvGrpSpPr/>
            <p:nvPr/>
          </p:nvGrpSpPr>
          <p:grpSpPr>
            <a:xfrm>
              <a:off x="5220072" y="1844824"/>
              <a:ext cx="4685000" cy="6519039"/>
              <a:chOff x="5113311" y="1720164"/>
              <a:chExt cx="3560363" cy="4863126"/>
            </a:xfrm>
          </p:grpSpPr>
          <p:pic>
            <p:nvPicPr>
              <p:cNvPr id="5" name="il_fi" descr="http://www.beltina.org/pics/nephron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740" t="-2227" r="28554" b="70418"/>
              <a:stretch/>
            </p:blipFill>
            <p:spPr bwMode="auto">
              <a:xfrm>
                <a:off x="5113311" y="1720164"/>
                <a:ext cx="2267002" cy="196652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6225402" y="2018168"/>
                <a:ext cx="244827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0872981">
                <a:off x="6373933" y="2172600"/>
                <a:ext cx="458417" cy="75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219518">
                <a:off x="7563217" y="4595090"/>
                <a:ext cx="838040" cy="198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457476" y="5488430"/>
                <a:ext cx="1340890" cy="75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932040" y="2954847"/>
              <a:ext cx="432048" cy="402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179512" y="150125"/>
            <a:ext cx="8928992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REABSORPTION…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566" y="4336504"/>
            <a:ext cx="4624458" cy="4925144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Removal of these solutes creates an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Osmotic Gradient</a:t>
            </a:r>
            <a:r>
              <a:rPr lang="en-CA" sz="3600" b="1" dirty="0" smtClean="0"/>
              <a:t>…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644008" y="4408512"/>
            <a:ext cx="5050904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600" b="1" dirty="0" smtClean="0"/>
              <a:t>…therefore,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CA" sz="3600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O </a:t>
            </a:r>
            <a:r>
              <a:rPr lang="en-CA" sz="3600" b="1" dirty="0" smtClean="0"/>
              <a:t>also leaves the Proximal Tubule </a:t>
            </a:r>
            <a:endParaRPr lang="en-CA" sz="3600" b="1" dirty="0"/>
          </a:p>
        </p:txBody>
      </p:sp>
      <p:sp>
        <p:nvSpPr>
          <p:cNvPr id="6" name="SMARTInkAnnotation218"/>
          <p:cNvSpPr/>
          <p:nvPr/>
        </p:nvSpPr>
        <p:spPr>
          <a:xfrm>
            <a:off x="4080867" y="2283835"/>
            <a:ext cx="535782" cy="625079"/>
          </a:xfrm>
          <a:custGeom>
            <a:avLst/>
            <a:gdLst/>
            <a:ahLst/>
            <a:cxnLst/>
            <a:rect l="0" t="0" r="0" b="0"/>
            <a:pathLst>
              <a:path w="535782" h="625079">
                <a:moveTo>
                  <a:pt x="0" y="625078"/>
                </a:moveTo>
                <a:lnTo>
                  <a:pt x="0" y="615597"/>
                </a:lnTo>
                <a:lnTo>
                  <a:pt x="992" y="611812"/>
                </a:lnTo>
                <a:lnTo>
                  <a:pt x="6137" y="600753"/>
                </a:lnTo>
                <a:lnTo>
                  <a:pt x="9094" y="585349"/>
                </a:lnTo>
                <a:lnTo>
                  <a:pt x="15814" y="568217"/>
                </a:lnTo>
                <a:lnTo>
                  <a:pt x="25080" y="549581"/>
                </a:lnTo>
                <a:lnTo>
                  <a:pt x="34629" y="533977"/>
                </a:lnTo>
                <a:lnTo>
                  <a:pt x="42841" y="517120"/>
                </a:lnTo>
                <a:lnTo>
                  <a:pt x="50790" y="500699"/>
                </a:lnTo>
                <a:lnTo>
                  <a:pt x="60938" y="486785"/>
                </a:lnTo>
                <a:lnTo>
                  <a:pt x="72063" y="468695"/>
                </a:lnTo>
                <a:lnTo>
                  <a:pt x="77807" y="458315"/>
                </a:lnTo>
                <a:lnTo>
                  <a:pt x="89483" y="438844"/>
                </a:lnTo>
                <a:lnTo>
                  <a:pt x="102278" y="420269"/>
                </a:lnTo>
                <a:lnTo>
                  <a:pt x="126216" y="392084"/>
                </a:lnTo>
                <a:lnTo>
                  <a:pt x="143408" y="370382"/>
                </a:lnTo>
                <a:lnTo>
                  <a:pt x="151168" y="359039"/>
                </a:lnTo>
                <a:lnTo>
                  <a:pt x="158326" y="347507"/>
                </a:lnTo>
                <a:lnTo>
                  <a:pt x="165082" y="335851"/>
                </a:lnTo>
                <a:lnTo>
                  <a:pt x="173554" y="324112"/>
                </a:lnTo>
                <a:lnTo>
                  <a:pt x="183172" y="312317"/>
                </a:lnTo>
                <a:lnTo>
                  <a:pt x="193552" y="300485"/>
                </a:lnTo>
                <a:lnTo>
                  <a:pt x="215669" y="274109"/>
                </a:lnTo>
                <a:lnTo>
                  <a:pt x="227123" y="260130"/>
                </a:lnTo>
                <a:lnTo>
                  <a:pt x="238728" y="246842"/>
                </a:lnTo>
                <a:lnTo>
                  <a:pt x="250433" y="234014"/>
                </a:lnTo>
                <a:lnTo>
                  <a:pt x="275014" y="208186"/>
                </a:lnTo>
                <a:lnTo>
                  <a:pt x="302476" y="180170"/>
                </a:lnTo>
                <a:lnTo>
                  <a:pt x="316744" y="166746"/>
                </a:lnTo>
                <a:lnTo>
                  <a:pt x="331218" y="153829"/>
                </a:lnTo>
                <a:lnTo>
                  <a:pt x="345827" y="141248"/>
                </a:lnTo>
                <a:lnTo>
                  <a:pt x="360528" y="129884"/>
                </a:lnTo>
                <a:lnTo>
                  <a:pt x="375290" y="119331"/>
                </a:lnTo>
                <a:lnTo>
                  <a:pt x="390092" y="109320"/>
                </a:lnTo>
                <a:lnTo>
                  <a:pt x="417121" y="90259"/>
                </a:lnTo>
                <a:lnTo>
                  <a:pt x="429886" y="81009"/>
                </a:lnTo>
                <a:lnTo>
                  <a:pt x="442364" y="70873"/>
                </a:lnTo>
                <a:lnTo>
                  <a:pt x="454652" y="60147"/>
                </a:lnTo>
                <a:lnTo>
                  <a:pt x="466812" y="49028"/>
                </a:lnTo>
                <a:lnTo>
                  <a:pt x="477896" y="39631"/>
                </a:lnTo>
                <a:lnTo>
                  <a:pt x="488261" y="31382"/>
                </a:lnTo>
                <a:lnTo>
                  <a:pt x="498148" y="23898"/>
                </a:lnTo>
                <a:lnTo>
                  <a:pt x="514425" y="12936"/>
                </a:lnTo>
                <a:lnTo>
                  <a:pt x="53578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SMARTInkAnnotation219"/>
          <p:cNvSpPr/>
          <p:nvPr/>
        </p:nvSpPr>
        <p:spPr>
          <a:xfrm>
            <a:off x="4348758" y="2223203"/>
            <a:ext cx="334786" cy="292805"/>
          </a:xfrm>
          <a:custGeom>
            <a:avLst/>
            <a:gdLst/>
            <a:ahLst/>
            <a:cxnLst/>
            <a:rect l="0" t="0" r="0" b="0"/>
            <a:pathLst>
              <a:path w="334786" h="292805">
                <a:moveTo>
                  <a:pt x="0" y="114210"/>
                </a:moveTo>
                <a:lnTo>
                  <a:pt x="20990" y="93219"/>
                </a:lnTo>
                <a:lnTo>
                  <a:pt x="25900" y="90294"/>
                </a:lnTo>
                <a:lnTo>
                  <a:pt x="32149" y="87352"/>
                </a:lnTo>
                <a:lnTo>
                  <a:pt x="39292" y="84399"/>
                </a:lnTo>
                <a:lnTo>
                  <a:pt x="47031" y="81438"/>
                </a:lnTo>
                <a:lnTo>
                  <a:pt x="63566" y="75501"/>
                </a:lnTo>
                <a:lnTo>
                  <a:pt x="73136" y="71537"/>
                </a:lnTo>
                <a:lnTo>
                  <a:pt x="83483" y="66910"/>
                </a:lnTo>
                <a:lnTo>
                  <a:pt x="94351" y="61840"/>
                </a:lnTo>
                <a:lnTo>
                  <a:pt x="105565" y="57469"/>
                </a:lnTo>
                <a:lnTo>
                  <a:pt x="117009" y="53563"/>
                </a:lnTo>
                <a:lnTo>
                  <a:pt x="128607" y="49966"/>
                </a:lnTo>
                <a:lnTo>
                  <a:pt x="152078" y="43324"/>
                </a:lnTo>
                <a:lnTo>
                  <a:pt x="163893" y="40163"/>
                </a:lnTo>
                <a:lnTo>
                  <a:pt x="175739" y="36072"/>
                </a:lnTo>
                <a:lnTo>
                  <a:pt x="187604" y="31360"/>
                </a:lnTo>
                <a:lnTo>
                  <a:pt x="199483" y="26235"/>
                </a:lnTo>
                <a:lnTo>
                  <a:pt x="211371" y="21825"/>
                </a:lnTo>
                <a:lnTo>
                  <a:pt x="223266" y="17894"/>
                </a:lnTo>
                <a:lnTo>
                  <a:pt x="235164" y="14280"/>
                </a:lnTo>
                <a:lnTo>
                  <a:pt x="258968" y="7620"/>
                </a:lnTo>
                <a:lnTo>
                  <a:pt x="270872" y="4455"/>
                </a:lnTo>
                <a:lnTo>
                  <a:pt x="280792" y="2345"/>
                </a:lnTo>
                <a:lnTo>
                  <a:pt x="289390" y="938"/>
                </a:lnTo>
                <a:lnTo>
                  <a:pt x="297106" y="0"/>
                </a:lnTo>
                <a:lnTo>
                  <a:pt x="304235" y="367"/>
                </a:lnTo>
                <a:lnTo>
                  <a:pt x="310972" y="1604"/>
                </a:lnTo>
                <a:lnTo>
                  <a:pt x="317447" y="3420"/>
                </a:lnTo>
                <a:lnTo>
                  <a:pt x="321764" y="5624"/>
                </a:lnTo>
                <a:lnTo>
                  <a:pt x="324642" y="8085"/>
                </a:lnTo>
                <a:lnTo>
                  <a:pt x="331339" y="16289"/>
                </a:lnTo>
                <a:lnTo>
                  <a:pt x="334002" y="19164"/>
                </a:lnTo>
                <a:lnTo>
                  <a:pt x="334785" y="24057"/>
                </a:lnTo>
                <a:lnTo>
                  <a:pt x="334315" y="30295"/>
                </a:lnTo>
                <a:lnTo>
                  <a:pt x="333009" y="37431"/>
                </a:lnTo>
                <a:lnTo>
                  <a:pt x="331147" y="45165"/>
                </a:lnTo>
                <a:lnTo>
                  <a:pt x="328913" y="53297"/>
                </a:lnTo>
                <a:lnTo>
                  <a:pt x="326431" y="61695"/>
                </a:lnTo>
                <a:lnTo>
                  <a:pt x="322793" y="70271"/>
                </a:lnTo>
                <a:lnTo>
                  <a:pt x="318383" y="78964"/>
                </a:lnTo>
                <a:lnTo>
                  <a:pt x="313458" y="87736"/>
                </a:lnTo>
                <a:lnTo>
                  <a:pt x="309183" y="97553"/>
                </a:lnTo>
                <a:lnTo>
                  <a:pt x="305341" y="108067"/>
                </a:lnTo>
                <a:lnTo>
                  <a:pt x="301787" y="119044"/>
                </a:lnTo>
                <a:lnTo>
                  <a:pt x="296441" y="130331"/>
                </a:lnTo>
                <a:lnTo>
                  <a:pt x="289901" y="141825"/>
                </a:lnTo>
                <a:lnTo>
                  <a:pt x="282564" y="153456"/>
                </a:lnTo>
                <a:lnTo>
                  <a:pt x="276681" y="165179"/>
                </a:lnTo>
                <a:lnTo>
                  <a:pt x="271766" y="176963"/>
                </a:lnTo>
                <a:lnTo>
                  <a:pt x="267497" y="188787"/>
                </a:lnTo>
                <a:lnTo>
                  <a:pt x="262668" y="200639"/>
                </a:lnTo>
                <a:lnTo>
                  <a:pt x="257463" y="212509"/>
                </a:lnTo>
                <a:lnTo>
                  <a:pt x="243303" y="242885"/>
                </a:lnTo>
                <a:lnTo>
                  <a:pt x="225135" y="280038"/>
                </a:lnTo>
                <a:lnTo>
                  <a:pt x="224083" y="284815"/>
                </a:lnTo>
                <a:lnTo>
                  <a:pt x="223242" y="292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SMARTInkAnnotation220"/>
          <p:cNvSpPr/>
          <p:nvPr/>
        </p:nvSpPr>
        <p:spPr>
          <a:xfrm>
            <a:off x="4760092" y="1971664"/>
            <a:ext cx="173092" cy="312172"/>
          </a:xfrm>
          <a:custGeom>
            <a:avLst/>
            <a:gdLst/>
            <a:ahLst/>
            <a:cxnLst/>
            <a:rect l="0" t="0" r="0" b="0"/>
            <a:pathLst>
              <a:path w="173092" h="312172">
                <a:moveTo>
                  <a:pt x="151236" y="8562"/>
                </a:moveTo>
                <a:lnTo>
                  <a:pt x="146496" y="8562"/>
                </a:lnTo>
                <a:lnTo>
                  <a:pt x="144107" y="7570"/>
                </a:lnTo>
                <a:lnTo>
                  <a:pt x="138807" y="3821"/>
                </a:lnTo>
                <a:lnTo>
                  <a:pt x="134986" y="874"/>
                </a:lnTo>
                <a:lnTo>
                  <a:pt x="131446" y="184"/>
                </a:lnTo>
                <a:lnTo>
                  <a:pt x="129113" y="0"/>
                </a:lnTo>
                <a:lnTo>
                  <a:pt x="125573" y="869"/>
                </a:lnTo>
                <a:lnTo>
                  <a:pt x="121229" y="2441"/>
                </a:lnTo>
                <a:lnTo>
                  <a:pt x="116348" y="4482"/>
                </a:lnTo>
                <a:lnTo>
                  <a:pt x="111111" y="6834"/>
                </a:lnTo>
                <a:lnTo>
                  <a:pt x="99999" y="12093"/>
                </a:lnTo>
                <a:lnTo>
                  <a:pt x="64860" y="29447"/>
                </a:lnTo>
                <a:lnTo>
                  <a:pt x="58925" y="33399"/>
                </a:lnTo>
                <a:lnTo>
                  <a:pt x="52985" y="38018"/>
                </a:lnTo>
                <a:lnTo>
                  <a:pt x="47040" y="43082"/>
                </a:lnTo>
                <a:lnTo>
                  <a:pt x="41092" y="48443"/>
                </a:lnTo>
                <a:lnTo>
                  <a:pt x="29192" y="59690"/>
                </a:lnTo>
                <a:lnTo>
                  <a:pt x="24232" y="65468"/>
                </a:lnTo>
                <a:lnTo>
                  <a:pt x="19934" y="71304"/>
                </a:lnTo>
                <a:lnTo>
                  <a:pt x="16077" y="77179"/>
                </a:lnTo>
                <a:lnTo>
                  <a:pt x="12512" y="83080"/>
                </a:lnTo>
                <a:lnTo>
                  <a:pt x="9144" y="88998"/>
                </a:lnTo>
                <a:lnTo>
                  <a:pt x="5907" y="94928"/>
                </a:lnTo>
                <a:lnTo>
                  <a:pt x="3748" y="100866"/>
                </a:lnTo>
                <a:lnTo>
                  <a:pt x="2309" y="106809"/>
                </a:lnTo>
                <a:lnTo>
                  <a:pt x="1350" y="112755"/>
                </a:lnTo>
                <a:lnTo>
                  <a:pt x="284" y="122008"/>
                </a:lnTo>
                <a:lnTo>
                  <a:pt x="0" y="125865"/>
                </a:lnTo>
                <a:lnTo>
                  <a:pt x="1794" y="129428"/>
                </a:lnTo>
                <a:lnTo>
                  <a:pt x="4975" y="132796"/>
                </a:lnTo>
                <a:lnTo>
                  <a:pt x="9080" y="136033"/>
                </a:lnTo>
                <a:lnTo>
                  <a:pt x="13801" y="138191"/>
                </a:lnTo>
                <a:lnTo>
                  <a:pt x="18933" y="139630"/>
                </a:lnTo>
                <a:lnTo>
                  <a:pt x="24339" y="140589"/>
                </a:lnTo>
                <a:lnTo>
                  <a:pt x="30919" y="141228"/>
                </a:lnTo>
                <a:lnTo>
                  <a:pt x="38283" y="141654"/>
                </a:lnTo>
                <a:lnTo>
                  <a:pt x="46168" y="141939"/>
                </a:lnTo>
                <a:lnTo>
                  <a:pt x="54401" y="141136"/>
                </a:lnTo>
                <a:lnTo>
                  <a:pt x="62867" y="139608"/>
                </a:lnTo>
                <a:lnTo>
                  <a:pt x="71488" y="137598"/>
                </a:lnTo>
                <a:lnTo>
                  <a:pt x="79218" y="134274"/>
                </a:lnTo>
                <a:lnTo>
                  <a:pt x="86357" y="130073"/>
                </a:lnTo>
                <a:lnTo>
                  <a:pt x="93101" y="125288"/>
                </a:lnTo>
                <a:lnTo>
                  <a:pt x="99581" y="121106"/>
                </a:lnTo>
                <a:lnTo>
                  <a:pt x="105885" y="117326"/>
                </a:lnTo>
                <a:lnTo>
                  <a:pt x="112072" y="113813"/>
                </a:lnTo>
                <a:lnTo>
                  <a:pt x="118182" y="109487"/>
                </a:lnTo>
                <a:lnTo>
                  <a:pt x="124239" y="104619"/>
                </a:lnTo>
                <a:lnTo>
                  <a:pt x="130261" y="99389"/>
                </a:lnTo>
                <a:lnTo>
                  <a:pt x="135268" y="93918"/>
                </a:lnTo>
                <a:lnTo>
                  <a:pt x="139599" y="88286"/>
                </a:lnTo>
                <a:lnTo>
                  <a:pt x="143478" y="82547"/>
                </a:lnTo>
                <a:lnTo>
                  <a:pt x="147056" y="77729"/>
                </a:lnTo>
                <a:lnTo>
                  <a:pt x="150434" y="73525"/>
                </a:lnTo>
                <a:lnTo>
                  <a:pt x="153678" y="69730"/>
                </a:lnTo>
                <a:lnTo>
                  <a:pt x="155840" y="65216"/>
                </a:lnTo>
                <a:lnTo>
                  <a:pt x="157282" y="60222"/>
                </a:lnTo>
                <a:lnTo>
                  <a:pt x="158243" y="54908"/>
                </a:lnTo>
                <a:lnTo>
                  <a:pt x="159311" y="46358"/>
                </a:lnTo>
                <a:lnTo>
                  <a:pt x="159596" y="42689"/>
                </a:lnTo>
                <a:lnTo>
                  <a:pt x="158794" y="39251"/>
                </a:lnTo>
                <a:lnTo>
                  <a:pt x="155257" y="32785"/>
                </a:lnTo>
                <a:lnTo>
                  <a:pt x="152924" y="30664"/>
                </a:lnTo>
                <a:lnTo>
                  <a:pt x="150377" y="29249"/>
                </a:lnTo>
                <a:lnTo>
                  <a:pt x="143901" y="26980"/>
                </a:lnTo>
                <a:lnTo>
                  <a:pt x="143369" y="27786"/>
                </a:lnTo>
                <a:lnTo>
                  <a:pt x="142779" y="31327"/>
                </a:lnTo>
                <a:lnTo>
                  <a:pt x="139871" y="36208"/>
                </a:lnTo>
                <a:lnTo>
                  <a:pt x="137706" y="38899"/>
                </a:lnTo>
                <a:lnTo>
                  <a:pt x="137255" y="41685"/>
                </a:lnTo>
                <a:lnTo>
                  <a:pt x="137947" y="44535"/>
                </a:lnTo>
                <a:lnTo>
                  <a:pt x="139400" y="47427"/>
                </a:lnTo>
                <a:lnTo>
                  <a:pt x="140369" y="52331"/>
                </a:lnTo>
                <a:lnTo>
                  <a:pt x="141015" y="58577"/>
                </a:lnTo>
                <a:lnTo>
                  <a:pt x="141445" y="65718"/>
                </a:lnTo>
                <a:lnTo>
                  <a:pt x="142725" y="73455"/>
                </a:lnTo>
                <a:lnTo>
                  <a:pt x="144569" y="81590"/>
                </a:lnTo>
                <a:lnTo>
                  <a:pt x="146791" y="89989"/>
                </a:lnTo>
                <a:lnTo>
                  <a:pt x="151907" y="107259"/>
                </a:lnTo>
                <a:lnTo>
                  <a:pt x="154660" y="116032"/>
                </a:lnTo>
                <a:lnTo>
                  <a:pt x="160364" y="136363"/>
                </a:lnTo>
                <a:lnTo>
                  <a:pt x="163275" y="147341"/>
                </a:lnTo>
                <a:lnTo>
                  <a:pt x="169154" y="167476"/>
                </a:lnTo>
                <a:lnTo>
                  <a:pt x="172111" y="177012"/>
                </a:lnTo>
                <a:lnTo>
                  <a:pt x="173091" y="187339"/>
                </a:lnTo>
                <a:lnTo>
                  <a:pt x="172751" y="198192"/>
                </a:lnTo>
                <a:lnTo>
                  <a:pt x="171533" y="209396"/>
                </a:lnTo>
                <a:lnTo>
                  <a:pt x="170720" y="219842"/>
                </a:lnTo>
                <a:lnTo>
                  <a:pt x="170179" y="229782"/>
                </a:lnTo>
                <a:lnTo>
                  <a:pt x="169576" y="247773"/>
                </a:lnTo>
                <a:lnTo>
                  <a:pt x="169310" y="262383"/>
                </a:lnTo>
                <a:lnTo>
                  <a:pt x="168246" y="269057"/>
                </a:lnTo>
                <a:lnTo>
                  <a:pt x="166544" y="275491"/>
                </a:lnTo>
                <a:lnTo>
                  <a:pt x="164419" y="281765"/>
                </a:lnTo>
                <a:lnTo>
                  <a:pt x="159410" y="291381"/>
                </a:lnTo>
                <a:lnTo>
                  <a:pt x="156685" y="295335"/>
                </a:lnTo>
                <a:lnTo>
                  <a:pt x="153877" y="298962"/>
                </a:lnTo>
                <a:lnTo>
                  <a:pt x="151012" y="302373"/>
                </a:lnTo>
                <a:lnTo>
                  <a:pt x="144026" y="310236"/>
                </a:lnTo>
                <a:lnTo>
                  <a:pt x="142461" y="310881"/>
                </a:lnTo>
                <a:lnTo>
                  <a:pt x="140425" y="311311"/>
                </a:lnTo>
                <a:lnTo>
                  <a:pt x="133377" y="31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SMARTInkAnnotation221"/>
          <p:cNvSpPr/>
          <p:nvPr/>
        </p:nvSpPr>
        <p:spPr>
          <a:xfrm>
            <a:off x="4991695" y="1908788"/>
            <a:ext cx="133947" cy="194523"/>
          </a:xfrm>
          <a:custGeom>
            <a:avLst/>
            <a:gdLst/>
            <a:ahLst/>
            <a:cxnLst/>
            <a:rect l="0" t="0" r="0" b="0"/>
            <a:pathLst>
              <a:path w="133947" h="194523">
                <a:moveTo>
                  <a:pt x="0" y="0"/>
                </a:moveTo>
                <a:lnTo>
                  <a:pt x="4740" y="4741"/>
                </a:lnTo>
                <a:lnTo>
                  <a:pt x="6137" y="7130"/>
                </a:lnTo>
                <a:lnTo>
                  <a:pt x="7689" y="12429"/>
                </a:lnTo>
                <a:lnTo>
                  <a:pt x="11024" y="18092"/>
                </a:lnTo>
                <a:lnTo>
                  <a:pt x="13303" y="20991"/>
                </a:lnTo>
                <a:lnTo>
                  <a:pt x="15814" y="24908"/>
                </a:lnTo>
                <a:lnTo>
                  <a:pt x="18480" y="29504"/>
                </a:lnTo>
                <a:lnTo>
                  <a:pt x="24089" y="39902"/>
                </a:lnTo>
                <a:lnTo>
                  <a:pt x="29889" y="51138"/>
                </a:lnTo>
                <a:lnTo>
                  <a:pt x="31832" y="57905"/>
                </a:lnTo>
                <a:lnTo>
                  <a:pt x="33128" y="65392"/>
                </a:lnTo>
                <a:lnTo>
                  <a:pt x="33991" y="73361"/>
                </a:lnTo>
                <a:lnTo>
                  <a:pt x="35559" y="81649"/>
                </a:lnTo>
                <a:lnTo>
                  <a:pt x="37596" y="90152"/>
                </a:lnTo>
                <a:lnTo>
                  <a:pt x="39947" y="98797"/>
                </a:lnTo>
                <a:lnTo>
                  <a:pt x="41514" y="107536"/>
                </a:lnTo>
                <a:lnTo>
                  <a:pt x="42559" y="116340"/>
                </a:lnTo>
                <a:lnTo>
                  <a:pt x="43255" y="125185"/>
                </a:lnTo>
                <a:lnTo>
                  <a:pt x="44712" y="133066"/>
                </a:lnTo>
                <a:lnTo>
                  <a:pt x="46675" y="140304"/>
                </a:lnTo>
                <a:lnTo>
                  <a:pt x="48976" y="147115"/>
                </a:lnTo>
                <a:lnTo>
                  <a:pt x="51502" y="153639"/>
                </a:lnTo>
                <a:lnTo>
                  <a:pt x="54178" y="159973"/>
                </a:lnTo>
                <a:lnTo>
                  <a:pt x="56955" y="166180"/>
                </a:lnTo>
                <a:lnTo>
                  <a:pt x="59798" y="171310"/>
                </a:lnTo>
                <a:lnTo>
                  <a:pt x="62686" y="175723"/>
                </a:lnTo>
                <a:lnTo>
                  <a:pt x="65603" y="179656"/>
                </a:lnTo>
                <a:lnTo>
                  <a:pt x="68540" y="183271"/>
                </a:lnTo>
                <a:lnTo>
                  <a:pt x="71491" y="186673"/>
                </a:lnTo>
                <a:lnTo>
                  <a:pt x="74449" y="189933"/>
                </a:lnTo>
                <a:lnTo>
                  <a:pt x="78406" y="192107"/>
                </a:lnTo>
                <a:lnTo>
                  <a:pt x="83029" y="193556"/>
                </a:lnTo>
                <a:lnTo>
                  <a:pt x="88095" y="194522"/>
                </a:lnTo>
                <a:lnTo>
                  <a:pt x="92464" y="194173"/>
                </a:lnTo>
                <a:lnTo>
                  <a:pt x="96370" y="192949"/>
                </a:lnTo>
                <a:lnTo>
                  <a:pt x="99966" y="191141"/>
                </a:lnTo>
                <a:lnTo>
                  <a:pt x="104347" y="187951"/>
                </a:lnTo>
                <a:lnTo>
                  <a:pt x="109252" y="183840"/>
                </a:lnTo>
                <a:lnTo>
                  <a:pt x="114507" y="179115"/>
                </a:lnTo>
                <a:lnTo>
                  <a:pt x="119002" y="173980"/>
                </a:lnTo>
                <a:lnTo>
                  <a:pt x="122990" y="168573"/>
                </a:lnTo>
                <a:lnTo>
                  <a:pt x="13394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SMARTInkAnnotation222"/>
          <p:cNvSpPr/>
          <p:nvPr/>
        </p:nvSpPr>
        <p:spPr>
          <a:xfrm>
            <a:off x="5116711" y="1917718"/>
            <a:ext cx="132186" cy="124872"/>
          </a:xfrm>
          <a:custGeom>
            <a:avLst/>
            <a:gdLst/>
            <a:ahLst/>
            <a:cxnLst/>
            <a:rect l="0" t="0" r="0" b="0"/>
            <a:pathLst>
              <a:path w="132186" h="124872">
                <a:moveTo>
                  <a:pt x="0" y="71438"/>
                </a:moveTo>
                <a:lnTo>
                  <a:pt x="0" y="79999"/>
                </a:lnTo>
                <a:lnTo>
                  <a:pt x="2646" y="80204"/>
                </a:lnTo>
                <a:lnTo>
                  <a:pt x="4740" y="80258"/>
                </a:lnTo>
                <a:lnTo>
                  <a:pt x="6137" y="81287"/>
                </a:lnTo>
                <a:lnTo>
                  <a:pt x="7068" y="82965"/>
                </a:lnTo>
                <a:lnTo>
                  <a:pt x="7689" y="85075"/>
                </a:lnTo>
                <a:lnTo>
                  <a:pt x="10087" y="86483"/>
                </a:lnTo>
                <a:lnTo>
                  <a:pt x="13670" y="87421"/>
                </a:lnTo>
                <a:lnTo>
                  <a:pt x="18043" y="88046"/>
                </a:lnTo>
                <a:lnTo>
                  <a:pt x="21950" y="89455"/>
                </a:lnTo>
                <a:lnTo>
                  <a:pt x="25548" y="91387"/>
                </a:lnTo>
                <a:lnTo>
                  <a:pt x="28938" y="93667"/>
                </a:lnTo>
                <a:lnTo>
                  <a:pt x="32191" y="95187"/>
                </a:lnTo>
                <a:lnTo>
                  <a:pt x="35351" y="96200"/>
                </a:lnTo>
                <a:lnTo>
                  <a:pt x="38450" y="96876"/>
                </a:lnTo>
                <a:lnTo>
                  <a:pt x="42500" y="97326"/>
                </a:lnTo>
                <a:lnTo>
                  <a:pt x="47185" y="97626"/>
                </a:lnTo>
                <a:lnTo>
                  <a:pt x="52292" y="97826"/>
                </a:lnTo>
                <a:lnTo>
                  <a:pt x="56690" y="98952"/>
                </a:lnTo>
                <a:lnTo>
                  <a:pt x="60613" y="100694"/>
                </a:lnTo>
                <a:lnTo>
                  <a:pt x="69299" y="105880"/>
                </a:lnTo>
                <a:lnTo>
                  <a:pt x="73133" y="109235"/>
                </a:lnTo>
                <a:lnTo>
                  <a:pt x="78144" y="114033"/>
                </a:lnTo>
                <a:lnTo>
                  <a:pt x="88803" y="124529"/>
                </a:lnTo>
                <a:lnTo>
                  <a:pt x="91723" y="124799"/>
                </a:lnTo>
                <a:lnTo>
                  <a:pt x="93891" y="124871"/>
                </a:lnTo>
                <a:lnTo>
                  <a:pt x="96329" y="123927"/>
                </a:lnTo>
                <a:lnTo>
                  <a:pt x="98945" y="122306"/>
                </a:lnTo>
                <a:lnTo>
                  <a:pt x="101682" y="120232"/>
                </a:lnTo>
                <a:lnTo>
                  <a:pt x="104499" y="116866"/>
                </a:lnTo>
                <a:lnTo>
                  <a:pt x="107369" y="112637"/>
                </a:lnTo>
                <a:lnTo>
                  <a:pt x="110275" y="107834"/>
                </a:lnTo>
                <a:lnTo>
                  <a:pt x="113203" y="102647"/>
                </a:lnTo>
                <a:lnTo>
                  <a:pt x="119104" y="91592"/>
                </a:lnTo>
                <a:lnTo>
                  <a:pt x="128004" y="74212"/>
                </a:lnTo>
                <a:lnTo>
                  <a:pt x="129985" y="68326"/>
                </a:lnTo>
                <a:lnTo>
                  <a:pt x="131305" y="62418"/>
                </a:lnTo>
                <a:lnTo>
                  <a:pt x="132185" y="56495"/>
                </a:lnTo>
                <a:lnTo>
                  <a:pt x="131779" y="50562"/>
                </a:lnTo>
                <a:lnTo>
                  <a:pt x="130517" y="44622"/>
                </a:lnTo>
                <a:lnTo>
                  <a:pt x="128683" y="38678"/>
                </a:lnTo>
                <a:lnTo>
                  <a:pt x="127460" y="32730"/>
                </a:lnTo>
                <a:lnTo>
                  <a:pt x="126645" y="26781"/>
                </a:lnTo>
                <a:lnTo>
                  <a:pt x="126102" y="20831"/>
                </a:lnTo>
                <a:lnTo>
                  <a:pt x="124748" y="15872"/>
                </a:lnTo>
                <a:lnTo>
                  <a:pt x="122853" y="11573"/>
                </a:lnTo>
                <a:lnTo>
                  <a:pt x="120597" y="7716"/>
                </a:lnTo>
                <a:lnTo>
                  <a:pt x="118101" y="5144"/>
                </a:lnTo>
                <a:lnTo>
                  <a:pt x="115445" y="3429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SMARTInkAnnotation223"/>
          <p:cNvSpPr/>
          <p:nvPr/>
        </p:nvSpPr>
        <p:spPr>
          <a:xfrm>
            <a:off x="5295836" y="1864150"/>
            <a:ext cx="88767" cy="146710"/>
          </a:xfrm>
          <a:custGeom>
            <a:avLst/>
            <a:gdLst/>
            <a:ahLst/>
            <a:cxnLst/>
            <a:rect l="0" t="0" r="0" b="0"/>
            <a:pathLst>
              <a:path w="88767" h="146710">
                <a:moveTo>
                  <a:pt x="70906" y="8920"/>
                </a:moveTo>
                <a:lnTo>
                  <a:pt x="66166" y="8920"/>
                </a:lnTo>
                <a:lnTo>
                  <a:pt x="64769" y="7927"/>
                </a:lnTo>
                <a:lnTo>
                  <a:pt x="63838" y="6274"/>
                </a:lnTo>
                <a:lnTo>
                  <a:pt x="61981" y="4"/>
                </a:lnTo>
                <a:lnTo>
                  <a:pt x="61979" y="0"/>
                </a:lnTo>
                <a:lnTo>
                  <a:pt x="24476" y="37490"/>
                </a:lnTo>
                <a:lnTo>
                  <a:pt x="21101" y="41857"/>
                </a:lnTo>
                <a:lnTo>
                  <a:pt x="17859" y="46753"/>
                </a:lnTo>
                <a:lnTo>
                  <a:pt x="14706" y="52001"/>
                </a:lnTo>
                <a:lnTo>
                  <a:pt x="11611" y="57484"/>
                </a:lnTo>
                <a:lnTo>
                  <a:pt x="5526" y="68869"/>
                </a:lnTo>
                <a:lnTo>
                  <a:pt x="3507" y="75675"/>
                </a:lnTo>
                <a:lnTo>
                  <a:pt x="2161" y="83188"/>
                </a:lnTo>
                <a:lnTo>
                  <a:pt x="1264" y="91174"/>
                </a:lnTo>
                <a:lnTo>
                  <a:pt x="666" y="98483"/>
                </a:lnTo>
                <a:lnTo>
                  <a:pt x="266" y="105339"/>
                </a:lnTo>
                <a:lnTo>
                  <a:pt x="0" y="111895"/>
                </a:lnTo>
                <a:lnTo>
                  <a:pt x="815" y="117257"/>
                </a:lnTo>
                <a:lnTo>
                  <a:pt x="2350" y="121824"/>
                </a:lnTo>
                <a:lnTo>
                  <a:pt x="4367" y="125861"/>
                </a:lnTo>
                <a:lnTo>
                  <a:pt x="6703" y="129545"/>
                </a:lnTo>
                <a:lnTo>
                  <a:pt x="9252" y="132993"/>
                </a:lnTo>
                <a:lnTo>
                  <a:pt x="11944" y="136283"/>
                </a:lnTo>
                <a:lnTo>
                  <a:pt x="15724" y="139469"/>
                </a:lnTo>
                <a:lnTo>
                  <a:pt x="20227" y="142586"/>
                </a:lnTo>
                <a:lnTo>
                  <a:pt x="25214" y="145655"/>
                </a:lnTo>
                <a:lnTo>
                  <a:pt x="31515" y="146709"/>
                </a:lnTo>
                <a:lnTo>
                  <a:pt x="38692" y="146420"/>
                </a:lnTo>
                <a:lnTo>
                  <a:pt x="46453" y="145235"/>
                </a:lnTo>
                <a:lnTo>
                  <a:pt x="53612" y="144445"/>
                </a:lnTo>
                <a:lnTo>
                  <a:pt x="60369" y="143918"/>
                </a:lnTo>
                <a:lnTo>
                  <a:pt x="66858" y="143567"/>
                </a:lnTo>
                <a:lnTo>
                  <a:pt x="72176" y="142341"/>
                </a:lnTo>
                <a:lnTo>
                  <a:pt x="76714" y="140531"/>
                </a:lnTo>
                <a:lnTo>
                  <a:pt x="88766" y="1339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SMARTInkAnnotation224"/>
          <p:cNvSpPr/>
          <p:nvPr/>
        </p:nvSpPr>
        <p:spPr>
          <a:xfrm>
            <a:off x="5412786" y="1810562"/>
            <a:ext cx="131982" cy="169084"/>
          </a:xfrm>
          <a:custGeom>
            <a:avLst/>
            <a:gdLst/>
            <a:ahLst/>
            <a:cxnLst/>
            <a:rect l="0" t="0" r="0" b="0"/>
            <a:pathLst>
              <a:path w="131982" h="169084">
                <a:moveTo>
                  <a:pt x="78972" y="0"/>
                </a:moveTo>
                <a:lnTo>
                  <a:pt x="62386" y="0"/>
                </a:lnTo>
                <a:lnTo>
                  <a:pt x="59033" y="2646"/>
                </a:lnTo>
                <a:lnTo>
                  <a:pt x="56750" y="4740"/>
                </a:lnTo>
                <a:lnTo>
                  <a:pt x="54235" y="8121"/>
                </a:lnTo>
                <a:lnTo>
                  <a:pt x="51566" y="12359"/>
                </a:lnTo>
                <a:lnTo>
                  <a:pt x="48795" y="17169"/>
                </a:lnTo>
                <a:lnTo>
                  <a:pt x="43070" y="27805"/>
                </a:lnTo>
                <a:lnTo>
                  <a:pt x="22406" y="68520"/>
                </a:lnTo>
                <a:lnTo>
                  <a:pt x="19433" y="75446"/>
                </a:lnTo>
                <a:lnTo>
                  <a:pt x="16459" y="83039"/>
                </a:lnTo>
                <a:lnTo>
                  <a:pt x="13484" y="91078"/>
                </a:lnTo>
                <a:lnTo>
                  <a:pt x="11501" y="99414"/>
                </a:lnTo>
                <a:lnTo>
                  <a:pt x="10178" y="107948"/>
                </a:lnTo>
                <a:lnTo>
                  <a:pt x="9297" y="116614"/>
                </a:lnTo>
                <a:lnTo>
                  <a:pt x="7717" y="124375"/>
                </a:lnTo>
                <a:lnTo>
                  <a:pt x="5672" y="131534"/>
                </a:lnTo>
                <a:lnTo>
                  <a:pt x="3316" y="138291"/>
                </a:lnTo>
                <a:lnTo>
                  <a:pt x="1746" y="143787"/>
                </a:lnTo>
                <a:lnTo>
                  <a:pt x="698" y="148444"/>
                </a:lnTo>
                <a:lnTo>
                  <a:pt x="0" y="152541"/>
                </a:lnTo>
                <a:lnTo>
                  <a:pt x="527" y="156264"/>
                </a:lnTo>
                <a:lnTo>
                  <a:pt x="1871" y="159738"/>
                </a:lnTo>
                <a:lnTo>
                  <a:pt x="3759" y="163047"/>
                </a:lnTo>
                <a:lnTo>
                  <a:pt x="6009" y="165252"/>
                </a:lnTo>
                <a:lnTo>
                  <a:pt x="8502" y="166723"/>
                </a:lnTo>
                <a:lnTo>
                  <a:pt x="11156" y="167703"/>
                </a:lnTo>
                <a:lnTo>
                  <a:pt x="14909" y="168357"/>
                </a:lnTo>
                <a:lnTo>
                  <a:pt x="19396" y="168792"/>
                </a:lnTo>
                <a:lnTo>
                  <a:pt x="24372" y="169083"/>
                </a:lnTo>
                <a:lnTo>
                  <a:pt x="30665" y="168284"/>
                </a:lnTo>
                <a:lnTo>
                  <a:pt x="37838" y="166760"/>
                </a:lnTo>
                <a:lnTo>
                  <a:pt x="45596" y="164751"/>
                </a:lnTo>
                <a:lnTo>
                  <a:pt x="52752" y="161428"/>
                </a:lnTo>
                <a:lnTo>
                  <a:pt x="59508" y="157228"/>
                </a:lnTo>
                <a:lnTo>
                  <a:pt x="65996" y="152443"/>
                </a:lnTo>
                <a:lnTo>
                  <a:pt x="72305" y="146277"/>
                </a:lnTo>
                <a:lnTo>
                  <a:pt x="78497" y="139190"/>
                </a:lnTo>
                <a:lnTo>
                  <a:pt x="84608" y="131489"/>
                </a:lnTo>
                <a:lnTo>
                  <a:pt x="90666" y="124370"/>
                </a:lnTo>
                <a:lnTo>
                  <a:pt x="96690" y="117640"/>
                </a:lnTo>
                <a:lnTo>
                  <a:pt x="102690" y="111169"/>
                </a:lnTo>
                <a:lnTo>
                  <a:pt x="107682" y="104870"/>
                </a:lnTo>
                <a:lnTo>
                  <a:pt x="112002" y="98687"/>
                </a:lnTo>
                <a:lnTo>
                  <a:pt x="115875" y="92580"/>
                </a:lnTo>
                <a:lnTo>
                  <a:pt x="119449" y="86525"/>
                </a:lnTo>
                <a:lnTo>
                  <a:pt x="122823" y="80504"/>
                </a:lnTo>
                <a:lnTo>
                  <a:pt x="126066" y="74505"/>
                </a:lnTo>
                <a:lnTo>
                  <a:pt x="128227" y="68521"/>
                </a:lnTo>
                <a:lnTo>
                  <a:pt x="129668" y="62548"/>
                </a:lnTo>
                <a:lnTo>
                  <a:pt x="130629" y="56581"/>
                </a:lnTo>
                <a:lnTo>
                  <a:pt x="131269" y="51611"/>
                </a:lnTo>
                <a:lnTo>
                  <a:pt x="131696" y="47306"/>
                </a:lnTo>
                <a:lnTo>
                  <a:pt x="131981" y="43444"/>
                </a:lnTo>
                <a:lnTo>
                  <a:pt x="130186" y="40869"/>
                </a:lnTo>
                <a:lnTo>
                  <a:pt x="127005" y="39152"/>
                </a:lnTo>
                <a:lnTo>
                  <a:pt x="122900" y="38007"/>
                </a:lnTo>
                <a:lnTo>
                  <a:pt x="118179" y="37244"/>
                </a:lnTo>
                <a:lnTo>
                  <a:pt x="113048" y="36736"/>
                </a:lnTo>
                <a:lnTo>
                  <a:pt x="107642" y="36397"/>
                </a:lnTo>
                <a:lnTo>
                  <a:pt x="96344" y="36020"/>
                </a:lnTo>
                <a:lnTo>
                  <a:pt x="90553" y="35919"/>
                </a:lnTo>
                <a:lnTo>
                  <a:pt x="83716" y="36845"/>
                </a:lnTo>
                <a:lnTo>
                  <a:pt x="76182" y="38454"/>
                </a:lnTo>
                <a:lnTo>
                  <a:pt x="68182" y="40518"/>
                </a:lnTo>
                <a:lnTo>
                  <a:pt x="61857" y="42887"/>
                </a:lnTo>
                <a:lnTo>
                  <a:pt x="56648" y="45459"/>
                </a:lnTo>
                <a:lnTo>
                  <a:pt x="52183" y="48165"/>
                </a:lnTo>
                <a:lnTo>
                  <a:pt x="47222" y="49969"/>
                </a:lnTo>
                <a:lnTo>
                  <a:pt x="41929" y="51172"/>
                </a:lnTo>
                <a:lnTo>
                  <a:pt x="36418" y="51974"/>
                </a:lnTo>
                <a:lnTo>
                  <a:pt x="32743" y="53501"/>
                </a:lnTo>
                <a:lnTo>
                  <a:pt x="30293" y="55511"/>
                </a:lnTo>
                <a:lnTo>
                  <a:pt x="26579" y="60390"/>
                </a:lnTo>
                <a:lnTo>
                  <a:pt x="24199" y="63080"/>
                </a:lnTo>
                <a:lnTo>
                  <a:pt x="16464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SMARTInkAnnotation225"/>
          <p:cNvSpPr/>
          <p:nvPr/>
        </p:nvSpPr>
        <p:spPr>
          <a:xfrm>
            <a:off x="5538582" y="1725747"/>
            <a:ext cx="408591" cy="218606"/>
          </a:xfrm>
          <a:custGeom>
            <a:avLst/>
            <a:gdLst/>
            <a:ahLst/>
            <a:cxnLst/>
            <a:rect l="0" t="0" r="0" b="0"/>
            <a:pathLst>
              <a:path w="408591" h="218606">
                <a:moveTo>
                  <a:pt x="96051" y="49096"/>
                </a:moveTo>
                <a:lnTo>
                  <a:pt x="96051" y="35794"/>
                </a:lnTo>
                <a:lnTo>
                  <a:pt x="95059" y="34275"/>
                </a:lnTo>
                <a:lnTo>
                  <a:pt x="93405" y="33262"/>
                </a:lnTo>
                <a:lnTo>
                  <a:pt x="91311" y="32587"/>
                </a:lnTo>
                <a:lnTo>
                  <a:pt x="78881" y="31637"/>
                </a:lnTo>
                <a:lnTo>
                  <a:pt x="68246" y="34060"/>
                </a:lnTo>
                <a:lnTo>
                  <a:pt x="56904" y="38445"/>
                </a:lnTo>
                <a:lnTo>
                  <a:pt x="45248" y="43701"/>
                </a:lnTo>
                <a:lnTo>
                  <a:pt x="36099" y="46698"/>
                </a:lnTo>
                <a:lnTo>
                  <a:pt x="27734" y="49022"/>
                </a:lnTo>
                <a:lnTo>
                  <a:pt x="17401" y="53363"/>
                </a:lnTo>
                <a:lnTo>
                  <a:pt x="12860" y="56901"/>
                </a:lnTo>
                <a:lnTo>
                  <a:pt x="8840" y="61245"/>
                </a:lnTo>
                <a:lnTo>
                  <a:pt x="5168" y="66125"/>
                </a:lnTo>
                <a:lnTo>
                  <a:pt x="2720" y="70371"/>
                </a:lnTo>
                <a:lnTo>
                  <a:pt x="1088" y="74193"/>
                </a:lnTo>
                <a:lnTo>
                  <a:pt x="0" y="77734"/>
                </a:lnTo>
                <a:lnTo>
                  <a:pt x="267" y="81086"/>
                </a:lnTo>
                <a:lnTo>
                  <a:pt x="1436" y="84313"/>
                </a:lnTo>
                <a:lnTo>
                  <a:pt x="5383" y="90545"/>
                </a:lnTo>
                <a:lnTo>
                  <a:pt x="10444" y="96622"/>
                </a:lnTo>
                <a:lnTo>
                  <a:pt x="18646" y="102630"/>
                </a:lnTo>
                <a:lnTo>
                  <a:pt x="29899" y="108608"/>
                </a:lnTo>
                <a:lnTo>
                  <a:pt x="37066" y="111591"/>
                </a:lnTo>
                <a:lnTo>
                  <a:pt x="44822" y="114571"/>
                </a:lnTo>
                <a:lnTo>
                  <a:pt x="61376" y="120530"/>
                </a:lnTo>
                <a:lnTo>
                  <a:pt x="69957" y="123508"/>
                </a:lnTo>
                <a:lnTo>
                  <a:pt x="77663" y="126485"/>
                </a:lnTo>
                <a:lnTo>
                  <a:pt x="84784" y="129462"/>
                </a:lnTo>
                <a:lnTo>
                  <a:pt x="91517" y="132439"/>
                </a:lnTo>
                <a:lnTo>
                  <a:pt x="97989" y="134424"/>
                </a:lnTo>
                <a:lnTo>
                  <a:pt x="110472" y="136629"/>
                </a:lnTo>
                <a:lnTo>
                  <a:pt x="122635" y="140255"/>
                </a:lnTo>
                <a:lnTo>
                  <a:pt x="128656" y="142611"/>
                </a:lnTo>
                <a:lnTo>
                  <a:pt x="132670" y="145173"/>
                </a:lnTo>
                <a:lnTo>
                  <a:pt x="135347" y="147874"/>
                </a:lnTo>
                <a:lnTo>
                  <a:pt x="137131" y="150667"/>
                </a:lnTo>
                <a:lnTo>
                  <a:pt x="139114" y="156416"/>
                </a:lnTo>
                <a:lnTo>
                  <a:pt x="139994" y="162278"/>
                </a:lnTo>
                <a:lnTo>
                  <a:pt x="140386" y="168191"/>
                </a:lnTo>
                <a:lnTo>
                  <a:pt x="139498" y="171157"/>
                </a:lnTo>
                <a:lnTo>
                  <a:pt x="135866" y="177098"/>
                </a:lnTo>
                <a:lnTo>
                  <a:pt x="128298" y="183046"/>
                </a:lnTo>
                <a:lnTo>
                  <a:pt x="119312" y="188996"/>
                </a:lnTo>
                <a:lnTo>
                  <a:pt x="112012" y="194948"/>
                </a:lnTo>
                <a:lnTo>
                  <a:pt x="102814" y="200901"/>
                </a:lnTo>
                <a:lnTo>
                  <a:pt x="93103" y="206854"/>
                </a:lnTo>
                <a:lnTo>
                  <a:pt x="85481" y="212807"/>
                </a:lnTo>
                <a:lnTo>
                  <a:pt x="78381" y="218605"/>
                </a:lnTo>
                <a:lnTo>
                  <a:pt x="155610" y="180051"/>
                </a:lnTo>
                <a:lnTo>
                  <a:pt x="162546" y="176087"/>
                </a:lnTo>
                <a:lnTo>
                  <a:pt x="170146" y="171459"/>
                </a:lnTo>
                <a:lnTo>
                  <a:pt x="178190" y="166390"/>
                </a:lnTo>
                <a:lnTo>
                  <a:pt x="185536" y="162019"/>
                </a:lnTo>
                <a:lnTo>
                  <a:pt x="192419" y="158112"/>
                </a:lnTo>
                <a:lnTo>
                  <a:pt x="198991" y="154516"/>
                </a:lnTo>
                <a:lnTo>
                  <a:pt x="206350" y="151126"/>
                </a:lnTo>
                <a:lnTo>
                  <a:pt x="214232" y="147874"/>
                </a:lnTo>
                <a:lnTo>
                  <a:pt x="222463" y="144713"/>
                </a:lnTo>
                <a:lnTo>
                  <a:pt x="229935" y="140622"/>
                </a:lnTo>
                <a:lnTo>
                  <a:pt x="236900" y="135910"/>
                </a:lnTo>
                <a:lnTo>
                  <a:pt x="243529" y="130785"/>
                </a:lnTo>
                <a:lnTo>
                  <a:pt x="249932" y="126375"/>
                </a:lnTo>
                <a:lnTo>
                  <a:pt x="256185" y="122444"/>
                </a:lnTo>
                <a:lnTo>
                  <a:pt x="262338" y="118831"/>
                </a:lnTo>
                <a:lnTo>
                  <a:pt x="267432" y="114437"/>
                </a:lnTo>
                <a:lnTo>
                  <a:pt x="271821" y="109524"/>
                </a:lnTo>
                <a:lnTo>
                  <a:pt x="275739" y="104264"/>
                </a:lnTo>
                <a:lnTo>
                  <a:pt x="279343" y="98773"/>
                </a:lnTo>
                <a:lnTo>
                  <a:pt x="282737" y="93128"/>
                </a:lnTo>
                <a:lnTo>
                  <a:pt x="285993" y="87380"/>
                </a:lnTo>
                <a:lnTo>
                  <a:pt x="288163" y="81564"/>
                </a:lnTo>
                <a:lnTo>
                  <a:pt x="289610" y="75702"/>
                </a:lnTo>
                <a:lnTo>
                  <a:pt x="290575" y="69810"/>
                </a:lnTo>
                <a:lnTo>
                  <a:pt x="291218" y="63898"/>
                </a:lnTo>
                <a:lnTo>
                  <a:pt x="291646" y="57972"/>
                </a:lnTo>
                <a:lnTo>
                  <a:pt x="291932" y="52036"/>
                </a:lnTo>
                <a:lnTo>
                  <a:pt x="291130" y="46095"/>
                </a:lnTo>
                <a:lnTo>
                  <a:pt x="289604" y="40150"/>
                </a:lnTo>
                <a:lnTo>
                  <a:pt x="287594" y="34203"/>
                </a:lnTo>
                <a:lnTo>
                  <a:pt x="284270" y="28253"/>
                </a:lnTo>
                <a:lnTo>
                  <a:pt x="280069" y="22302"/>
                </a:lnTo>
                <a:lnTo>
                  <a:pt x="275284" y="16351"/>
                </a:lnTo>
                <a:lnTo>
                  <a:pt x="271102" y="12383"/>
                </a:lnTo>
                <a:lnTo>
                  <a:pt x="259484" y="5807"/>
                </a:lnTo>
                <a:lnTo>
                  <a:pt x="249386" y="752"/>
                </a:lnTo>
                <a:lnTo>
                  <a:pt x="243915" y="0"/>
                </a:lnTo>
                <a:lnTo>
                  <a:pt x="232544" y="1809"/>
                </a:lnTo>
                <a:lnTo>
                  <a:pt x="220876" y="5921"/>
                </a:lnTo>
                <a:lnTo>
                  <a:pt x="214986" y="8406"/>
                </a:lnTo>
                <a:lnTo>
                  <a:pt x="209075" y="12048"/>
                </a:lnTo>
                <a:lnTo>
                  <a:pt x="203151" y="16459"/>
                </a:lnTo>
                <a:lnTo>
                  <a:pt x="197217" y="21385"/>
                </a:lnTo>
                <a:lnTo>
                  <a:pt x="192268" y="26653"/>
                </a:lnTo>
                <a:lnTo>
                  <a:pt x="187977" y="32150"/>
                </a:lnTo>
                <a:lnTo>
                  <a:pt x="184124" y="37799"/>
                </a:lnTo>
                <a:lnTo>
                  <a:pt x="180563" y="44541"/>
                </a:lnTo>
                <a:lnTo>
                  <a:pt x="177197" y="52013"/>
                </a:lnTo>
                <a:lnTo>
                  <a:pt x="173961" y="59970"/>
                </a:lnTo>
                <a:lnTo>
                  <a:pt x="170811" y="68251"/>
                </a:lnTo>
                <a:lnTo>
                  <a:pt x="164666" y="85391"/>
                </a:lnTo>
                <a:lnTo>
                  <a:pt x="163621" y="94129"/>
                </a:lnTo>
                <a:lnTo>
                  <a:pt x="163919" y="102930"/>
                </a:lnTo>
                <a:lnTo>
                  <a:pt x="165109" y="111775"/>
                </a:lnTo>
                <a:lnTo>
                  <a:pt x="166894" y="120647"/>
                </a:lnTo>
                <a:lnTo>
                  <a:pt x="169076" y="129539"/>
                </a:lnTo>
                <a:lnTo>
                  <a:pt x="171523" y="138443"/>
                </a:lnTo>
                <a:lnTo>
                  <a:pt x="176132" y="146364"/>
                </a:lnTo>
                <a:lnTo>
                  <a:pt x="182180" y="153629"/>
                </a:lnTo>
                <a:lnTo>
                  <a:pt x="189189" y="160456"/>
                </a:lnTo>
                <a:lnTo>
                  <a:pt x="198823" y="166992"/>
                </a:lnTo>
                <a:lnTo>
                  <a:pt x="210206" y="173334"/>
                </a:lnTo>
                <a:lnTo>
                  <a:pt x="222756" y="179546"/>
                </a:lnTo>
                <a:lnTo>
                  <a:pt x="236084" y="184680"/>
                </a:lnTo>
                <a:lnTo>
                  <a:pt x="249929" y="189095"/>
                </a:lnTo>
                <a:lnTo>
                  <a:pt x="264121" y="193030"/>
                </a:lnTo>
                <a:lnTo>
                  <a:pt x="279535" y="196646"/>
                </a:lnTo>
                <a:lnTo>
                  <a:pt x="295765" y="200048"/>
                </a:lnTo>
                <a:lnTo>
                  <a:pt x="312536" y="203309"/>
                </a:lnTo>
                <a:lnTo>
                  <a:pt x="327687" y="205483"/>
                </a:lnTo>
                <a:lnTo>
                  <a:pt x="341756" y="206932"/>
                </a:lnTo>
                <a:lnTo>
                  <a:pt x="355105" y="207898"/>
                </a:lnTo>
                <a:lnTo>
                  <a:pt x="366980" y="208542"/>
                </a:lnTo>
                <a:lnTo>
                  <a:pt x="408590" y="2098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SMARTInkAnnotation226"/>
          <p:cNvSpPr/>
          <p:nvPr/>
        </p:nvSpPr>
        <p:spPr>
          <a:xfrm>
            <a:off x="3841007" y="2274906"/>
            <a:ext cx="338088" cy="553641"/>
          </a:xfrm>
          <a:custGeom>
            <a:avLst/>
            <a:gdLst/>
            <a:ahLst/>
            <a:cxnLst/>
            <a:rect l="0" t="0" r="0" b="0"/>
            <a:pathLst>
              <a:path w="338088" h="553641">
                <a:moveTo>
                  <a:pt x="7688" y="553640"/>
                </a:moveTo>
                <a:lnTo>
                  <a:pt x="0" y="545952"/>
                </a:lnTo>
                <a:lnTo>
                  <a:pt x="578" y="545538"/>
                </a:lnTo>
                <a:lnTo>
                  <a:pt x="3867" y="545078"/>
                </a:lnTo>
                <a:lnTo>
                  <a:pt x="5140" y="543964"/>
                </a:lnTo>
                <a:lnTo>
                  <a:pt x="5990" y="542228"/>
                </a:lnTo>
                <a:lnTo>
                  <a:pt x="6934" y="537654"/>
                </a:lnTo>
                <a:lnTo>
                  <a:pt x="7353" y="532314"/>
                </a:lnTo>
                <a:lnTo>
                  <a:pt x="12330" y="518989"/>
                </a:lnTo>
                <a:lnTo>
                  <a:pt x="16763" y="502845"/>
                </a:lnTo>
                <a:lnTo>
                  <a:pt x="23496" y="487217"/>
                </a:lnTo>
                <a:lnTo>
                  <a:pt x="28935" y="475832"/>
                </a:lnTo>
                <a:lnTo>
                  <a:pt x="32014" y="461512"/>
                </a:lnTo>
                <a:lnTo>
                  <a:pt x="32835" y="453526"/>
                </a:lnTo>
                <a:lnTo>
                  <a:pt x="39039" y="436715"/>
                </a:lnTo>
                <a:lnTo>
                  <a:pt x="43472" y="428065"/>
                </a:lnTo>
                <a:lnTo>
                  <a:pt x="47419" y="419322"/>
                </a:lnTo>
                <a:lnTo>
                  <a:pt x="51043" y="410517"/>
                </a:lnTo>
                <a:lnTo>
                  <a:pt x="54450" y="401670"/>
                </a:lnTo>
                <a:lnTo>
                  <a:pt x="57715" y="391803"/>
                </a:lnTo>
                <a:lnTo>
                  <a:pt x="60883" y="381256"/>
                </a:lnTo>
                <a:lnTo>
                  <a:pt x="63988" y="370257"/>
                </a:lnTo>
                <a:lnTo>
                  <a:pt x="68042" y="358955"/>
                </a:lnTo>
                <a:lnTo>
                  <a:pt x="72728" y="347451"/>
                </a:lnTo>
                <a:lnTo>
                  <a:pt x="77838" y="335814"/>
                </a:lnTo>
                <a:lnTo>
                  <a:pt x="88806" y="312300"/>
                </a:lnTo>
                <a:lnTo>
                  <a:pt x="94509" y="300473"/>
                </a:lnTo>
                <a:lnTo>
                  <a:pt x="101287" y="288620"/>
                </a:lnTo>
                <a:lnTo>
                  <a:pt x="108783" y="276749"/>
                </a:lnTo>
                <a:lnTo>
                  <a:pt x="116756" y="264866"/>
                </a:lnTo>
                <a:lnTo>
                  <a:pt x="124057" y="251984"/>
                </a:lnTo>
                <a:lnTo>
                  <a:pt x="130908" y="238434"/>
                </a:lnTo>
                <a:lnTo>
                  <a:pt x="137459" y="224440"/>
                </a:lnTo>
                <a:lnTo>
                  <a:pt x="144804" y="210150"/>
                </a:lnTo>
                <a:lnTo>
                  <a:pt x="152677" y="195662"/>
                </a:lnTo>
                <a:lnTo>
                  <a:pt x="160902" y="181043"/>
                </a:lnTo>
                <a:lnTo>
                  <a:pt x="170354" y="167328"/>
                </a:lnTo>
                <a:lnTo>
                  <a:pt x="180624" y="154216"/>
                </a:lnTo>
                <a:lnTo>
                  <a:pt x="191440" y="141506"/>
                </a:lnTo>
                <a:lnTo>
                  <a:pt x="211395" y="116800"/>
                </a:lnTo>
                <a:lnTo>
                  <a:pt x="220883" y="104656"/>
                </a:lnTo>
                <a:lnTo>
                  <a:pt x="231178" y="92590"/>
                </a:lnTo>
                <a:lnTo>
                  <a:pt x="242009" y="80579"/>
                </a:lnTo>
                <a:lnTo>
                  <a:pt x="270924" y="50002"/>
                </a:lnTo>
                <a:lnTo>
                  <a:pt x="278429" y="42264"/>
                </a:lnTo>
                <a:lnTo>
                  <a:pt x="286409" y="36114"/>
                </a:lnTo>
                <a:lnTo>
                  <a:pt x="294705" y="31021"/>
                </a:lnTo>
                <a:lnTo>
                  <a:pt x="303212" y="26634"/>
                </a:lnTo>
                <a:lnTo>
                  <a:pt x="309876" y="22717"/>
                </a:lnTo>
                <a:lnTo>
                  <a:pt x="319926" y="15718"/>
                </a:lnTo>
                <a:lnTo>
                  <a:pt x="327700" y="9301"/>
                </a:lnTo>
                <a:lnTo>
                  <a:pt x="33808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SMARTInkAnnotation227"/>
          <p:cNvSpPr/>
          <p:nvPr/>
        </p:nvSpPr>
        <p:spPr>
          <a:xfrm>
            <a:off x="4000500" y="2195107"/>
            <a:ext cx="200217" cy="204815"/>
          </a:xfrm>
          <a:custGeom>
            <a:avLst/>
            <a:gdLst/>
            <a:ahLst/>
            <a:cxnLst/>
            <a:rect l="0" t="0" r="0" b="0"/>
            <a:pathLst>
              <a:path w="200217" h="204815">
                <a:moveTo>
                  <a:pt x="0" y="124447"/>
                </a:moveTo>
                <a:lnTo>
                  <a:pt x="4740" y="124447"/>
                </a:lnTo>
                <a:lnTo>
                  <a:pt x="6137" y="122462"/>
                </a:lnTo>
                <a:lnTo>
                  <a:pt x="7068" y="119155"/>
                </a:lnTo>
                <a:lnTo>
                  <a:pt x="7688" y="114966"/>
                </a:lnTo>
                <a:lnTo>
                  <a:pt x="9094" y="112173"/>
                </a:lnTo>
                <a:lnTo>
                  <a:pt x="11024" y="110311"/>
                </a:lnTo>
                <a:lnTo>
                  <a:pt x="13302" y="109070"/>
                </a:lnTo>
                <a:lnTo>
                  <a:pt x="16806" y="106258"/>
                </a:lnTo>
                <a:lnTo>
                  <a:pt x="21125" y="102399"/>
                </a:lnTo>
                <a:lnTo>
                  <a:pt x="31217" y="92820"/>
                </a:lnTo>
                <a:lnTo>
                  <a:pt x="59722" y="64670"/>
                </a:lnTo>
                <a:lnTo>
                  <a:pt x="66604" y="58799"/>
                </a:lnTo>
                <a:lnTo>
                  <a:pt x="74168" y="52900"/>
                </a:lnTo>
                <a:lnTo>
                  <a:pt x="82188" y="46984"/>
                </a:lnTo>
                <a:lnTo>
                  <a:pt x="99035" y="35118"/>
                </a:lnTo>
                <a:lnTo>
                  <a:pt x="107695" y="29175"/>
                </a:lnTo>
                <a:lnTo>
                  <a:pt x="116446" y="24221"/>
                </a:lnTo>
                <a:lnTo>
                  <a:pt x="125255" y="19927"/>
                </a:lnTo>
                <a:lnTo>
                  <a:pt x="134105" y="16072"/>
                </a:lnTo>
                <a:lnTo>
                  <a:pt x="142982" y="12509"/>
                </a:lnTo>
                <a:lnTo>
                  <a:pt x="160782" y="5905"/>
                </a:lnTo>
                <a:lnTo>
                  <a:pt x="167711" y="3747"/>
                </a:lnTo>
                <a:lnTo>
                  <a:pt x="173323" y="2308"/>
                </a:lnTo>
                <a:lnTo>
                  <a:pt x="178056" y="1349"/>
                </a:lnTo>
                <a:lnTo>
                  <a:pt x="182204" y="710"/>
                </a:lnTo>
                <a:lnTo>
                  <a:pt x="185962" y="284"/>
                </a:lnTo>
                <a:lnTo>
                  <a:pt x="189459" y="0"/>
                </a:lnTo>
                <a:lnTo>
                  <a:pt x="192782" y="802"/>
                </a:lnTo>
                <a:lnTo>
                  <a:pt x="195990" y="2329"/>
                </a:lnTo>
                <a:lnTo>
                  <a:pt x="199121" y="4340"/>
                </a:lnTo>
                <a:lnTo>
                  <a:pt x="200216" y="6673"/>
                </a:lnTo>
                <a:lnTo>
                  <a:pt x="199953" y="9220"/>
                </a:lnTo>
                <a:lnTo>
                  <a:pt x="198786" y="11910"/>
                </a:lnTo>
                <a:lnTo>
                  <a:pt x="198008" y="16680"/>
                </a:lnTo>
                <a:lnTo>
                  <a:pt x="197490" y="22837"/>
                </a:lnTo>
                <a:lnTo>
                  <a:pt x="197144" y="29918"/>
                </a:lnTo>
                <a:lnTo>
                  <a:pt x="195921" y="37615"/>
                </a:lnTo>
                <a:lnTo>
                  <a:pt x="194115" y="45723"/>
                </a:lnTo>
                <a:lnTo>
                  <a:pt x="191917" y="54105"/>
                </a:lnTo>
                <a:lnTo>
                  <a:pt x="190453" y="62669"/>
                </a:lnTo>
                <a:lnTo>
                  <a:pt x="189476" y="71356"/>
                </a:lnTo>
                <a:lnTo>
                  <a:pt x="188825" y="80123"/>
                </a:lnTo>
                <a:lnTo>
                  <a:pt x="187399" y="88944"/>
                </a:lnTo>
                <a:lnTo>
                  <a:pt x="185456" y="97802"/>
                </a:lnTo>
                <a:lnTo>
                  <a:pt x="183168" y="106684"/>
                </a:lnTo>
                <a:lnTo>
                  <a:pt x="180651" y="114589"/>
                </a:lnTo>
                <a:lnTo>
                  <a:pt x="177981" y="121844"/>
                </a:lnTo>
                <a:lnTo>
                  <a:pt x="175209" y="128665"/>
                </a:lnTo>
                <a:lnTo>
                  <a:pt x="172368" y="136188"/>
                </a:lnTo>
                <a:lnTo>
                  <a:pt x="166566" y="152486"/>
                </a:lnTo>
                <a:lnTo>
                  <a:pt x="164622" y="160007"/>
                </a:lnTo>
                <a:lnTo>
                  <a:pt x="163326" y="167005"/>
                </a:lnTo>
                <a:lnTo>
                  <a:pt x="162462" y="173655"/>
                </a:lnTo>
                <a:lnTo>
                  <a:pt x="161886" y="179080"/>
                </a:lnTo>
                <a:lnTo>
                  <a:pt x="161502" y="183689"/>
                </a:lnTo>
                <a:lnTo>
                  <a:pt x="161246" y="187755"/>
                </a:lnTo>
                <a:lnTo>
                  <a:pt x="160962" y="194917"/>
                </a:lnTo>
                <a:lnTo>
                  <a:pt x="160734" y="2048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SMARTInkAnnotation228"/>
          <p:cNvSpPr/>
          <p:nvPr/>
        </p:nvSpPr>
        <p:spPr>
          <a:xfrm>
            <a:off x="4295288" y="1793276"/>
            <a:ext cx="124908" cy="274173"/>
          </a:xfrm>
          <a:custGeom>
            <a:avLst/>
            <a:gdLst/>
            <a:ahLst/>
            <a:cxnLst/>
            <a:rect l="0" t="0" r="0" b="0"/>
            <a:pathLst>
              <a:path w="124908" h="274173">
                <a:moveTo>
                  <a:pt x="53470" y="26216"/>
                </a:moveTo>
                <a:lnTo>
                  <a:pt x="53470" y="38645"/>
                </a:lnTo>
                <a:lnTo>
                  <a:pt x="50824" y="46953"/>
                </a:lnTo>
                <a:lnTo>
                  <a:pt x="48729" y="51947"/>
                </a:lnTo>
                <a:lnTo>
                  <a:pt x="47333" y="58253"/>
                </a:lnTo>
                <a:lnTo>
                  <a:pt x="46402" y="65433"/>
                </a:lnTo>
                <a:lnTo>
                  <a:pt x="45782" y="73197"/>
                </a:lnTo>
                <a:lnTo>
                  <a:pt x="45368" y="81349"/>
                </a:lnTo>
                <a:lnTo>
                  <a:pt x="44908" y="98344"/>
                </a:lnTo>
                <a:lnTo>
                  <a:pt x="43793" y="108036"/>
                </a:lnTo>
                <a:lnTo>
                  <a:pt x="42058" y="118465"/>
                </a:lnTo>
                <a:lnTo>
                  <a:pt x="39908" y="129387"/>
                </a:lnTo>
                <a:lnTo>
                  <a:pt x="37483" y="139645"/>
                </a:lnTo>
                <a:lnTo>
                  <a:pt x="34875" y="149460"/>
                </a:lnTo>
                <a:lnTo>
                  <a:pt x="32143" y="158980"/>
                </a:lnTo>
                <a:lnTo>
                  <a:pt x="30322" y="168304"/>
                </a:lnTo>
                <a:lnTo>
                  <a:pt x="29109" y="177495"/>
                </a:lnTo>
                <a:lnTo>
                  <a:pt x="28299" y="186600"/>
                </a:lnTo>
                <a:lnTo>
                  <a:pt x="26767" y="195647"/>
                </a:lnTo>
                <a:lnTo>
                  <a:pt x="24755" y="204654"/>
                </a:lnTo>
                <a:lnTo>
                  <a:pt x="22420" y="213635"/>
                </a:lnTo>
                <a:lnTo>
                  <a:pt x="19871" y="222600"/>
                </a:lnTo>
                <a:lnTo>
                  <a:pt x="14394" y="240497"/>
                </a:lnTo>
                <a:lnTo>
                  <a:pt x="12537" y="247453"/>
                </a:lnTo>
                <a:lnTo>
                  <a:pt x="11298" y="253082"/>
                </a:lnTo>
                <a:lnTo>
                  <a:pt x="10472" y="257827"/>
                </a:lnTo>
                <a:lnTo>
                  <a:pt x="9555" y="265745"/>
                </a:lnTo>
                <a:lnTo>
                  <a:pt x="8966" y="274172"/>
                </a:lnTo>
                <a:lnTo>
                  <a:pt x="8864" y="270892"/>
                </a:lnTo>
                <a:lnTo>
                  <a:pt x="8821" y="207935"/>
                </a:lnTo>
                <a:lnTo>
                  <a:pt x="7829" y="196971"/>
                </a:lnTo>
                <a:lnTo>
                  <a:pt x="6176" y="185693"/>
                </a:lnTo>
                <a:lnTo>
                  <a:pt x="4081" y="174206"/>
                </a:lnTo>
                <a:lnTo>
                  <a:pt x="2685" y="162579"/>
                </a:lnTo>
                <a:lnTo>
                  <a:pt x="1753" y="150859"/>
                </a:lnTo>
                <a:lnTo>
                  <a:pt x="1133" y="139077"/>
                </a:lnTo>
                <a:lnTo>
                  <a:pt x="443" y="115402"/>
                </a:lnTo>
                <a:lnTo>
                  <a:pt x="0" y="72606"/>
                </a:lnTo>
                <a:lnTo>
                  <a:pt x="956" y="64088"/>
                </a:lnTo>
                <a:lnTo>
                  <a:pt x="2586" y="56425"/>
                </a:lnTo>
                <a:lnTo>
                  <a:pt x="4664" y="49331"/>
                </a:lnTo>
                <a:lnTo>
                  <a:pt x="6050" y="42618"/>
                </a:lnTo>
                <a:lnTo>
                  <a:pt x="6973" y="36159"/>
                </a:lnTo>
                <a:lnTo>
                  <a:pt x="7590" y="29868"/>
                </a:lnTo>
                <a:lnTo>
                  <a:pt x="8992" y="24681"/>
                </a:lnTo>
                <a:lnTo>
                  <a:pt x="10920" y="20232"/>
                </a:lnTo>
                <a:lnTo>
                  <a:pt x="14714" y="12642"/>
                </a:lnTo>
                <a:lnTo>
                  <a:pt x="16402" y="5961"/>
                </a:lnTo>
                <a:lnTo>
                  <a:pt x="17844" y="3783"/>
                </a:lnTo>
                <a:lnTo>
                  <a:pt x="19797" y="2331"/>
                </a:lnTo>
                <a:lnTo>
                  <a:pt x="22091" y="1363"/>
                </a:lnTo>
                <a:lnTo>
                  <a:pt x="24613" y="717"/>
                </a:lnTo>
                <a:lnTo>
                  <a:pt x="27287" y="287"/>
                </a:lnTo>
                <a:lnTo>
                  <a:pt x="30061" y="0"/>
                </a:lnTo>
                <a:lnTo>
                  <a:pt x="32903" y="801"/>
                </a:lnTo>
                <a:lnTo>
                  <a:pt x="35790" y="2327"/>
                </a:lnTo>
                <a:lnTo>
                  <a:pt x="38706" y="4337"/>
                </a:lnTo>
                <a:lnTo>
                  <a:pt x="41643" y="7661"/>
                </a:lnTo>
                <a:lnTo>
                  <a:pt x="44593" y="11861"/>
                </a:lnTo>
                <a:lnTo>
                  <a:pt x="47552" y="16646"/>
                </a:lnTo>
                <a:lnTo>
                  <a:pt x="50517" y="21820"/>
                </a:lnTo>
                <a:lnTo>
                  <a:pt x="56457" y="32861"/>
                </a:lnTo>
                <a:lnTo>
                  <a:pt x="60422" y="39575"/>
                </a:lnTo>
                <a:lnTo>
                  <a:pt x="70120" y="54974"/>
                </a:lnTo>
                <a:lnTo>
                  <a:pt x="74492" y="63247"/>
                </a:lnTo>
                <a:lnTo>
                  <a:pt x="78399" y="71739"/>
                </a:lnTo>
                <a:lnTo>
                  <a:pt x="81995" y="80377"/>
                </a:lnTo>
                <a:lnTo>
                  <a:pt x="85385" y="89112"/>
                </a:lnTo>
                <a:lnTo>
                  <a:pt x="91798" y="106756"/>
                </a:lnTo>
                <a:lnTo>
                  <a:pt x="94896" y="114635"/>
                </a:lnTo>
                <a:lnTo>
                  <a:pt x="97955" y="121873"/>
                </a:lnTo>
                <a:lnTo>
                  <a:pt x="103999" y="135207"/>
                </a:lnTo>
                <a:lnTo>
                  <a:pt x="109992" y="147747"/>
                </a:lnTo>
                <a:lnTo>
                  <a:pt x="111987" y="153869"/>
                </a:lnTo>
                <a:lnTo>
                  <a:pt x="113317" y="159935"/>
                </a:lnTo>
                <a:lnTo>
                  <a:pt x="114204" y="165964"/>
                </a:lnTo>
                <a:lnTo>
                  <a:pt x="115787" y="170975"/>
                </a:lnTo>
                <a:lnTo>
                  <a:pt x="117835" y="175308"/>
                </a:lnTo>
                <a:lnTo>
                  <a:pt x="124907" y="1869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SMARTInkAnnotation229"/>
          <p:cNvSpPr/>
          <p:nvPr/>
        </p:nvSpPr>
        <p:spPr>
          <a:xfrm>
            <a:off x="4313039" y="1953437"/>
            <a:ext cx="89298" cy="62509"/>
          </a:xfrm>
          <a:custGeom>
            <a:avLst/>
            <a:gdLst/>
            <a:ahLst/>
            <a:cxnLst/>
            <a:rect l="0" t="0" r="0" b="0"/>
            <a:pathLst>
              <a:path w="89298" h="62509">
                <a:moveTo>
                  <a:pt x="0" y="62508"/>
                </a:moveTo>
                <a:lnTo>
                  <a:pt x="0" y="57767"/>
                </a:lnTo>
                <a:lnTo>
                  <a:pt x="992" y="56371"/>
                </a:lnTo>
                <a:lnTo>
                  <a:pt x="2646" y="55440"/>
                </a:lnTo>
                <a:lnTo>
                  <a:pt x="4740" y="54819"/>
                </a:lnTo>
                <a:lnTo>
                  <a:pt x="7129" y="53413"/>
                </a:lnTo>
                <a:lnTo>
                  <a:pt x="9713" y="51484"/>
                </a:lnTo>
                <a:lnTo>
                  <a:pt x="12429" y="49205"/>
                </a:lnTo>
                <a:lnTo>
                  <a:pt x="15231" y="46694"/>
                </a:lnTo>
                <a:lnTo>
                  <a:pt x="20991" y="41258"/>
                </a:lnTo>
                <a:lnTo>
                  <a:pt x="25900" y="37427"/>
                </a:lnTo>
                <a:lnTo>
                  <a:pt x="32150" y="32889"/>
                </a:lnTo>
                <a:lnTo>
                  <a:pt x="39292" y="27879"/>
                </a:lnTo>
                <a:lnTo>
                  <a:pt x="46039" y="23547"/>
                </a:lnTo>
                <a:lnTo>
                  <a:pt x="52521" y="19667"/>
                </a:lnTo>
                <a:lnTo>
                  <a:pt x="58826" y="16088"/>
                </a:lnTo>
                <a:lnTo>
                  <a:pt x="71124" y="9465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SMARTInkAnnotation230"/>
          <p:cNvSpPr/>
          <p:nvPr/>
        </p:nvSpPr>
        <p:spPr>
          <a:xfrm>
            <a:off x="4500563" y="1864140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SMARTInkAnnotation231"/>
          <p:cNvSpPr/>
          <p:nvPr/>
        </p:nvSpPr>
        <p:spPr>
          <a:xfrm>
            <a:off x="4573276" y="1614663"/>
            <a:ext cx="177319" cy="276094"/>
          </a:xfrm>
          <a:custGeom>
            <a:avLst/>
            <a:gdLst/>
            <a:ahLst/>
            <a:cxnLst/>
            <a:rect l="0" t="0" r="0" b="0"/>
            <a:pathLst>
              <a:path w="177319" h="276094">
                <a:moveTo>
                  <a:pt x="25513" y="44094"/>
                </a:moveTo>
                <a:lnTo>
                  <a:pt x="25513" y="69825"/>
                </a:lnTo>
                <a:lnTo>
                  <a:pt x="24521" y="76131"/>
                </a:lnTo>
                <a:lnTo>
                  <a:pt x="22867" y="83311"/>
                </a:lnTo>
                <a:lnTo>
                  <a:pt x="20773" y="91075"/>
                </a:lnTo>
                <a:lnTo>
                  <a:pt x="19376" y="99227"/>
                </a:lnTo>
                <a:lnTo>
                  <a:pt x="18445" y="107639"/>
                </a:lnTo>
                <a:lnTo>
                  <a:pt x="17824" y="116223"/>
                </a:lnTo>
                <a:lnTo>
                  <a:pt x="16419" y="124922"/>
                </a:lnTo>
                <a:lnTo>
                  <a:pt x="14489" y="133698"/>
                </a:lnTo>
                <a:lnTo>
                  <a:pt x="12211" y="142525"/>
                </a:lnTo>
                <a:lnTo>
                  <a:pt x="10691" y="151387"/>
                </a:lnTo>
                <a:lnTo>
                  <a:pt x="9679" y="160271"/>
                </a:lnTo>
                <a:lnTo>
                  <a:pt x="9004" y="169170"/>
                </a:lnTo>
                <a:lnTo>
                  <a:pt x="8553" y="178080"/>
                </a:lnTo>
                <a:lnTo>
                  <a:pt x="8054" y="195917"/>
                </a:lnTo>
                <a:lnTo>
                  <a:pt x="6928" y="204840"/>
                </a:lnTo>
                <a:lnTo>
                  <a:pt x="5186" y="213766"/>
                </a:lnTo>
                <a:lnTo>
                  <a:pt x="3032" y="222693"/>
                </a:lnTo>
                <a:lnTo>
                  <a:pt x="1596" y="230629"/>
                </a:lnTo>
                <a:lnTo>
                  <a:pt x="638" y="237904"/>
                </a:lnTo>
                <a:lnTo>
                  <a:pt x="0" y="244738"/>
                </a:lnTo>
                <a:lnTo>
                  <a:pt x="567" y="250286"/>
                </a:lnTo>
                <a:lnTo>
                  <a:pt x="1937" y="254978"/>
                </a:lnTo>
                <a:lnTo>
                  <a:pt x="5112" y="262836"/>
                </a:lnTo>
                <a:lnTo>
                  <a:pt x="6524" y="269636"/>
                </a:lnTo>
                <a:lnTo>
                  <a:pt x="7624" y="276093"/>
                </a:lnTo>
                <a:lnTo>
                  <a:pt x="7653" y="224799"/>
                </a:lnTo>
                <a:lnTo>
                  <a:pt x="8645" y="214174"/>
                </a:lnTo>
                <a:lnTo>
                  <a:pt x="10299" y="203121"/>
                </a:lnTo>
                <a:lnTo>
                  <a:pt x="12394" y="191784"/>
                </a:lnTo>
                <a:lnTo>
                  <a:pt x="13791" y="179265"/>
                </a:lnTo>
                <a:lnTo>
                  <a:pt x="14721" y="165958"/>
                </a:lnTo>
                <a:lnTo>
                  <a:pt x="15756" y="138935"/>
                </a:lnTo>
                <a:lnTo>
                  <a:pt x="16338" y="101410"/>
                </a:lnTo>
                <a:lnTo>
                  <a:pt x="16551" y="45958"/>
                </a:lnTo>
                <a:lnTo>
                  <a:pt x="17554" y="38392"/>
                </a:lnTo>
                <a:lnTo>
                  <a:pt x="19215" y="32355"/>
                </a:lnTo>
                <a:lnTo>
                  <a:pt x="21314" y="27338"/>
                </a:lnTo>
                <a:lnTo>
                  <a:pt x="23647" y="19118"/>
                </a:lnTo>
                <a:lnTo>
                  <a:pt x="24683" y="12158"/>
                </a:lnTo>
                <a:lnTo>
                  <a:pt x="25267" y="3653"/>
                </a:lnTo>
                <a:lnTo>
                  <a:pt x="25404" y="1316"/>
                </a:lnTo>
                <a:lnTo>
                  <a:pt x="26432" y="692"/>
                </a:lnTo>
                <a:lnTo>
                  <a:pt x="30221" y="0"/>
                </a:lnTo>
                <a:lnTo>
                  <a:pt x="31628" y="1799"/>
                </a:lnTo>
                <a:lnTo>
                  <a:pt x="34601" y="13813"/>
                </a:lnTo>
                <a:lnTo>
                  <a:pt x="36533" y="18946"/>
                </a:lnTo>
                <a:lnTo>
                  <a:pt x="38813" y="24352"/>
                </a:lnTo>
                <a:lnTo>
                  <a:pt x="42317" y="30933"/>
                </a:lnTo>
                <a:lnTo>
                  <a:pt x="46638" y="38297"/>
                </a:lnTo>
                <a:lnTo>
                  <a:pt x="56730" y="54416"/>
                </a:lnTo>
                <a:lnTo>
                  <a:pt x="67829" y="71502"/>
                </a:lnTo>
                <a:lnTo>
                  <a:pt x="73568" y="81218"/>
                </a:lnTo>
                <a:lnTo>
                  <a:pt x="79378" y="91663"/>
                </a:lnTo>
                <a:lnTo>
                  <a:pt x="85235" y="102596"/>
                </a:lnTo>
                <a:lnTo>
                  <a:pt x="91125" y="112861"/>
                </a:lnTo>
                <a:lnTo>
                  <a:pt x="97035" y="122681"/>
                </a:lnTo>
                <a:lnTo>
                  <a:pt x="102960" y="132204"/>
                </a:lnTo>
                <a:lnTo>
                  <a:pt x="108894" y="140537"/>
                </a:lnTo>
                <a:lnTo>
                  <a:pt x="114835" y="148077"/>
                </a:lnTo>
                <a:lnTo>
                  <a:pt x="120779" y="155088"/>
                </a:lnTo>
                <a:lnTo>
                  <a:pt x="126727" y="161746"/>
                </a:lnTo>
                <a:lnTo>
                  <a:pt x="138627" y="174436"/>
                </a:lnTo>
                <a:lnTo>
                  <a:pt x="156483" y="192737"/>
                </a:lnTo>
                <a:lnTo>
                  <a:pt x="161444" y="198752"/>
                </a:lnTo>
                <a:lnTo>
                  <a:pt x="165743" y="204746"/>
                </a:lnTo>
                <a:lnTo>
                  <a:pt x="177318" y="2226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SMARTInkAnnotation232"/>
          <p:cNvSpPr/>
          <p:nvPr/>
        </p:nvSpPr>
        <p:spPr>
          <a:xfrm>
            <a:off x="4537523" y="1748054"/>
            <a:ext cx="150564" cy="71438"/>
          </a:xfrm>
          <a:custGeom>
            <a:avLst/>
            <a:gdLst/>
            <a:ahLst/>
            <a:cxnLst/>
            <a:rect l="0" t="0" r="0" b="0"/>
            <a:pathLst>
              <a:path w="150564" h="71438">
                <a:moveTo>
                  <a:pt x="7688" y="71437"/>
                </a:moveTo>
                <a:lnTo>
                  <a:pt x="0" y="71437"/>
                </a:lnTo>
                <a:lnTo>
                  <a:pt x="3866" y="71437"/>
                </a:lnTo>
                <a:lnTo>
                  <a:pt x="6132" y="70445"/>
                </a:lnTo>
                <a:lnTo>
                  <a:pt x="8635" y="68791"/>
                </a:lnTo>
                <a:lnTo>
                  <a:pt x="11296" y="66697"/>
                </a:lnTo>
                <a:lnTo>
                  <a:pt x="15055" y="63316"/>
                </a:lnTo>
                <a:lnTo>
                  <a:pt x="24522" y="54268"/>
                </a:lnTo>
                <a:lnTo>
                  <a:pt x="30817" y="50069"/>
                </a:lnTo>
                <a:lnTo>
                  <a:pt x="37990" y="46278"/>
                </a:lnTo>
                <a:lnTo>
                  <a:pt x="45748" y="42758"/>
                </a:lnTo>
                <a:lnTo>
                  <a:pt x="75630" y="28324"/>
                </a:lnTo>
                <a:lnTo>
                  <a:pt x="86717" y="23843"/>
                </a:lnTo>
                <a:lnTo>
                  <a:pt x="98077" y="19864"/>
                </a:lnTo>
                <a:lnTo>
                  <a:pt x="109619" y="16219"/>
                </a:lnTo>
                <a:lnTo>
                  <a:pt x="119299" y="12797"/>
                </a:lnTo>
                <a:lnTo>
                  <a:pt x="127735" y="9524"/>
                </a:lnTo>
                <a:lnTo>
                  <a:pt x="15056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Freeform 27"/>
          <p:cNvSpPr/>
          <p:nvPr/>
        </p:nvSpPr>
        <p:spPr>
          <a:xfrm>
            <a:off x="4839891" y="1712335"/>
            <a:ext cx="2646" cy="1"/>
          </a:xfrm>
          <a:custGeom>
            <a:avLst/>
            <a:gdLst/>
            <a:ahLst/>
            <a:cxnLst/>
            <a:rect l="0" t="0" r="0" b="0"/>
            <a:pathLst>
              <a:path w="2646" h="1">
                <a:moveTo>
                  <a:pt x="0" y="0"/>
                </a:moveTo>
                <a:lnTo>
                  <a:pt x="2645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SMARTInkAnnotation234"/>
          <p:cNvSpPr/>
          <p:nvPr/>
        </p:nvSpPr>
        <p:spPr>
          <a:xfrm>
            <a:off x="3839766" y="2614234"/>
            <a:ext cx="651868" cy="294680"/>
          </a:xfrm>
          <a:custGeom>
            <a:avLst/>
            <a:gdLst/>
            <a:ahLst/>
            <a:cxnLst/>
            <a:rect l="0" t="0" r="0" b="0"/>
            <a:pathLst>
              <a:path w="651868" h="294680">
                <a:moveTo>
                  <a:pt x="0" y="294679"/>
                </a:moveTo>
                <a:lnTo>
                  <a:pt x="0" y="286117"/>
                </a:lnTo>
                <a:lnTo>
                  <a:pt x="7688" y="278093"/>
                </a:lnTo>
                <a:lnTo>
                  <a:pt x="42317" y="243433"/>
                </a:lnTo>
                <a:lnTo>
                  <a:pt x="49047" y="237695"/>
                </a:lnTo>
                <a:lnTo>
                  <a:pt x="56510" y="231885"/>
                </a:lnTo>
                <a:lnTo>
                  <a:pt x="64462" y="226028"/>
                </a:lnTo>
                <a:lnTo>
                  <a:pt x="81236" y="214227"/>
                </a:lnTo>
                <a:lnTo>
                  <a:pt x="89876" y="208302"/>
                </a:lnTo>
                <a:lnTo>
                  <a:pt x="110059" y="193782"/>
                </a:lnTo>
                <a:lnTo>
                  <a:pt x="120998" y="185742"/>
                </a:lnTo>
                <a:lnTo>
                  <a:pt x="132259" y="178398"/>
                </a:lnTo>
                <a:lnTo>
                  <a:pt x="143735" y="171518"/>
                </a:lnTo>
                <a:lnTo>
                  <a:pt x="168061" y="157590"/>
                </a:lnTo>
                <a:lnTo>
                  <a:pt x="195410" y="141477"/>
                </a:lnTo>
                <a:lnTo>
                  <a:pt x="208656" y="134005"/>
                </a:lnTo>
                <a:lnTo>
                  <a:pt x="247252" y="113017"/>
                </a:lnTo>
                <a:lnTo>
                  <a:pt x="275254" y="96862"/>
                </a:lnTo>
                <a:lnTo>
                  <a:pt x="289667" y="89379"/>
                </a:lnTo>
                <a:lnTo>
                  <a:pt x="304236" y="82406"/>
                </a:lnTo>
                <a:lnTo>
                  <a:pt x="318910" y="75774"/>
                </a:lnTo>
                <a:lnTo>
                  <a:pt x="334645" y="69367"/>
                </a:lnTo>
                <a:lnTo>
                  <a:pt x="351089" y="63112"/>
                </a:lnTo>
                <a:lnTo>
                  <a:pt x="368005" y="56957"/>
                </a:lnTo>
                <a:lnTo>
                  <a:pt x="386227" y="50870"/>
                </a:lnTo>
                <a:lnTo>
                  <a:pt x="424995" y="38814"/>
                </a:lnTo>
                <a:lnTo>
                  <a:pt x="445056" y="33813"/>
                </a:lnTo>
                <a:lnTo>
                  <a:pt x="465376" y="29488"/>
                </a:lnTo>
                <a:lnTo>
                  <a:pt x="524511" y="18659"/>
                </a:lnTo>
                <a:lnTo>
                  <a:pt x="577090" y="9166"/>
                </a:lnTo>
                <a:lnTo>
                  <a:pt x="593086" y="6111"/>
                </a:lnTo>
                <a:lnTo>
                  <a:pt x="606727" y="4074"/>
                </a:lnTo>
                <a:lnTo>
                  <a:pt x="618796" y="2716"/>
                </a:lnTo>
                <a:lnTo>
                  <a:pt x="6518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SMARTInkAnnotation235"/>
          <p:cNvSpPr/>
          <p:nvPr/>
        </p:nvSpPr>
        <p:spPr>
          <a:xfrm>
            <a:off x="4366617" y="2560656"/>
            <a:ext cx="195729" cy="187524"/>
          </a:xfrm>
          <a:custGeom>
            <a:avLst/>
            <a:gdLst/>
            <a:ahLst/>
            <a:cxnLst/>
            <a:rect l="0" t="0" r="0" b="0"/>
            <a:pathLst>
              <a:path w="195729" h="187524">
                <a:moveTo>
                  <a:pt x="0" y="0"/>
                </a:moveTo>
                <a:lnTo>
                  <a:pt x="4741" y="4740"/>
                </a:lnTo>
                <a:lnTo>
                  <a:pt x="7129" y="6137"/>
                </a:lnTo>
                <a:lnTo>
                  <a:pt x="16224" y="9094"/>
                </a:lnTo>
                <a:lnTo>
                  <a:pt x="20738" y="11023"/>
                </a:lnTo>
                <a:lnTo>
                  <a:pt x="25732" y="13302"/>
                </a:lnTo>
                <a:lnTo>
                  <a:pt x="32037" y="15813"/>
                </a:lnTo>
                <a:lnTo>
                  <a:pt x="46981" y="21249"/>
                </a:lnTo>
                <a:lnTo>
                  <a:pt x="54141" y="23096"/>
                </a:lnTo>
                <a:lnTo>
                  <a:pt x="60899" y="24326"/>
                </a:lnTo>
                <a:lnTo>
                  <a:pt x="67388" y="25147"/>
                </a:lnTo>
                <a:lnTo>
                  <a:pt x="75684" y="25694"/>
                </a:lnTo>
                <a:lnTo>
                  <a:pt x="85182" y="26059"/>
                </a:lnTo>
                <a:lnTo>
                  <a:pt x="95484" y="26302"/>
                </a:lnTo>
                <a:lnTo>
                  <a:pt x="105328" y="27456"/>
                </a:lnTo>
                <a:lnTo>
                  <a:pt x="114867" y="29218"/>
                </a:lnTo>
                <a:lnTo>
                  <a:pt x="124203" y="31385"/>
                </a:lnTo>
                <a:lnTo>
                  <a:pt x="133404" y="32829"/>
                </a:lnTo>
                <a:lnTo>
                  <a:pt x="142514" y="33792"/>
                </a:lnTo>
                <a:lnTo>
                  <a:pt x="151564" y="34434"/>
                </a:lnTo>
                <a:lnTo>
                  <a:pt x="159582" y="35855"/>
                </a:lnTo>
                <a:lnTo>
                  <a:pt x="166912" y="37793"/>
                </a:lnTo>
                <a:lnTo>
                  <a:pt x="173782" y="40078"/>
                </a:lnTo>
                <a:lnTo>
                  <a:pt x="179355" y="41602"/>
                </a:lnTo>
                <a:lnTo>
                  <a:pt x="184062" y="42617"/>
                </a:lnTo>
                <a:lnTo>
                  <a:pt x="188193" y="43294"/>
                </a:lnTo>
                <a:lnTo>
                  <a:pt x="190946" y="44737"/>
                </a:lnTo>
                <a:lnTo>
                  <a:pt x="192782" y="46692"/>
                </a:lnTo>
                <a:lnTo>
                  <a:pt x="194006" y="48987"/>
                </a:lnTo>
                <a:lnTo>
                  <a:pt x="194822" y="52502"/>
                </a:lnTo>
                <a:lnTo>
                  <a:pt x="195366" y="56829"/>
                </a:lnTo>
                <a:lnTo>
                  <a:pt x="195728" y="61698"/>
                </a:lnTo>
                <a:lnTo>
                  <a:pt x="194977" y="65937"/>
                </a:lnTo>
                <a:lnTo>
                  <a:pt x="193485" y="69755"/>
                </a:lnTo>
                <a:lnTo>
                  <a:pt x="191498" y="73292"/>
                </a:lnTo>
                <a:lnTo>
                  <a:pt x="188189" y="78627"/>
                </a:lnTo>
                <a:lnTo>
                  <a:pt x="179220" y="92492"/>
                </a:lnTo>
                <a:lnTo>
                  <a:pt x="174050" y="99364"/>
                </a:lnTo>
                <a:lnTo>
                  <a:pt x="168620" y="105930"/>
                </a:lnTo>
                <a:lnTo>
                  <a:pt x="163015" y="112292"/>
                </a:lnTo>
                <a:lnTo>
                  <a:pt x="157294" y="119509"/>
                </a:lnTo>
                <a:lnTo>
                  <a:pt x="151495" y="127298"/>
                </a:lnTo>
                <a:lnTo>
                  <a:pt x="145645" y="135466"/>
                </a:lnTo>
                <a:lnTo>
                  <a:pt x="139761" y="142897"/>
                </a:lnTo>
                <a:lnTo>
                  <a:pt x="133854" y="149835"/>
                </a:lnTo>
                <a:lnTo>
                  <a:pt x="127932" y="156444"/>
                </a:lnTo>
                <a:lnTo>
                  <a:pt x="116059" y="169080"/>
                </a:lnTo>
                <a:lnTo>
                  <a:pt x="98227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SMARTInkAnnotation236"/>
          <p:cNvSpPr/>
          <p:nvPr/>
        </p:nvSpPr>
        <p:spPr>
          <a:xfrm>
            <a:off x="4714875" y="2471359"/>
            <a:ext cx="53579" cy="276821"/>
          </a:xfrm>
          <a:custGeom>
            <a:avLst/>
            <a:gdLst/>
            <a:ahLst/>
            <a:cxnLst/>
            <a:rect l="0" t="0" r="0" b="0"/>
            <a:pathLst>
              <a:path w="53579" h="276821">
                <a:moveTo>
                  <a:pt x="0" y="0"/>
                </a:moveTo>
                <a:lnTo>
                  <a:pt x="0" y="12429"/>
                </a:lnTo>
                <a:lnTo>
                  <a:pt x="992" y="16223"/>
                </a:lnTo>
                <a:lnTo>
                  <a:pt x="2646" y="20737"/>
                </a:lnTo>
                <a:lnTo>
                  <a:pt x="4740" y="25731"/>
                </a:lnTo>
                <a:lnTo>
                  <a:pt x="7129" y="32036"/>
                </a:lnTo>
                <a:lnTo>
                  <a:pt x="12429" y="46981"/>
                </a:lnTo>
                <a:lnTo>
                  <a:pt x="14239" y="56125"/>
                </a:lnTo>
                <a:lnTo>
                  <a:pt x="15446" y="66190"/>
                </a:lnTo>
                <a:lnTo>
                  <a:pt x="16251" y="76868"/>
                </a:lnTo>
                <a:lnTo>
                  <a:pt x="17778" y="87957"/>
                </a:lnTo>
                <a:lnTo>
                  <a:pt x="19790" y="99317"/>
                </a:lnTo>
                <a:lnTo>
                  <a:pt x="22123" y="110860"/>
                </a:lnTo>
                <a:lnTo>
                  <a:pt x="23678" y="122524"/>
                </a:lnTo>
                <a:lnTo>
                  <a:pt x="24715" y="134268"/>
                </a:lnTo>
                <a:lnTo>
                  <a:pt x="25406" y="146067"/>
                </a:lnTo>
                <a:lnTo>
                  <a:pt x="26175" y="167114"/>
                </a:lnTo>
                <a:lnTo>
                  <a:pt x="26607" y="195697"/>
                </a:lnTo>
                <a:lnTo>
                  <a:pt x="26668" y="204879"/>
                </a:lnTo>
                <a:lnTo>
                  <a:pt x="27700" y="213976"/>
                </a:lnTo>
                <a:lnTo>
                  <a:pt x="29381" y="223018"/>
                </a:lnTo>
                <a:lnTo>
                  <a:pt x="31493" y="232022"/>
                </a:lnTo>
                <a:lnTo>
                  <a:pt x="32902" y="240009"/>
                </a:lnTo>
                <a:lnTo>
                  <a:pt x="33841" y="247319"/>
                </a:lnTo>
                <a:lnTo>
                  <a:pt x="34467" y="254176"/>
                </a:lnTo>
                <a:lnTo>
                  <a:pt x="35876" y="259740"/>
                </a:lnTo>
                <a:lnTo>
                  <a:pt x="37808" y="264441"/>
                </a:lnTo>
                <a:lnTo>
                  <a:pt x="40088" y="268567"/>
                </a:lnTo>
                <a:lnTo>
                  <a:pt x="42601" y="271318"/>
                </a:lnTo>
                <a:lnTo>
                  <a:pt x="45267" y="273152"/>
                </a:lnTo>
                <a:lnTo>
                  <a:pt x="53578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SMARTInkAnnotation237"/>
          <p:cNvSpPr/>
          <p:nvPr/>
        </p:nvSpPr>
        <p:spPr>
          <a:xfrm>
            <a:off x="4705945" y="2480857"/>
            <a:ext cx="223244" cy="294112"/>
          </a:xfrm>
          <a:custGeom>
            <a:avLst/>
            <a:gdLst/>
            <a:ahLst/>
            <a:cxnLst/>
            <a:rect l="0" t="0" r="0" b="0"/>
            <a:pathLst>
              <a:path w="223244" h="294112">
                <a:moveTo>
                  <a:pt x="0" y="169095"/>
                </a:moveTo>
                <a:lnTo>
                  <a:pt x="33419" y="169095"/>
                </a:lnTo>
                <a:lnTo>
                  <a:pt x="41132" y="168103"/>
                </a:lnTo>
                <a:lnTo>
                  <a:pt x="50241" y="166449"/>
                </a:lnTo>
                <a:lnTo>
                  <a:pt x="60283" y="164355"/>
                </a:lnTo>
                <a:lnTo>
                  <a:pt x="69955" y="161966"/>
                </a:lnTo>
                <a:lnTo>
                  <a:pt x="79379" y="159382"/>
                </a:lnTo>
                <a:lnTo>
                  <a:pt x="88638" y="156667"/>
                </a:lnTo>
                <a:lnTo>
                  <a:pt x="109510" y="151004"/>
                </a:lnTo>
                <a:lnTo>
                  <a:pt x="120632" y="148104"/>
                </a:lnTo>
                <a:lnTo>
                  <a:pt x="131023" y="144187"/>
                </a:lnTo>
                <a:lnTo>
                  <a:pt x="140927" y="139591"/>
                </a:lnTo>
                <a:lnTo>
                  <a:pt x="150506" y="134543"/>
                </a:lnTo>
                <a:lnTo>
                  <a:pt x="158877" y="129194"/>
                </a:lnTo>
                <a:lnTo>
                  <a:pt x="166441" y="123643"/>
                </a:lnTo>
                <a:lnTo>
                  <a:pt x="173469" y="117958"/>
                </a:lnTo>
                <a:lnTo>
                  <a:pt x="180138" y="112183"/>
                </a:lnTo>
                <a:lnTo>
                  <a:pt x="186569" y="106349"/>
                </a:lnTo>
                <a:lnTo>
                  <a:pt x="192840" y="100476"/>
                </a:lnTo>
                <a:lnTo>
                  <a:pt x="197021" y="94575"/>
                </a:lnTo>
                <a:lnTo>
                  <a:pt x="199808" y="88657"/>
                </a:lnTo>
                <a:lnTo>
                  <a:pt x="201667" y="82728"/>
                </a:lnTo>
                <a:lnTo>
                  <a:pt x="203897" y="76790"/>
                </a:lnTo>
                <a:lnTo>
                  <a:pt x="206377" y="70848"/>
                </a:lnTo>
                <a:lnTo>
                  <a:pt x="209022" y="64902"/>
                </a:lnTo>
                <a:lnTo>
                  <a:pt x="209793" y="58953"/>
                </a:lnTo>
                <a:lnTo>
                  <a:pt x="209315" y="53003"/>
                </a:lnTo>
                <a:lnTo>
                  <a:pt x="208004" y="47052"/>
                </a:lnTo>
                <a:lnTo>
                  <a:pt x="207131" y="41100"/>
                </a:lnTo>
                <a:lnTo>
                  <a:pt x="206548" y="35148"/>
                </a:lnTo>
                <a:lnTo>
                  <a:pt x="206160" y="29196"/>
                </a:lnTo>
                <a:lnTo>
                  <a:pt x="204909" y="24235"/>
                </a:lnTo>
                <a:lnTo>
                  <a:pt x="200873" y="16077"/>
                </a:lnTo>
                <a:lnTo>
                  <a:pt x="195771" y="9145"/>
                </a:lnTo>
                <a:lnTo>
                  <a:pt x="188007" y="0"/>
                </a:lnTo>
                <a:lnTo>
                  <a:pt x="187738" y="2330"/>
                </a:lnTo>
                <a:lnTo>
                  <a:pt x="187619" y="7665"/>
                </a:lnTo>
                <a:lnTo>
                  <a:pt x="187536" y="37606"/>
                </a:lnTo>
                <a:lnTo>
                  <a:pt x="188524" y="45717"/>
                </a:lnTo>
                <a:lnTo>
                  <a:pt x="190175" y="54101"/>
                </a:lnTo>
                <a:lnTo>
                  <a:pt x="192268" y="62667"/>
                </a:lnTo>
                <a:lnTo>
                  <a:pt x="193663" y="72346"/>
                </a:lnTo>
                <a:lnTo>
                  <a:pt x="194593" y="82768"/>
                </a:lnTo>
                <a:lnTo>
                  <a:pt x="195213" y="93684"/>
                </a:lnTo>
                <a:lnTo>
                  <a:pt x="195902" y="116397"/>
                </a:lnTo>
                <a:lnTo>
                  <a:pt x="196405" y="187032"/>
                </a:lnTo>
                <a:lnTo>
                  <a:pt x="196444" y="229854"/>
                </a:lnTo>
                <a:lnTo>
                  <a:pt x="197439" y="239367"/>
                </a:lnTo>
                <a:lnTo>
                  <a:pt x="199095" y="248686"/>
                </a:lnTo>
                <a:lnTo>
                  <a:pt x="201191" y="257874"/>
                </a:lnTo>
                <a:lnTo>
                  <a:pt x="203581" y="264992"/>
                </a:lnTo>
                <a:lnTo>
                  <a:pt x="206166" y="270730"/>
                </a:lnTo>
                <a:lnTo>
                  <a:pt x="211684" y="279751"/>
                </a:lnTo>
                <a:lnTo>
                  <a:pt x="217444" y="287067"/>
                </a:lnTo>
                <a:lnTo>
                  <a:pt x="223243" y="29411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SMARTInkAnnotation238"/>
          <p:cNvSpPr/>
          <p:nvPr/>
        </p:nvSpPr>
        <p:spPr>
          <a:xfrm>
            <a:off x="4964906" y="2605337"/>
            <a:ext cx="187525" cy="222919"/>
          </a:xfrm>
          <a:custGeom>
            <a:avLst/>
            <a:gdLst/>
            <a:ahLst/>
            <a:cxnLst/>
            <a:rect l="0" t="0" r="0" b="0"/>
            <a:pathLst>
              <a:path w="187525" h="222919">
                <a:moveTo>
                  <a:pt x="0" y="8897"/>
                </a:moveTo>
                <a:lnTo>
                  <a:pt x="4740" y="4156"/>
                </a:lnTo>
                <a:lnTo>
                  <a:pt x="7129" y="2760"/>
                </a:lnTo>
                <a:lnTo>
                  <a:pt x="12429" y="1208"/>
                </a:lnTo>
                <a:lnTo>
                  <a:pt x="16223" y="794"/>
                </a:lnTo>
                <a:lnTo>
                  <a:pt x="20738" y="519"/>
                </a:lnTo>
                <a:lnTo>
                  <a:pt x="31045" y="212"/>
                </a:lnTo>
                <a:lnTo>
                  <a:pt x="59699" y="0"/>
                </a:lnTo>
                <a:lnTo>
                  <a:pt x="65597" y="981"/>
                </a:lnTo>
                <a:lnTo>
                  <a:pt x="71513" y="2627"/>
                </a:lnTo>
                <a:lnTo>
                  <a:pt x="77440" y="4717"/>
                </a:lnTo>
                <a:lnTo>
                  <a:pt x="82385" y="6110"/>
                </a:lnTo>
                <a:lnTo>
                  <a:pt x="86673" y="7039"/>
                </a:lnTo>
                <a:lnTo>
                  <a:pt x="90525" y="7658"/>
                </a:lnTo>
                <a:lnTo>
                  <a:pt x="94084" y="9063"/>
                </a:lnTo>
                <a:lnTo>
                  <a:pt x="97449" y="10992"/>
                </a:lnTo>
                <a:lnTo>
                  <a:pt x="100685" y="13270"/>
                </a:lnTo>
                <a:lnTo>
                  <a:pt x="102842" y="15781"/>
                </a:lnTo>
                <a:lnTo>
                  <a:pt x="104280" y="18447"/>
                </a:lnTo>
                <a:lnTo>
                  <a:pt x="105239" y="21217"/>
                </a:lnTo>
                <a:lnTo>
                  <a:pt x="108950" y="26940"/>
                </a:lnTo>
                <a:lnTo>
                  <a:pt x="111329" y="29855"/>
                </a:lnTo>
                <a:lnTo>
                  <a:pt x="111922" y="33783"/>
                </a:lnTo>
                <a:lnTo>
                  <a:pt x="111326" y="38386"/>
                </a:lnTo>
                <a:lnTo>
                  <a:pt x="109936" y="43439"/>
                </a:lnTo>
                <a:lnTo>
                  <a:pt x="109009" y="48792"/>
                </a:lnTo>
                <a:lnTo>
                  <a:pt x="108392" y="54345"/>
                </a:lnTo>
                <a:lnTo>
                  <a:pt x="107980" y="60032"/>
                </a:lnTo>
                <a:lnTo>
                  <a:pt x="106713" y="66799"/>
                </a:lnTo>
                <a:lnTo>
                  <a:pt x="104877" y="74287"/>
                </a:lnTo>
                <a:lnTo>
                  <a:pt x="102660" y="82256"/>
                </a:lnTo>
                <a:lnTo>
                  <a:pt x="99198" y="89553"/>
                </a:lnTo>
                <a:lnTo>
                  <a:pt x="94905" y="96402"/>
                </a:lnTo>
                <a:lnTo>
                  <a:pt x="90059" y="102952"/>
                </a:lnTo>
                <a:lnTo>
                  <a:pt x="79383" y="118168"/>
                </a:lnTo>
                <a:lnTo>
                  <a:pt x="73759" y="126393"/>
                </a:lnTo>
                <a:lnTo>
                  <a:pt x="69016" y="134852"/>
                </a:lnTo>
                <a:lnTo>
                  <a:pt x="64863" y="143469"/>
                </a:lnTo>
                <a:lnTo>
                  <a:pt x="61101" y="152189"/>
                </a:lnTo>
                <a:lnTo>
                  <a:pt x="57601" y="160980"/>
                </a:lnTo>
                <a:lnTo>
                  <a:pt x="51067" y="178685"/>
                </a:lnTo>
                <a:lnTo>
                  <a:pt x="47935" y="185588"/>
                </a:lnTo>
                <a:lnTo>
                  <a:pt x="44856" y="191183"/>
                </a:lnTo>
                <a:lnTo>
                  <a:pt x="41810" y="195906"/>
                </a:lnTo>
                <a:lnTo>
                  <a:pt x="39780" y="201038"/>
                </a:lnTo>
                <a:lnTo>
                  <a:pt x="38426" y="206444"/>
                </a:lnTo>
                <a:lnTo>
                  <a:pt x="36254" y="219898"/>
                </a:lnTo>
                <a:lnTo>
                  <a:pt x="37068" y="221001"/>
                </a:lnTo>
                <a:lnTo>
                  <a:pt x="38603" y="221737"/>
                </a:lnTo>
                <a:lnTo>
                  <a:pt x="40618" y="222228"/>
                </a:lnTo>
                <a:lnTo>
                  <a:pt x="44938" y="222555"/>
                </a:lnTo>
                <a:lnTo>
                  <a:pt x="50794" y="222773"/>
                </a:lnTo>
                <a:lnTo>
                  <a:pt x="57676" y="222918"/>
                </a:lnTo>
                <a:lnTo>
                  <a:pt x="64247" y="222023"/>
                </a:lnTo>
                <a:lnTo>
                  <a:pt x="70612" y="220434"/>
                </a:lnTo>
                <a:lnTo>
                  <a:pt x="99827" y="210755"/>
                </a:lnTo>
                <a:lnTo>
                  <a:pt x="109216" y="207961"/>
                </a:lnTo>
                <a:lnTo>
                  <a:pt x="130231" y="202211"/>
                </a:lnTo>
                <a:lnTo>
                  <a:pt x="139406" y="199288"/>
                </a:lnTo>
                <a:lnTo>
                  <a:pt x="147508" y="196348"/>
                </a:lnTo>
                <a:lnTo>
                  <a:pt x="154894" y="193395"/>
                </a:lnTo>
                <a:lnTo>
                  <a:pt x="161802" y="190435"/>
                </a:lnTo>
                <a:lnTo>
                  <a:pt x="187524" y="1785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SMARTInkAnnotation239"/>
          <p:cNvSpPr/>
          <p:nvPr/>
        </p:nvSpPr>
        <p:spPr>
          <a:xfrm>
            <a:off x="5163520" y="2489218"/>
            <a:ext cx="241546" cy="178281"/>
          </a:xfrm>
          <a:custGeom>
            <a:avLst/>
            <a:gdLst/>
            <a:ahLst/>
            <a:cxnLst/>
            <a:rect l="0" t="0" r="0" b="0"/>
            <a:pathLst>
              <a:path w="241546" h="178281">
                <a:moveTo>
                  <a:pt x="78207" y="0"/>
                </a:moveTo>
                <a:lnTo>
                  <a:pt x="68725" y="0"/>
                </a:lnTo>
                <a:lnTo>
                  <a:pt x="65933" y="992"/>
                </a:lnTo>
                <a:lnTo>
                  <a:pt x="64071" y="2646"/>
                </a:lnTo>
                <a:lnTo>
                  <a:pt x="61010" y="7129"/>
                </a:lnTo>
                <a:lnTo>
                  <a:pt x="56342" y="12429"/>
                </a:lnTo>
                <a:lnTo>
                  <a:pt x="52716" y="15231"/>
                </a:lnTo>
                <a:lnTo>
                  <a:pt x="48315" y="18092"/>
                </a:lnTo>
                <a:lnTo>
                  <a:pt x="43396" y="20991"/>
                </a:lnTo>
                <a:lnTo>
                  <a:pt x="39124" y="24908"/>
                </a:lnTo>
                <a:lnTo>
                  <a:pt x="35284" y="29504"/>
                </a:lnTo>
                <a:lnTo>
                  <a:pt x="27380" y="40894"/>
                </a:lnTo>
                <a:lnTo>
                  <a:pt x="17253" y="55878"/>
                </a:lnTo>
                <a:lnTo>
                  <a:pt x="12766" y="64041"/>
                </a:lnTo>
                <a:lnTo>
                  <a:pt x="8782" y="72460"/>
                </a:lnTo>
                <a:lnTo>
                  <a:pt x="5134" y="81049"/>
                </a:lnTo>
                <a:lnTo>
                  <a:pt x="2703" y="89751"/>
                </a:lnTo>
                <a:lnTo>
                  <a:pt x="1081" y="98529"/>
                </a:lnTo>
                <a:lnTo>
                  <a:pt x="0" y="107358"/>
                </a:lnTo>
                <a:lnTo>
                  <a:pt x="273" y="115228"/>
                </a:lnTo>
                <a:lnTo>
                  <a:pt x="1445" y="122459"/>
                </a:lnTo>
                <a:lnTo>
                  <a:pt x="3220" y="129265"/>
                </a:lnTo>
                <a:lnTo>
                  <a:pt x="5395" y="135786"/>
                </a:lnTo>
                <a:lnTo>
                  <a:pt x="7837" y="142117"/>
                </a:lnTo>
                <a:lnTo>
                  <a:pt x="10458" y="148323"/>
                </a:lnTo>
                <a:lnTo>
                  <a:pt x="15181" y="154444"/>
                </a:lnTo>
                <a:lnTo>
                  <a:pt x="21307" y="160510"/>
                </a:lnTo>
                <a:lnTo>
                  <a:pt x="28367" y="166538"/>
                </a:lnTo>
                <a:lnTo>
                  <a:pt x="36051" y="170556"/>
                </a:lnTo>
                <a:lnTo>
                  <a:pt x="44149" y="173236"/>
                </a:lnTo>
                <a:lnTo>
                  <a:pt x="52525" y="175022"/>
                </a:lnTo>
                <a:lnTo>
                  <a:pt x="61085" y="176212"/>
                </a:lnTo>
                <a:lnTo>
                  <a:pt x="69769" y="177006"/>
                </a:lnTo>
                <a:lnTo>
                  <a:pt x="78534" y="177535"/>
                </a:lnTo>
                <a:lnTo>
                  <a:pt x="98857" y="178123"/>
                </a:lnTo>
                <a:lnTo>
                  <a:pt x="109833" y="178280"/>
                </a:lnTo>
                <a:lnTo>
                  <a:pt x="121119" y="176400"/>
                </a:lnTo>
                <a:lnTo>
                  <a:pt x="132611" y="173163"/>
                </a:lnTo>
                <a:lnTo>
                  <a:pt x="144242" y="169020"/>
                </a:lnTo>
                <a:lnTo>
                  <a:pt x="154972" y="164274"/>
                </a:lnTo>
                <a:lnTo>
                  <a:pt x="165103" y="159125"/>
                </a:lnTo>
                <a:lnTo>
                  <a:pt x="174832" y="153708"/>
                </a:lnTo>
                <a:lnTo>
                  <a:pt x="184295" y="147121"/>
                </a:lnTo>
                <a:lnTo>
                  <a:pt x="193581" y="139752"/>
                </a:lnTo>
                <a:lnTo>
                  <a:pt x="202748" y="131864"/>
                </a:lnTo>
                <a:lnTo>
                  <a:pt x="210843" y="123628"/>
                </a:lnTo>
                <a:lnTo>
                  <a:pt x="218225" y="115160"/>
                </a:lnTo>
                <a:lnTo>
                  <a:pt x="225131" y="106539"/>
                </a:lnTo>
                <a:lnTo>
                  <a:pt x="230726" y="97815"/>
                </a:lnTo>
                <a:lnTo>
                  <a:pt x="235449" y="89023"/>
                </a:lnTo>
                <a:lnTo>
                  <a:pt x="239589" y="80184"/>
                </a:lnTo>
                <a:lnTo>
                  <a:pt x="241357" y="71316"/>
                </a:lnTo>
                <a:lnTo>
                  <a:pt x="241545" y="62427"/>
                </a:lnTo>
                <a:lnTo>
                  <a:pt x="240677" y="53524"/>
                </a:lnTo>
                <a:lnTo>
                  <a:pt x="239106" y="45605"/>
                </a:lnTo>
                <a:lnTo>
                  <a:pt x="237067" y="38340"/>
                </a:lnTo>
                <a:lnTo>
                  <a:pt x="234715" y="31513"/>
                </a:lnTo>
                <a:lnTo>
                  <a:pt x="231162" y="25970"/>
                </a:lnTo>
                <a:lnTo>
                  <a:pt x="226810" y="21282"/>
                </a:lnTo>
                <a:lnTo>
                  <a:pt x="221924" y="17164"/>
                </a:lnTo>
                <a:lnTo>
                  <a:pt x="215690" y="13427"/>
                </a:lnTo>
                <a:lnTo>
                  <a:pt x="208558" y="9944"/>
                </a:lnTo>
                <a:lnTo>
                  <a:pt x="200826" y="6629"/>
                </a:lnTo>
                <a:lnTo>
                  <a:pt x="191703" y="4419"/>
                </a:lnTo>
                <a:lnTo>
                  <a:pt x="181652" y="2946"/>
                </a:lnTo>
                <a:lnTo>
                  <a:pt x="170982" y="1964"/>
                </a:lnTo>
                <a:lnTo>
                  <a:pt x="160893" y="2302"/>
                </a:lnTo>
                <a:lnTo>
                  <a:pt x="151190" y="3519"/>
                </a:lnTo>
                <a:lnTo>
                  <a:pt x="141745" y="5323"/>
                </a:lnTo>
                <a:lnTo>
                  <a:pt x="133464" y="6525"/>
                </a:lnTo>
                <a:lnTo>
                  <a:pt x="125959" y="7326"/>
                </a:lnTo>
                <a:lnTo>
                  <a:pt x="104996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579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150125"/>
            <a:ext cx="8928992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REABSORPTION…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240840"/>
            <a:ext cx="4624458" cy="4356511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The </a:t>
            </a:r>
            <a:r>
              <a:rPr lang="en-CA" sz="3600" b="1" u="sng" dirty="0" smtClean="0"/>
              <a:t>Proximal Tubule </a:t>
            </a:r>
            <a:r>
              <a:rPr lang="en-CA" sz="3600" b="1" dirty="0" smtClean="0"/>
              <a:t>also maintains </a:t>
            </a:r>
            <a:r>
              <a:rPr lang="en-CA" sz="3600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lood pH</a:t>
            </a:r>
            <a:r>
              <a:rPr lang="en-CA" sz="3600" b="1" dirty="0" smtClean="0"/>
              <a:t> by excreting H</a:t>
            </a:r>
            <a:r>
              <a:rPr lang="en-CA" sz="3600" b="1" baseline="30000" dirty="0" smtClean="0"/>
              <a:t>+ </a:t>
            </a:r>
            <a:r>
              <a:rPr lang="en-CA" sz="3600" b="1" dirty="0" smtClean="0"/>
              <a:t>and reabsorbing HCO</a:t>
            </a:r>
            <a:r>
              <a:rPr lang="en-CA" sz="3600" b="1" baseline="-25000" dirty="0" smtClean="0"/>
              <a:t>3</a:t>
            </a:r>
            <a:r>
              <a:rPr lang="en-CA" sz="3600" b="1" baseline="30000" dirty="0" smtClean="0"/>
              <a:t>-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126636" y="1412776"/>
            <a:ext cx="3477812" cy="5017233"/>
            <a:chOff x="5126636" y="1720163"/>
            <a:chExt cx="3477812" cy="5017233"/>
          </a:xfrm>
        </p:grpSpPr>
        <p:pic>
          <p:nvPicPr>
            <p:cNvPr id="22" name="il_fi" descr="http://www.beltina.org/pics/nephron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33" t="-2227" r="16488" b="21074"/>
            <a:stretch/>
          </p:blipFill>
          <p:spPr bwMode="auto">
            <a:xfrm>
              <a:off x="5126636" y="1720163"/>
              <a:ext cx="3090050" cy="50172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6156176" y="1988840"/>
              <a:ext cx="244827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 rot="20872981">
              <a:off x="6373933" y="2172600"/>
              <a:ext cx="458417" cy="75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Rectangle 25"/>
            <p:cNvSpPr/>
            <p:nvPr/>
          </p:nvSpPr>
          <p:spPr>
            <a:xfrm rot="219518">
              <a:off x="7563217" y="4595090"/>
              <a:ext cx="838040" cy="198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57476" y="5488430"/>
              <a:ext cx="1340890" cy="75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" name="Oval 5"/>
          <p:cNvSpPr/>
          <p:nvPr/>
        </p:nvSpPr>
        <p:spPr>
          <a:xfrm>
            <a:off x="4932040" y="2240841"/>
            <a:ext cx="360040" cy="3240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9" name="Group 18"/>
          <p:cNvGrpSpPr/>
          <p:nvPr/>
        </p:nvGrpSpPr>
        <p:grpSpPr>
          <a:xfrm>
            <a:off x="4009430" y="1685691"/>
            <a:ext cx="1419821" cy="1964387"/>
            <a:chOff x="4009430" y="1685691"/>
            <a:chExt cx="1419821" cy="1964387"/>
          </a:xfrm>
        </p:grpSpPr>
        <p:sp>
          <p:nvSpPr>
            <p:cNvPr id="3" name="SMARTInkAnnotation56"/>
            <p:cNvSpPr/>
            <p:nvPr/>
          </p:nvSpPr>
          <p:spPr>
            <a:xfrm>
              <a:off x="4741664" y="2274906"/>
              <a:ext cx="687587" cy="437555"/>
            </a:xfrm>
            <a:custGeom>
              <a:avLst/>
              <a:gdLst/>
              <a:ahLst/>
              <a:cxnLst/>
              <a:rect l="0" t="0" r="0" b="0"/>
              <a:pathLst>
                <a:path w="687587" h="437555">
                  <a:moveTo>
                    <a:pt x="687586" y="437554"/>
                  </a:moveTo>
                  <a:lnTo>
                    <a:pt x="687586" y="415354"/>
                  </a:lnTo>
                  <a:lnTo>
                    <a:pt x="686594" y="413824"/>
                  </a:lnTo>
                  <a:lnTo>
                    <a:pt x="684940" y="412805"/>
                  </a:lnTo>
                  <a:lnTo>
                    <a:pt x="682846" y="412125"/>
                  </a:lnTo>
                  <a:lnTo>
                    <a:pt x="677872" y="408723"/>
                  </a:lnTo>
                  <a:lnTo>
                    <a:pt x="675157" y="406428"/>
                  </a:lnTo>
                  <a:lnTo>
                    <a:pt x="673347" y="403905"/>
                  </a:lnTo>
                  <a:lnTo>
                    <a:pt x="669807" y="395613"/>
                  </a:lnTo>
                  <a:lnTo>
                    <a:pt x="662915" y="385881"/>
                  </a:lnTo>
                  <a:lnTo>
                    <a:pt x="657439" y="376224"/>
                  </a:lnTo>
                  <a:lnTo>
                    <a:pt x="649052" y="367963"/>
                  </a:lnTo>
                  <a:lnTo>
                    <a:pt x="644037" y="364371"/>
                  </a:lnTo>
                  <a:lnTo>
                    <a:pt x="635819" y="355088"/>
                  </a:lnTo>
                  <a:lnTo>
                    <a:pt x="627867" y="344348"/>
                  </a:lnTo>
                  <a:lnTo>
                    <a:pt x="617719" y="332960"/>
                  </a:lnTo>
                  <a:lnTo>
                    <a:pt x="612234" y="326153"/>
                  </a:lnTo>
                  <a:lnTo>
                    <a:pt x="606594" y="318638"/>
                  </a:lnTo>
                  <a:lnTo>
                    <a:pt x="600849" y="310652"/>
                  </a:lnTo>
                  <a:lnTo>
                    <a:pt x="594043" y="302351"/>
                  </a:lnTo>
                  <a:lnTo>
                    <a:pt x="586528" y="293841"/>
                  </a:lnTo>
                  <a:lnTo>
                    <a:pt x="570242" y="276447"/>
                  </a:lnTo>
                  <a:lnTo>
                    <a:pt x="526686" y="232122"/>
                  </a:lnTo>
                  <a:lnTo>
                    <a:pt x="516819" y="223209"/>
                  </a:lnTo>
                  <a:lnTo>
                    <a:pt x="506273" y="214290"/>
                  </a:lnTo>
                  <a:lnTo>
                    <a:pt x="495273" y="205368"/>
                  </a:lnTo>
                  <a:lnTo>
                    <a:pt x="482978" y="196443"/>
                  </a:lnTo>
                  <a:lnTo>
                    <a:pt x="469823" y="187516"/>
                  </a:lnTo>
                  <a:lnTo>
                    <a:pt x="456090" y="178589"/>
                  </a:lnTo>
                  <a:lnTo>
                    <a:pt x="442966" y="169661"/>
                  </a:lnTo>
                  <a:lnTo>
                    <a:pt x="417801" y="151803"/>
                  </a:lnTo>
                  <a:lnTo>
                    <a:pt x="404542" y="142874"/>
                  </a:lnTo>
                  <a:lnTo>
                    <a:pt x="376580" y="125015"/>
                  </a:lnTo>
                  <a:lnTo>
                    <a:pt x="332948" y="98226"/>
                  </a:lnTo>
                  <a:lnTo>
                    <a:pt x="317215" y="90288"/>
                  </a:lnTo>
                  <a:lnTo>
                    <a:pt x="300773" y="83012"/>
                  </a:lnTo>
                  <a:lnTo>
                    <a:pt x="236352" y="57077"/>
                  </a:lnTo>
                  <a:lnTo>
                    <a:pt x="222061" y="50950"/>
                  </a:lnTo>
                  <a:lnTo>
                    <a:pt x="195597" y="38850"/>
                  </a:lnTo>
                  <a:lnTo>
                    <a:pt x="181992" y="33837"/>
                  </a:lnTo>
                  <a:lnTo>
                    <a:pt x="167961" y="29503"/>
                  </a:lnTo>
                  <a:lnTo>
                    <a:pt x="103147" y="12263"/>
                  </a:lnTo>
                  <a:lnTo>
                    <a:pt x="82554" y="6112"/>
                  </a:lnTo>
                  <a:lnTo>
                    <a:pt x="63480" y="2716"/>
                  </a:lnTo>
                  <a:lnTo>
                    <a:pt x="46072" y="1207"/>
                  </a:lnTo>
                  <a:lnTo>
                    <a:pt x="26109" y="357"/>
                  </a:lnTo>
                  <a:lnTo>
                    <a:pt x="9971" y="7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SMARTInkAnnotation57"/>
            <p:cNvSpPr/>
            <p:nvPr/>
          </p:nvSpPr>
          <p:spPr>
            <a:xfrm>
              <a:off x="4634554" y="2176806"/>
              <a:ext cx="303564" cy="187396"/>
            </a:xfrm>
            <a:custGeom>
              <a:avLst/>
              <a:gdLst/>
              <a:ahLst/>
              <a:cxnLst/>
              <a:rect l="0" t="0" r="0" b="0"/>
              <a:pathLst>
                <a:path w="303564" h="187396">
                  <a:moveTo>
                    <a:pt x="44602" y="178467"/>
                  </a:moveTo>
                  <a:lnTo>
                    <a:pt x="44602" y="186155"/>
                  </a:lnTo>
                  <a:lnTo>
                    <a:pt x="45594" y="186569"/>
                  </a:lnTo>
                  <a:lnTo>
                    <a:pt x="53696" y="187324"/>
                  </a:lnTo>
                  <a:lnTo>
                    <a:pt x="67083" y="187395"/>
                  </a:lnTo>
                  <a:lnTo>
                    <a:pt x="67527" y="186404"/>
                  </a:lnTo>
                  <a:lnTo>
                    <a:pt x="66831" y="184750"/>
                  </a:lnTo>
                  <a:lnTo>
                    <a:pt x="65375" y="182656"/>
                  </a:lnTo>
                  <a:lnTo>
                    <a:pt x="63756" y="177683"/>
                  </a:lnTo>
                  <a:lnTo>
                    <a:pt x="63324" y="174967"/>
                  </a:lnTo>
                  <a:lnTo>
                    <a:pt x="63037" y="171173"/>
                  </a:lnTo>
                  <a:lnTo>
                    <a:pt x="62845" y="166659"/>
                  </a:lnTo>
                  <a:lnTo>
                    <a:pt x="62717" y="161665"/>
                  </a:lnTo>
                  <a:lnTo>
                    <a:pt x="61640" y="156352"/>
                  </a:lnTo>
                  <a:lnTo>
                    <a:pt x="59929" y="150825"/>
                  </a:lnTo>
                  <a:lnTo>
                    <a:pt x="57797" y="145156"/>
                  </a:lnTo>
                  <a:lnTo>
                    <a:pt x="50055" y="122956"/>
                  </a:lnTo>
                  <a:lnTo>
                    <a:pt x="47245" y="115663"/>
                  </a:lnTo>
                  <a:lnTo>
                    <a:pt x="44380" y="108816"/>
                  </a:lnTo>
                  <a:lnTo>
                    <a:pt x="41478" y="102267"/>
                  </a:lnTo>
                  <a:lnTo>
                    <a:pt x="39542" y="95917"/>
                  </a:lnTo>
                  <a:lnTo>
                    <a:pt x="38252" y="89699"/>
                  </a:lnTo>
                  <a:lnTo>
                    <a:pt x="37393" y="83570"/>
                  </a:lnTo>
                  <a:lnTo>
                    <a:pt x="35827" y="77499"/>
                  </a:lnTo>
                  <a:lnTo>
                    <a:pt x="33791" y="71467"/>
                  </a:lnTo>
                  <a:lnTo>
                    <a:pt x="31441" y="65462"/>
                  </a:lnTo>
                  <a:lnTo>
                    <a:pt x="28883" y="59474"/>
                  </a:lnTo>
                  <a:lnTo>
                    <a:pt x="23395" y="47529"/>
                  </a:lnTo>
                  <a:lnTo>
                    <a:pt x="14727" y="29648"/>
                  </a:lnTo>
                  <a:lnTo>
                    <a:pt x="11787" y="24684"/>
                  </a:lnTo>
                  <a:lnTo>
                    <a:pt x="8834" y="20382"/>
                  </a:lnTo>
                  <a:lnTo>
                    <a:pt x="1708" y="11090"/>
                  </a:lnTo>
                  <a:lnTo>
                    <a:pt x="733" y="7173"/>
                  </a:lnTo>
                  <a:lnTo>
                    <a:pt x="0" y="300"/>
                  </a:lnTo>
                  <a:lnTo>
                    <a:pt x="9448" y="0"/>
                  </a:lnTo>
                  <a:lnTo>
                    <a:pt x="14221" y="950"/>
                  </a:lnTo>
                  <a:lnTo>
                    <a:pt x="19387" y="2575"/>
                  </a:lnTo>
                  <a:lnTo>
                    <a:pt x="24815" y="4651"/>
                  </a:lnTo>
                  <a:lnTo>
                    <a:pt x="38784" y="9603"/>
                  </a:lnTo>
                  <a:lnTo>
                    <a:pt x="46677" y="12313"/>
                  </a:lnTo>
                  <a:lnTo>
                    <a:pt x="55907" y="15112"/>
                  </a:lnTo>
                  <a:lnTo>
                    <a:pt x="76746" y="20867"/>
                  </a:lnTo>
                  <a:lnTo>
                    <a:pt x="146014" y="38582"/>
                  </a:lnTo>
                  <a:lnTo>
                    <a:pt x="172356" y="44527"/>
                  </a:lnTo>
                  <a:lnTo>
                    <a:pt x="199608" y="50477"/>
                  </a:lnTo>
                  <a:lnTo>
                    <a:pt x="224950" y="56429"/>
                  </a:lnTo>
                  <a:lnTo>
                    <a:pt x="237263" y="58413"/>
                  </a:lnTo>
                  <a:lnTo>
                    <a:pt x="249442" y="59735"/>
                  </a:lnTo>
                  <a:lnTo>
                    <a:pt x="261529" y="60617"/>
                  </a:lnTo>
                  <a:lnTo>
                    <a:pt x="280251" y="61597"/>
                  </a:lnTo>
                  <a:lnTo>
                    <a:pt x="303563" y="623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SMARTInkAnnotation58"/>
            <p:cNvSpPr/>
            <p:nvPr/>
          </p:nvSpPr>
          <p:spPr>
            <a:xfrm>
              <a:off x="4009430" y="2051663"/>
              <a:ext cx="142876" cy="35720"/>
            </a:xfrm>
            <a:custGeom>
              <a:avLst/>
              <a:gdLst/>
              <a:ahLst/>
              <a:cxnLst/>
              <a:rect l="0" t="0" r="0" b="0"/>
              <a:pathLst>
                <a:path w="142876" h="35720">
                  <a:moveTo>
                    <a:pt x="0" y="35719"/>
                  </a:moveTo>
                  <a:lnTo>
                    <a:pt x="4740" y="35719"/>
                  </a:lnTo>
                  <a:lnTo>
                    <a:pt x="7129" y="34727"/>
                  </a:lnTo>
                  <a:lnTo>
                    <a:pt x="9713" y="33073"/>
                  </a:lnTo>
                  <a:lnTo>
                    <a:pt x="12428" y="30978"/>
                  </a:lnTo>
                  <a:lnTo>
                    <a:pt x="16223" y="28590"/>
                  </a:lnTo>
                  <a:lnTo>
                    <a:pt x="20737" y="26005"/>
                  </a:lnTo>
                  <a:lnTo>
                    <a:pt x="25731" y="23290"/>
                  </a:lnTo>
                  <a:lnTo>
                    <a:pt x="32036" y="20488"/>
                  </a:lnTo>
                  <a:lnTo>
                    <a:pt x="39217" y="17627"/>
                  </a:lnTo>
                  <a:lnTo>
                    <a:pt x="46981" y="14728"/>
                  </a:lnTo>
                  <a:lnTo>
                    <a:pt x="56125" y="11803"/>
                  </a:lnTo>
                  <a:lnTo>
                    <a:pt x="66190" y="8861"/>
                  </a:lnTo>
                  <a:lnTo>
                    <a:pt x="76869" y="5908"/>
                  </a:lnTo>
                  <a:lnTo>
                    <a:pt x="86964" y="3938"/>
                  </a:lnTo>
                  <a:lnTo>
                    <a:pt x="96671" y="2626"/>
                  </a:lnTo>
                  <a:lnTo>
                    <a:pt x="106120" y="1751"/>
                  </a:lnTo>
                  <a:lnTo>
                    <a:pt x="114402" y="1167"/>
                  </a:lnTo>
                  <a:lnTo>
                    <a:pt x="121909" y="778"/>
                  </a:lnTo>
                  <a:lnTo>
                    <a:pt x="14287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SMARTInkAnnotation59"/>
            <p:cNvSpPr/>
            <p:nvPr/>
          </p:nvSpPr>
          <p:spPr>
            <a:xfrm>
              <a:off x="4232672" y="1890929"/>
              <a:ext cx="53579" cy="258962"/>
            </a:xfrm>
            <a:custGeom>
              <a:avLst/>
              <a:gdLst/>
              <a:ahLst/>
              <a:cxnLst/>
              <a:rect l="0" t="0" r="0" b="0"/>
              <a:pathLst>
                <a:path w="53579" h="258962">
                  <a:moveTo>
                    <a:pt x="0" y="0"/>
                  </a:moveTo>
                  <a:lnTo>
                    <a:pt x="0" y="39293"/>
                  </a:lnTo>
                  <a:lnTo>
                    <a:pt x="992" y="48023"/>
                  </a:lnTo>
                  <a:lnTo>
                    <a:pt x="2645" y="57812"/>
                  </a:lnTo>
                  <a:lnTo>
                    <a:pt x="4740" y="68307"/>
                  </a:lnTo>
                  <a:lnTo>
                    <a:pt x="6136" y="78280"/>
                  </a:lnTo>
                  <a:lnTo>
                    <a:pt x="7068" y="87906"/>
                  </a:lnTo>
                  <a:lnTo>
                    <a:pt x="7688" y="97299"/>
                  </a:lnTo>
                  <a:lnTo>
                    <a:pt x="9094" y="107530"/>
                  </a:lnTo>
                  <a:lnTo>
                    <a:pt x="11024" y="118319"/>
                  </a:lnTo>
                  <a:lnTo>
                    <a:pt x="13302" y="129481"/>
                  </a:lnTo>
                  <a:lnTo>
                    <a:pt x="14821" y="140891"/>
                  </a:lnTo>
                  <a:lnTo>
                    <a:pt x="15834" y="152466"/>
                  </a:lnTo>
                  <a:lnTo>
                    <a:pt x="16509" y="164152"/>
                  </a:lnTo>
                  <a:lnTo>
                    <a:pt x="17951" y="173927"/>
                  </a:lnTo>
                  <a:lnTo>
                    <a:pt x="19905" y="182428"/>
                  </a:lnTo>
                  <a:lnTo>
                    <a:pt x="22200" y="190079"/>
                  </a:lnTo>
                  <a:lnTo>
                    <a:pt x="24722" y="197165"/>
                  </a:lnTo>
                  <a:lnTo>
                    <a:pt x="27395" y="203873"/>
                  </a:lnTo>
                  <a:lnTo>
                    <a:pt x="30169" y="210329"/>
                  </a:lnTo>
                  <a:lnTo>
                    <a:pt x="32019" y="216618"/>
                  </a:lnTo>
                  <a:lnTo>
                    <a:pt x="33252" y="222795"/>
                  </a:lnTo>
                  <a:lnTo>
                    <a:pt x="34074" y="228897"/>
                  </a:lnTo>
                  <a:lnTo>
                    <a:pt x="35614" y="233957"/>
                  </a:lnTo>
                  <a:lnTo>
                    <a:pt x="37634" y="238323"/>
                  </a:lnTo>
                  <a:lnTo>
                    <a:pt x="39972" y="242226"/>
                  </a:lnTo>
                  <a:lnTo>
                    <a:pt x="42523" y="245820"/>
                  </a:lnTo>
                  <a:lnTo>
                    <a:pt x="45216" y="249208"/>
                  </a:lnTo>
                  <a:lnTo>
                    <a:pt x="53578" y="2589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SMARTInkAnnotation60"/>
            <p:cNvSpPr/>
            <p:nvPr/>
          </p:nvSpPr>
          <p:spPr>
            <a:xfrm>
              <a:off x="4179094" y="1882046"/>
              <a:ext cx="229710" cy="276775"/>
            </a:xfrm>
            <a:custGeom>
              <a:avLst/>
              <a:gdLst/>
              <a:ahLst/>
              <a:cxnLst/>
              <a:rect l="0" t="0" r="0" b="0"/>
              <a:pathLst>
                <a:path w="229710" h="276775">
                  <a:moveTo>
                    <a:pt x="0" y="205336"/>
                  </a:moveTo>
                  <a:lnTo>
                    <a:pt x="4740" y="200595"/>
                  </a:lnTo>
                  <a:lnTo>
                    <a:pt x="7129" y="199199"/>
                  </a:lnTo>
                  <a:lnTo>
                    <a:pt x="12428" y="197648"/>
                  </a:lnTo>
                  <a:lnTo>
                    <a:pt x="17215" y="195249"/>
                  </a:lnTo>
                  <a:lnTo>
                    <a:pt x="23383" y="191666"/>
                  </a:lnTo>
                  <a:lnTo>
                    <a:pt x="30472" y="187293"/>
                  </a:lnTo>
                  <a:lnTo>
                    <a:pt x="38174" y="183386"/>
                  </a:lnTo>
                  <a:lnTo>
                    <a:pt x="46285" y="179788"/>
                  </a:lnTo>
                  <a:lnTo>
                    <a:pt x="54669" y="176398"/>
                  </a:lnTo>
                  <a:lnTo>
                    <a:pt x="64227" y="173145"/>
                  </a:lnTo>
                  <a:lnTo>
                    <a:pt x="74568" y="169985"/>
                  </a:lnTo>
                  <a:lnTo>
                    <a:pt x="85430" y="166886"/>
                  </a:lnTo>
                  <a:lnTo>
                    <a:pt x="97633" y="162835"/>
                  </a:lnTo>
                  <a:lnTo>
                    <a:pt x="157912" y="141114"/>
                  </a:lnTo>
                  <a:lnTo>
                    <a:pt x="167783" y="136725"/>
                  </a:lnTo>
                  <a:lnTo>
                    <a:pt x="177339" y="131814"/>
                  </a:lnTo>
                  <a:lnTo>
                    <a:pt x="194903" y="122058"/>
                  </a:lnTo>
                  <a:lnTo>
                    <a:pt x="209324" y="114415"/>
                  </a:lnTo>
                  <a:lnTo>
                    <a:pt x="214956" y="109995"/>
                  </a:lnTo>
                  <a:lnTo>
                    <a:pt x="219702" y="105065"/>
                  </a:lnTo>
                  <a:lnTo>
                    <a:pt x="223859" y="99793"/>
                  </a:lnTo>
                  <a:lnTo>
                    <a:pt x="228477" y="91290"/>
                  </a:lnTo>
                  <a:lnTo>
                    <a:pt x="229709" y="87634"/>
                  </a:lnTo>
                  <a:lnTo>
                    <a:pt x="229537" y="83211"/>
                  </a:lnTo>
                  <a:lnTo>
                    <a:pt x="228431" y="78279"/>
                  </a:lnTo>
                  <a:lnTo>
                    <a:pt x="226702" y="73006"/>
                  </a:lnTo>
                  <a:lnTo>
                    <a:pt x="223564" y="67507"/>
                  </a:lnTo>
                  <a:lnTo>
                    <a:pt x="219488" y="61856"/>
                  </a:lnTo>
                  <a:lnTo>
                    <a:pt x="214786" y="56104"/>
                  </a:lnTo>
                  <a:lnTo>
                    <a:pt x="209667" y="50286"/>
                  </a:lnTo>
                  <a:lnTo>
                    <a:pt x="204270" y="44422"/>
                  </a:lnTo>
                  <a:lnTo>
                    <a:pt x="198688" y="38529"/>
                  </a:lnTo>
                  <a:lnTo>
                    <a:pt x="191990" y="33608"/>
                  </a:lnTo>
                  <a:lnTo>
                    <a:pt x="184548" y="29335"/>
                  </a:lnTo>
                  <a:lnTo>
                    <a:pt x="176610" y="25494"/>
                  </a:lnTo>
                  <a:lnTo>
                    <a:pt x="170326" y="21941"/>
                  </a:lnTo>
                  <a:lnTo>
                    <a:pt x="165144" y="18581"/>
                  </a:lnTo>
                  <a:lnTo>
                    <a:pt x="160698" y="15348"/>
                  </a:lnTo>
                  <a:lnTo>
                    <a:pt x="155749" y="12201"/>
                  </a:lnTo>
                  <a:lnTo>
                    <a:pt x="150465" y="9110"/>
                  </a:lnTo>
                  <a:lnTo>
                    <a:pt x="144959" y="6058"/>
                  </a:lnTo>
                  <a:lnTo>
                    <a:pt x="140295" y="4023"/>
                  </a:lnTo>
                  <a:lnTo>
                    <a:pt x="136194" y="2666"/>
                  </a:lnTo>
                  <a:lnTo>
                    <a:pt x="125209" y="0"/>
                  </a:lnTo>
                  <a:lnTo>
                    <a:pt x="125073" y="4707"/>
                  </a:lnTo>
                  <a:lnTo>
                    <a:pt x="127687" y="12319"/>
                  </a:lnTo>
                  <a:lnTo>
                    <a:pt x="129773" y="17127"/>
                  </a:lnTo>
                  <a:lnTo>
                    <a:pt x="131163" y="22316"/>
                  </a:lnTo>
                  <a:lnTo>
                    <a:pt x="132091" y="27760"/>
                  </a:lnTo>
                  <a:lnTo>
                    <a:pt x="132709" y="33374"/>
                  </a:lnTo>
                  <a:lnTo>
                    <a:pt x="134113" y="40093"/>
                  </a:lnTo>
                  <a:lnTo>
                    <a:pt x="136041" y="47549"/>
                  </a:lnTo>
                  <a:lnTo>
                    <a:pt x="138319" y="55496"/>
                  </a:lnTo>
                  <a:lnTo>
                    <a:pt x="146265" y="85643"/>
                  </a:lnTo>
                  <a:lnTo>
                    <a:pt x="148112" y="96768"/>
                  </a:lnTo>
                  <a:lnTo>
                    <a:pt x="149343" y="108152"/>
                  </a:lnTo>
                  <a:lnTo>
                    <a:pt x="150163" y="119711"/>
                  </a:lnTo>
                  <a:lnTo>
                    <a:pt x="151703" y="131385"/>
                  </a:lnTo>
                  <a:lnTo>
                    <a:pt x="153721" y="143137"/>
                  </a:lnTo>
                  <a:lnTo>
                    <a:pt x="156058" y="154940"/>
                  </a:lnTo>
                  <a:lnTo>
                    <a:pt x="158609" y="165786"/>
                  </a:lnTo>
                  <a:lnTo>
                    <a:pt x="161302" y="175993"/>
                  </a:lnTo>
                  <a:lnTo>
                    <a:pt x="164089" y="185774"/>
                  </a:lnTo>
                  <a:lnTo>
                    <a:pt x="167932" y="195271"/>
                  </a:lnTo>
                  <a:lnTo>
                    <a:pt x="172478" y="204579"/>
                  </a:lnTo>
                  <a:lnTo>
                    <a:pt x="181829" y="221867"/>
                  </a:lnTo>
                  <a:lnTo>
                    <a:pt x="195916" y="249134"/>
                  </a:lnTo>
                  <a:lnTo>
                    <a:pt x="199072" y="255371"/>
                  </a:lnTo>
                  <a:lnTo>
                    <a:pt x="202167" y="260521"/>
                  </a:lnTo>
                  <a:lnTo>
                    <a:pt x="205224" y="264946"/>
                  </a:lnTo>
                  <a:lnTo>
                    <a:pt x="214312" y="2767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SMARTInkAnnotation61"/>
            <p:cNvSpPr/>
            <p:nvPr/>
          </p:nvSpPr>
          <p:spPr>
            <a:xfrm>
              <a:off x="4465397" y="1881999"/>
              <a:ext cx="186971" cy="185203"/>
            </a:xfrm>
            <a:custGeom>
              <a:avLst/>
              <a:gdLst/>
              <a:ahLst/>
              <a:cxnLst/>
              <a:rect l="0" t="0" r="0" b="0"/>
              <a:pathLst>
                <a:path w="186971" h="185203">
                  <a:moveTo>
                    <a:pt x="97673" y="0"/>
                  </a:moveTo>
                  <a:lnTo>
                    <a:pt x="63705" y="0"/>
                  </a:lnTo>
                  <a:lnTo>
                    <a:pt x="60086" y="2646"/>
                  </a:lnTo>
                  <a:lnTo>
                    <a:pt x="53147" y="8821"/>
                  </a:lnTo>
                  <a:lnTo>
                    <a:pt x="53061" y="13638"/>
                  </a:lnTo>
                  <a:lnTo>
                    <a:pt x="52057" y="16037"/>
                  </a:lnTo>
                  <a:lnTo>
                    <a:pt x="48295" y="21349"/>
                  </a:lnTo>
                  <a:lnTo>
                    <a:pt x="43316" y="27017"/>
                  </a:lnTo>
                  <a:lnTo>
                    <a:pt x="40599" y="29918"/>
                  </a:lnTo>
                  <a:lnTo>
                    <a:pt x="27294" y="43481"/>
                  </a:lnTo>
                  <a:lnTo>
                    <a:pt x="22972" y="48831"/>
                  </a:lnTo>
                  <a:lnTo>
                    <a:pt x="19099" y="54382"/>
                  </a:lnTo>
                  <a:lnTo>
                    <a:pt x="15525" y="60067"/>
                  </a:lnTo>
                  <a:lnTo>
                    <a:pt x="12150" y="66834"/>
                  </a:lnTo>
                  <a:lnTo>
                    <a:pt x="8908" y="74322"/>
                  </a:lnTo>
                  <a:lnTo>
                    <a:pt x="5754" y="82290"/>
                  </a:lnTo>
                  <a:lnTo>
                    <a:pt x="3652" y="89586"/>
                  </a:lnTo>
                  <a:lnTo>
                    <a:pt x="2250" y="96435"/>
                  </a:lnTo>
                  <a:lnTo>
                    <a:pt x="1316" y="102986"/>
                  </a:lnTo>
                  <a:lnTo>
                    <a:pt x="693" y="110329"/>
                  </a:lnTo>
                  <a:lnTo>
                    <a:pt x="277" y="118201"/>
                  </a:lnTo>
                  <a:lnTo>
                    <a:pt x="0" y="126426"/>
                  </a:lnTo>
                  <a:lnTo>
                    <a:pt x="808" y="133893"/>
                  </a:lnTo>
                  <a:lnTo>
                    <a:pt x="2339" y="140856"/>
                  </a:lnTo>
                  <a:lnTo>
                    <a:pt x="4351" y="147482"/>
                  </a:lnTo>
                  <a:lnTo>
                    <a:pt x="7677" y="153884"/>
                  </a:lnTo>
                  <a:lnTo>
                    <a:pt x="11879" y="160136"/>
                  </a:lnTo>
                  <a:lnTo>
                    <a:pt x="16665" y="166289"/>
                  </a:lnTo>
                  <a:lnTo>
                    <a:pt x="22831" y="171383"/>
                  </a:lnTo>
                  <a:lnTo>
                    <a:pt x="29920" y="175771"/>
                  </a:lnTo>
                  <a:lnTo>
                    <a:pt x="37621" y="179688"/>
                  </a:lnTo>
                  <a:lnTo>
                    <a:pt x="44740" y="182300"/>
                  </a:lnTo>
                  <a:lnTo>
                    <a:pt x="51471" y="184041"/>
                  </a:lnTo>
                  <a:lnTo>
                    <a:pt x="57942" y="185202"/>
                  </a:lnTo>
                  <a:lnTo>
                    <a:pt x="66225" y="184984"/>
                  </a:lnTo>
                  <a:lnTo>
                    <a:pt x="75715" y="183846"/>
                  </a:lnTo>
                  <a:lnTo>
                    <a:pt x="86011" y="182095"/>
                  </a:lnTo>
                  <a:lnTo>
                    <a:pt x="95852" y="179936"/>
                  </a:lnTo>
                  <a:lnTo>
                    <a:pt x="105388" y="177504"/>
                  </a:lnTo>
                  <a:lnTo>
                    <a:pt x="114723" y="174891"/>
                  </a:lnTo>
                  <a:lnTo>
                    <a:pt x="123923" y="173149"/>
                  </a:lnTo>
                  <a:lnTo>
                    <a:pt x="133032" y="171987"/>
                  </a:lnTo>
                  <a:lnTo>
                    <a:pt x="142082" y="171213"/>
                  </a:lnTo>
                  <a:lnTo>
                    <a:pt x="150099" y="169704"/>
                  </a:lnTo>
                  <a:lnTo>
                    <a:pt x="157429" y="167707"/>
                  </a:lnTo>
                  <a:lnTo>
                    <a:pt x="164299" y="165383"/>
                  </a:lnTo>
                  <a:lnTo>
                    <a:pt x="169872" y="162841"/>
                  </a:lnTo>
                  <a:lnTo>
                    <a:pt x="174579" y="160154"/>
                  </a:lnTo>
                  <a:lnTo>
                    <a:pt x="186970" y="1518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SMARTInkAnnotation62"/>
            <p:cNvSpPr/>
            <p:nvPr/>
          </p:nvSpPr>
          <p:spPr>
            <a:xfrm>
              <a:off x="4683289" y="1851374"/>
              <a:ext cx="163577" cy="171573"/>
            </a:xfrm>
            <a:custGeom>
              <a:avLst/>
              <a:gdLst/>
              <a:ahLst/>
              <a:cxnLst/>
              <a:rect l="0" t="0" r="0" b="0"/>
              <a:pathLst>
                <a:path w="163577" h="171573">
                  <a:moveTo>
                    <a:pt x="49445" y="12766"/>
                  </a:moveTo>
                  <a:lnTo>
                    <a:pt x="49445" y="17506"/>
                  </a:lnTo>
                  <a:lnTo>
                    <a:pt x="48453" y="18903"/>
                  </a:lnTo>
                  <a:lnTo>
                    <a:pt x="46800" y="19834"/>
                  </a:lnTo>
                  <a:lnTo>
                    <a:pt x="44705" y="20454"/>
                  </a:lnTo>
                  <a:lnTo>
                    <a:pt x="39732" y="23790"/>
                  </a:lnTo>
                  <a:lnTo>
                    <a:pt x="37016" y="26068"/>
                  </a:lnTo>
                  <a:lnTo>
                    <a:pt x="34214" y="29572"/>
                  </a:lnTo>
                  <a:lnTo>
                    <a:pt x="31354" y="33892"/>
                  </a:lnTo>
                  <a:lnTo>
                    <a:pt x="28454" y="38756"/>
                  </a:lnTo>
                  <a:lnTo>
                    <a:pt x="25530" y="42991"/>
                  </a:lnTo>
                  <a:lnTo>
                    <a:pt x="22588" y="46806"/>
                  </a:lnTo>
                  <a:lnTo>
                    <a:pt x="19634" y="50342"/>
                  </a:lnTo>
                  <a:lnTo>
                    <a:pt x="16673" y="54684"/>
                  </a:lnTo>
                  <a:lnTo>
                    <a:pt x="13706" y="59563"/>
                  </a:lnTo>
                  <a:lnTo>
                    <a:pt x="10736" y="64800"/>
                  </a:lnTo>
                  <a:lnTo>
                    <a:pt x="8756" y="70276"/>
                  </a:lnTo>
                  <a:lnTo>
                    <a:pt x="7437" y="75910"/>
                  </a:lnTo>
                  <a:lnTo>
                    <a:pt x="6557" y="81651"/>
                  </a:lnTo>
                  <a:lnTo>
                    <a:pt x="4978" y="88455"/>
                  </a:lnTo>
                  <a:lnTo>
                    <a:pt x="2933" y="95968"/>
                  </a:lnTo>
                  <a:lnTo>
                    <a:pt x="578" y="103952"/>
                  </a:lnTo>
                  <a:lnTo>
                    <a:pt x="0" y="111260"/>
                  </a:lnTo>
                  <a:lnTo>
                    <a:pt x="607" y="118116"/>
                  </a:lnTo>
                  <a:lnTo>
                    <a:pt x="2004" y="124671"/>
                  </a:lnTo>
                  <a:lnTo>
                    <a:pt x="3927" y="131026"/>
                  </a:lnTo>
                  <a:lnTo>
                    <a:pt x="6202" y="137246"/>
                  </a:lnTo>
                  <a:lnTo>
                    <a:pt x="8709" y="143378"/>
                  </a:lnTo>
                  <a:lnTo>
                    <a:pt x="12366" y="148458"/>
                  </a:lnTo>
                  <a:lnTo>
                    <a:pt x="16788" y="152837"/>
                  </a:lnTo>
                  <a:lnTo>
                    <a:pt x="21721" y="156748"/>
                  </a:lnTo>
                  <a:lnTo>
                    <a:pt x="27986" y="160348"/>
                  </a:lnTo>
                  <a:lnTo>
                    <a:pt x="35139" y="163740"/>
                  </a:lnTo>
                  <a:lnTo>
                    <a:pt x="42884" y="166993"/>
                  </a:lnTo>
                  <a:lnTo>
                    <a:pt x="51024" y="169162"/>
                  </a:lnTo>
                  <a:lnTo>
                    <a:pt x="59428" y="170608"/>
                  </a:lnTo>
                  <a:lnTo>
                    <a:pt x="68007" y="171572"/>
                  </a:lnTo>
                  <a:lnTo>
                    <a:pt x="75710" y="171223"/>
                  </a:lnTo>
                  <a:lnTo>
                    <a:pt x="82830" y="169998"/>
                  </a:lnTo>
                  <a:lnTo>
                    <a:pt x="89561" y="168189"/>
                  </a:lnTo>
                  <a:lnTo>
                    <a:pt x="104978" y="163533"/>
                  </a:lnTo>
                  <a:lnTo>
                    <a:pt x="113256" y="160902"/>
                  </a:lnTo>
                  <a:lnTo>
                    <a:pt x="120758" y="157164"/>
                  </a:lnTo>
                  <a:lnTo>
                    <a:pt x="127745" y="152688"/>
                  </a:lnTo>
                  <a:lnTo>
                    <a:pt x="134387" y="147719"/>
                  </a:lnTo>
                  <a:lnTo>
                    <a:pt x="139808" y="142422"/>
                  </a:lnTo>
                  <a:lnTo>
                    <a:pt x="144413" y="136907"/>
                  </a:lnTo>
                  <a:lnTo>
                    <a:pt x="148476" y="131245"/>
                  </a:lnTo>
                  <a:lnTo>
                    <a:pt x="152176" y="124494"/>
                  </a:lnTo>
                  <a:lnTo>
                    <a:pt x="155635" y="117017"/>
                  </a:lnTo>
                  <a:lnTo>
                    <a:pt x="158934" y="109056"/>
                  </a:lnTo>
                  <a:lnTo>
                    <a:pt x="161133" y="100772"/>
                  </a:lnTo>
                  <a:lnTo>
                    <a:pt x="162598" y="92272"/>
                  </a:lnTo>
                  <a:lnTo>
                    <a:pt x="163576" y="83629"/>
                  </a:lnTo>
                  <a:lnTo>
                    <a:pt x="163235" y="74891"/>
                  </a:lnTo>
                  <a:lnTo>
                    <a:pt x="162016" y="66089"/>
                  </a:lnTo>
                  <a:lnTo>
                    <a:pt x="160211" y="57244"/>
                  </a:lnTo>
                  <a:lnTo>
                    <a:pt x="157023" y="49363"/>
                  </a:lnTo>
                  <a:lnTo>
                    <a:pt x="152914" y="42125"/>
                  </a:lnTo>
                  <a:lnTo>
                    <a:pt x="148190" y="35315"/>
                  </a:lnTo>
                  <a:lnTo>
                    <a:pt x="143056" y="29783"/>
                  </a:lnTo>
                  <a:lnTo>
                    <a:pt x="137650" y="25103"/>
                  </a:lnTo>
                  <a:lnTo>
                    <a:pt x="132060" y="20991"/>
                  </a:lnTo>
                  <a:lnTo>
                    <a:pt x="126350" y="17257"/>
                  </a:lnTo>
                  <a:lnTo>
                    <a:pt x="120558" y="13776"/>
                  </a:lnTo>
                  <a:lnTo>
                    <a:pt x="114713" y="10462"/>
                  </a:lnTo>
                  <a:lnTo>
                    <a:pt x="107840" y="7262"/>
                  </a:lnTo>
                  <a:lnTo>
                    <a:pt x="100281" y="4136"/>
                  </a:lnTo>
                  <a:lnTo>
                    <a:pt x="92266" y="1059"/>
                  </a:lnTo>
                  <a:lnTo>
                    <a:pt x="83945" y="0"/>
                  </a:lnTo>
                  <a:lnTo>
                    <a:pt x="75422" y="287"/>
                  </a:lnTo>
                  <a:lnTo>
                    <a:pt x="66763" y="1470"/>
                  </a:lnTo>
                  <a:lnTo>
                    <a:pt x="59006" y="2259"/>
                  </a:lnTo>
                  <a:lnTo>
                    <a:pt x="51850" y="2785"/>
                  </a:lnTo>
                  <a:lnTo>
                    <a:pt x="45095" y="3135"/>
                  </a:lnTo>
                  <a:lnTo>
                    <a:pt x="38608" y="4361"/>
                  </a:lnTo>
                  <a:lnTo>
                    <a:pt x="32299" y="6171"/>
                  </a:lnTo>
                  <a:lnTo>
                    <a:pt x="13727" y="127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Annotation63"/>
            <p:cNvSpPr/>
            <p:nvPr/>
          </p:nvSpPr>
          <p:spPr>
            <a:xfrm>
              <a:off x="4786421" y="1685691"/>
              <a:ext cx="202100" cy="240958"/>
            </a:xfrm>
            <a:custGeom>
              <a:avLst/>
              <a:gdLst/>
              <a:ahLst/>
              <a:cxnLst/>
              <a:rect l="0" t="0" r="0" b="0"/>
              <a:pathLst>
                <a:path w="202100" h="240958">
                  <a:moveTo>
                    <a:pt x="8821" y="44504"/>
                  </a:moveTo>
                  <a:lnTo>
                    <a:pt x="0" y="35683"/>
                  </a:lnTo>
                  <a:lnTo>
                    <a:pt x="4664" y="30866"/>
                  </a:lnTo>
                  <a:lnTo>
                    <a:pt x="12330" y="23155"/>
                  </a:lnTo>
                  <a:lnTo>
                    <a:pt x="16121" y="21341"/>
                  </a:lnTo>
                  <a:lnTo>
                    <a:pt x="20634" y="20132"/>
                  </a:lnTo>
                  <a:lnTo>
                    <a:pt x="25626" y="19326"/>
                  </a:lnTo>
                  <a:lnTo>
                    <a:pt x="30938" y="17797"/>
                  </a:lnTo>
                  <a:lnTo>
                    <a:pt x="36464" y="15785"/>
                  </a:lnTo>
                  <a:lnTo>
                    <a:pt x="42132" y="13452"/>
                  </a:lnTo>
                  <a:lnTo>
                    <a:pt x="48888" y="10904"/>
                  </a:lnTo>
                  <a:lnTo>
                    <a:pt x="64332" y="5427"/>
                  </a:lnTo>
                  <a:lnTo>
                    <a:pt x="71625" y="3570"/>
                  </a:lnTo>
                  <a:lnTo>
                    <a:pt x="78472" y="2332"/>
                  </a:lnTo>
                  <a:lnTo>
                    <a:pt x="85021" y="1506"/>
                  </a:lnTo>
                  <a:lnTo>
                    <a:pt x="91370" y="956"/>
                  </a:lnTo>
                  <a:lnTo>
                    <a:pt x="97588" y="589"/>
                  </a:lnTo>
                  <a:lnTo>
                    <a:pt x="108797" y="181"/>
                  </a:lnTo>
                  <a:lnTo>
                    <a:pt x="117086" y="0"/>
                  </a:lnTo>
                  <a:lnTo>
                    <a:pt x="119693" y="944"/>
                  </a:lnTo>
                  <a:lnTo>
                    <a:pt x="121431" y="2565"/>
                  </a:lnTo>
                  <a:lnTo>
                    <a:pt x="124354" y="7013"/>
                  </a:lnTo>
                  <a:lnTo>
                    <a:pt x="128961" y="12297"/>
                  </a:lnTo>
                  <a:lnTo>
                    <a:pt x="129594" y="15095"/>
                  </a:lnTo>
                  <a:lnTo>
                    <a:pt x="129024" y="17952"/>
                  </a:lnTo>
                  <a:lnTo>
                    <a:pt x="126736" y="23773"/>
                  </a:lnTo>
                  <a:lnTo>
                    <a:pt x="125720" y="29668"/>
                  </a:lnTo>
                  <a:lnTo>
                    <a:pt x="124457" y="33621"/>
                  </a:lnTo>
                  <a:lnTo>
                    <a:pt x="122623" y="38241"/>
                  </a:lnTo>
                  <a:lnTo>
                    <a:pt x="120408" y="43305"/>
                  </a:lnTo>
                  <a:lnTo>
                    <a:pt x="117939" y="47673"/>
                  </a:lnTo>
                  <a:lnTo>
                    <a:pt x="112550" y="55173"/>
                  </a:lnTo>
                  <a:lnTo>
                    <a:pt x="106847" y="61813"/>
                  </a:lnTo>
                  <a:lnTo>
                    <a:pt x="103937" y="64973"/>
                  </a:lnTo>
                  <a:lnTo>
                    <a:pt x="101005" y="67080"/>
                  </a:lnTo>
                  <a:lnTo>
                    <a:pt x="95102" y="69420"/>
                  </a:lnTo>
                  <a:lnTo>
                    <a:pt x="93130" y="71036"/>
                  </a:lnTo>
                  <a:lnTo>
                    <a:pt x="91817" y="73106"/>
                  </a:lnTo>
                  <a:lnTo>
                    <a:pt x="89707" y="78817"/>
                  </a:lnTo>
                  <a:lnTo>
                    <a:pt x="90526" y="79285"/>
                  </a:lnTo>
                  <a:lnTo>
                    <a:pt x="94083" y="79806"/>
                  </a:lnTo>
                  <a:lnTo>
                    <a:pt x="96420" y="80937"/>
                  </a:lnTo>
                  <a:lnTo>
                    <a:pt x="101663" y="84839"/>
                  </a:lnTo>
                  <a:lnTo>
                    <a:pt x="106434" y="86277"/>
                  </a:lnTo>
                  <a:lnTo>
                    <a:pt x="112592" y="87235"/>
                  </a:lnTo>
                  <a:lnTo>
                    <a:pt x="119673" y="87874"/>
                  </a:lnTo>
                  <a:lnTo>
                    <a:pt x="126379" y="88300"/>
                  </a:lnTo>
                  <a:lnTo>
                    <a:pt x="139121" y="88773"/>
                  </a:lnTo>
                  <a:lnTo>
                    <a:pt x="162191" y="89040"/>
                  </a:lnTo>
                  <a:lnTo>
                    <a:pt x="168615" y="90069"/>
                  </a:lnTo>
                  <a:lnTo>
                    <a:pt x="173889" y="91748"/>
                  </a:lnTo>
                  <a:lnTo>
                    <a:pt x="183388" y="96259"/>
                  </a:lnTo>
                  <a:lnTo>
                    <a:pt x="194224" y="101571"/>
                  </a:lnTo>
                  <a:lnTo>
                    <a:pt x="197908" y="104377"/>
                  </a:lnTo>
                  <a:lnTo>
                    <a:pt x="200363" y="107239"/>
                  </a:lnTo>
                  <a:lnTo>
                    <a:pt x="202000" y="110140"/>
                  </a:lnTo>
                  <a:lnTo>
                    <a:pt x="202099" y="114058"/>
                  </a:lnTo>
                  <a:lnTo>
                    <a:pt x="201173" y="118654"/>
                  </a:lnTo>
                  <a:lnTo>
                    <a:pt x="199563" y="123703"/>
                  </a:lnTo>
                  <a:lnTo>
                    <a:pt x="196507" y="130045"/>
                  </a:lnTo>
                  <a:lnTo>
                    <a:pt x="192484" y="137250"/>
                  </a:lnTo>
                  <a:lnTo>
                    <a:pt x="187817" y="145030"/>
                  </a:lnTo>
                  <a:lnTo>
                    <a:pt x="181730" y="152201"/>
                  </a:lnTo>
                  <a:lnTo>
                    <a:pt x="174695" y="158966"/>
                  </a:lnTo>
                  <a:lnTo>
                    <a:pt x="167029" y="165460"/>
                  </a:lnTo>
                  <a:lnTo>
                    <a:pt x="158941" y="172766"/>
                  </a:lnTo>
                  <a:lnTo>
                    <a:pt x="142018" y="188822"/>
                  </a:lnTo>
                  <a:lnTo>
                    <a:pt x="133337" y="196278"/>
                  </a:lnTo>
                  <a:lnTo>
                    <a:pt x="124574" y="203233"/>
                  </a:lnTo>
                  <a:lnTo>
                    <a:pt x="115755" y="209855"/>
                  </a:lnTo>
                  <a:lnTo>
                    <a:pt x="107892" y="215261"/>
                  </a:lnTo>
                  <a:lnTo>
                    <a:pt x="100665" y="219858"/>
                  </a:lnTo>
                  <a:lnTo>
                    <a:pt x="93863" y="223914"/>
                  </a:lnTo>
                  <a:lnTo>
                    <a:pt x="87344" y="227611"/>
                  </a:lnTo>
                  <a:lnTo>
                    <a:pt x="62399" y="240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MARTInkAnnotation64"/>
            <p:cNvSpPr/>
            <p:nvPr/>
          </p:nvSpPr>
          <p:spPr>
            <a:xfrm>
              <a:off x="4857750" y="3042859"/>
              <a:ext cx="437556" cy="276821"/>
            </a:xfrm>
            <a:custGeom>
              <a:avLst/>
              <a:gdLst/>
              <a:ahLst/>
              <a:cxnLst/>
              <a:rect l="0" t="0" r="0" b="0"/>
              <a:pathLst>
                <a:path w="437556" h="276821">
                  <a:moveTo>
                    <a:pt x="0" y="276820"/>
                  </a:moveTo>
                  <a:lnTo>
                    <a:pt x="0" y="268258"/>
                  </a:lnTo>
                  <a:lnTo>
                    <a:pt x="7129" y="260834"/>
                  </a:lnTo>
                  <a:lnTo>
                    <a:pt x="12429" y="255494"/>
                  </a:lnTo>
                  <a:lnTo>
                    <a:pt x="18092" y="247167"/>
                  </a:lnTo>
                  <a:lnTo>
                    <a:pt x="20991" y="242168"/>
                  </a:lnTo>
                  <a:lnTo>
                    <a:pt x="26857" y="233969"/>
                  </a:lnTo>
                  <a:lnTo>
                    <a:pt x="33765" y="226025"/>
                  </a:lnTo>
                  <a:lnTo>
                    <a:pt x="43449" y="215880"/>
                  </a:lnTo>
                  <a:lnTo>
                    <a:pt x="54368" y="207402"/>
                  </a:lnTo>
                  <a:lnTo>
                    <a:pt x="60058" y="203752"/>
                  </a:lnTo>
                  <a:lnTo>
                    <a:pt x="64843" y="199335"/>
                  </a:lnTo>
                  <a:lnTo>
                    <a:pt x="69026" y="194405"/>
                  </a:lnTo>
                  <a:lnTo>
                    <a:pt x="72806" y="189135"/>
                  </a:lnTo>
                  <a:lnTo>
                    <a:pt x="77311" y="183636"/>
                  </a:lnTo>
                  <a:lnTo>
                    <a:pt x="82298" y="177987"/>
                  </a:lnTo>
                  <a:lnTo>
                    <a:pt x="92140" y="167410"/>
                  </a:lnTo>
                  <a:lnTo>
                    <a:pt x="99820" y="159402"/>
                  </a:lnTo>
                  <a:lnTo>
                    <a:pt x="104250" y="153893"/>
                  </a:lnTo>
                  <a:lnTo>
                    <a:pt x="109187" y="147243"/>
                  </a:lnTo>
                  <a:lnTo>
                    <a:pt x="114463" y="139834"/>
                  </a:lnTo>
                  <a:lnTo>
                    <a:pt x="120957" y="132910"/>
                  </a:lnTo>
                  <a:lnTo>
                    <a:pt x="128263" y="126310"/>
                  </a:lnTo>
                  <a:lnTo>
                    <a:pt x="136110" y="119925"/>
                  </a:lnTo>
                  <a:lnTo>
                    <a:pt x="144318" y="112692"/>
                  </a:lnTo>
                  <a:lnTo>
                    <a:pt x="152767" y="104894"/>
                  </a:lnTo>
                  <a:lnTo>
                    <a:pt x="161376" y="96718"/>
                  </a:lnTo>
                  <a:lnTo>
                    <a:pt x="171084" y="89283"/>
                  </a:lnTo>
                  <a:lnTo>
                    <a:pt x="181525" y="82342"/>
                  </a:lnTo>
                  <a:lnTo>
                    <a:pt x="192454" y="75731"/>
                  </a:lnTo>
                  <a:lnTo>
                    <a:pt x="204701" y="69338"/>
                  </a:lnTo>
                  <a:lnTo>
                    <a:pt x="217827" y="63093"/>
                  </a:lnTo>
                  <a:lnTo>
                    <a:pt x="231538" y="56945"/>
                  </a:lnTo>
                  <a:lnTo>
                    <a:pt x="260002" y="44821"/>
                  </a:lnTo>
                  <a:lnTo>
                    <a:pt x="274538" y="38810"/>
                  </a:lnTo>
                  <a:lnTo>
                    <a:pt x="289189" y="33811"/>
                  </a:lnTo>
                  <a:lnTo>
                    <a:pt x="303918" y="29486"/>
                  </a:lnTo>
                  <a:lnTo>
                    <a:pt x="369943" y="12261"/>
                  </a:lnTo>
                  <a:lnTo>
                    <a:pt x="390638" y="6111"/>
                  </a:lnTo>
                  <a:lnTo>
                    <a:pt x="399331" y="4074"/>
                  </a:lnTo>
                  <a:lnTo>
                    <a:pt x="407111" y="2716"/>
                  </a:lnTo>
                  <a:lnTo>
                    <a:pt x="420055" y="1207"/>
                  </a:lnTo>
                  <a:lnTo>
                    <a:pt x="431929" y="357"/>
                  </a:lnTo>
                  <a:lnTo>
                    <a:pt x="43755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Annotation65"/>
            <p:cNvSpPr/>
            <p:nvPr/>
          </p:nvSpPr>
          <p:spPr>
            <a:xfrm>
              <a:off x="5036344" y="2998245"/>
              <a:ext cx="267168" cy="205349"/>
            </a:xfrm>
            <a:custGeom>
              <a:avLst/>
              <a:gdLst/>
              <a:ahLst/>
              <a:cxnLst/>
              <a:rect l="0" t="0" r="0" b="0"/>
              <a:pathLst>
                <a:path w="267168" h="205349">
                  <a:moveTo>
                    <a:pt x="0" y="26754"/>
                  </a:moveTo>
                  <a:lnTo>
                    <a:pt x="4740" y="26754"/>
                  </a:lnTo>
                  <a:lnTo>
                    <a:pt x="7129" y="25762"/>
                  </a:lnTo>
                  <a:lnTo>
                    <a:pt x="15231" y="20617"/>
                  </a:lnTo>
                  <a:lnTo>
                    <a:pt x="20990" y="19066"/>
                  </a:lnTo>
                  <a:lnTo>
                    <a:pt x="24907" y="18652"/>
                  </a:lnTo>
                  <a:lnTo>
                    <a:pt x="29503" y="18376"/>
                  </a:lnTo>
                  <a:lnTo>
                    <a:pt x="34552" y="18192"/>
                  </a:lnTo>
                  <a:lnTo>
                    <a:pt x="39901" y="17077"/>
                  </a:lnTo>
                  <a:lnTo>
                    <a:pt x="45453" y="15342"/>
                  </a:lnTo>
                  <a:lnTo>
                    <a:pt x="51137" y="13193"/>
                  </a:lnTo>
                  <a:lnTo>
                    <a:pt x="56912" y="11760"/>
                  </a:lnTo>
                  <a:lnTo>
                    <a:pt x="62746" y="10805"/>
                  </a:lnTo>
                  <a:lnTo>
                    <a:pt x="68619" y="10168"/>
                  </a:lnTo>
                  <a:lnTo>
                    <a:pt x="75512" y="8752"/>
                  </a:lnTo>
                  <a:lnTo>
                    <a:pt x="83083" y="6815"/>
                  </a:lnTo>
                  <a:lnTo>
                    <a:pt x="91107" y="4532"/>
                  </a:lnTo>
                  <a:lnTo>
                    <a:pt x="99433" y="3010"/>
                  </a:lnTo>
                  <a:lnTo>
                    <a:pt x="107960" y="1995"/>
                  </a:lnTo>
                  <a:lnTo>
                    <a:pt x="116622" y="1318"/>
                  </a:lnTo>
                  <a:lnTo>
                    <a:pt x="125373" y="867"/>
                  </a:lnTo>
                  <a:lnTo>
                    <a:pt x="143034" y="366"/>
                  </a:lnTo>
                  <a:lnTo>
                    <a:pt x="196466" y="0"/>
                  </a:lnTo>
                  <a:lnTo>
                    <a:pt x="205392" y="981"/>
                  </a:lnTo>
                  <a:lnTo>
                    <a:pt x="214318" y="2626"/>
                  </a:lnTo>
                  <a:lnTo>
                    <a:pt x="223246" y="4716"/>
                  </a:lnTo>
                  <a:lnTo>
                    <a:pt x="231182" y="6109"/>
                  </a:lnTo>
                  <a:lnTo>
                    <a:pt x="238457" y="7038"/>
                  </a:lnTo>
                  <a:lnTo>
                    <a:pt x="245292" y="7657"/>
                  </a:lnTo>
                  <a:lnTo>
                    <a:pt x="250840" y="9062"/>
                  </a:lnTo>
                  <a:lnTo>
                    <a:pt x="255531" y="10991"/>
                  </a:lnTo>
                  <a:lnTo>
                    <a:pt x="259651" y="13268"/>
                  </a:lnTo>
                  <a:lnTo>
                    <a:pt x="262397" y="16772"/>
                  </a:lnTo>
                  <a:lnTo>
                    <a:pt x="264228" y="21091"/>
                  </a:lnTo>
                  <a:lnTo>
                    <a:pt x="265449" y="25955"/>
                  </a:lnTo>
                  <a:lnTo>
                    <a:pt x="266263" y="31182"/>
                  </a:lnTo>
                  <a:lnTo>
                    <a:pt x="266805" y="36652"/>
                  </a:lnTo>
                  <a:lnTo>
                    <a:pt x="267167" y="42282"/>
                  </a:lnTo>
                  <a:lnTo>
                    <a:pt x="266416" y="48020"/>
                  </a:lnTo>
                  <a:lnTo>
                    <a:pt x="264923" y="53830"/>
                  </a:lnTo>
                  <a:lnTo>
                    <a:pt x="246880" y="107661"/>
                  </a:lnTo>
                  <a:lnTo>
                    <a:pt x="242969" y="116411"/>
                  </a:lnTo>
                  <a:lnTo>
                    <a:pt x="238378" y="125221"/>
                  </a:lnTo>
                  <a:lnTo>
                    <a:pt x="233332" y="134071"/>
                  </a:lnTo>
                  <a:lnTo>
                    <a:pt x="229969" y="142947"/>
                  </a:lnTo>
                  <a:lnTo>
                    <a:pt x="227726" y="151841"/>
                  </a:lnTo>
                  <a:lnTo>
                    <a:pt x="226232" y="160747"/>
                  </a:lnTo>
                  <a:lnTo>
                    <a:pt x="224243" y="168669"/>
                  </a:lnTo>
                  <a:lnTo>
                    <a:pt x="221924" y="175934"/>
                  </a:lnTo>
                  <a:lnTo>
                    <a:pt x="219387" y="182762"/>
                  </a:lnTo>
                  <a:lnTo>
                    <a:pt x="217695" y="188306"/>
                  </a:lnTo>
                  <a:lnTo>
                    <a:pt x="216568" y="192995"/>
                  </a:lnTo>
                  <a:lnTo>
                    <a:pt x="214312" y="2053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Annotation66"/>
            <p:cNvSpPr/>
            <p:nvPr/>
          </p:nvSpPr>
          <p:spPr>
            <a:xfrm>
              <a:off x="4777383" y="3400046"/>
              <a:ext cx="26790" cy="250032"/>
            </a:xfrm>
            <a:custGeom>
              <a:avLst/>
              <a:gdLst/>
              <a:ahLst/>
              <a:cxnLst/>
              <a:rect l="0" t="0" r="0" b="0"/>
              <a:pathLst>
                <a:path w="26790" h="250032">
                  <a:moveTo>
                    <a:pt x="0" y="0"/>
                  </a:moveTo>
                  <a:lnTo>
                    <a:pt x="0" y="12429"/>
                  </a:lnTo>
                  <a:lnTo>
                    <a:pt x="992" y="15231"/>
                  </a:lnTo>
                  <a:lnTo>
                    <a:pt x="2645" y="18091"/>
                  </a:lnTo>
                  <a:lnTo>
                    <a:pt x="4740" y="20991"/>
                  </a:lnTo>
                  <a:lnTo>
                    <a:pt x="5144" y="25900"/>
                  </a:lnTo>
                  <a:lnTo>
                    <a:pt x="4421" y="32150"/>
                  </a:lnTo>
                  <a:lnTo>
                    <a:pt x="2948" y="39293"/>
                  </a:lnTo>
                  <a:lnTo>
                    <a:pt x="1965" y="47031"/>
                  </a:lnTo>
                  <a:lnTo>
                    <a:pt x="1310" y="55166"/>
                  </a:lnTo>
                  <a:lnTo>
                    <a:pt x="873" y="63567"/>
                  </a:lnTo>
                  <a:lnTo>
                    <a:pt x="388" y="80838"/>
                  </a:lnTo>
                  <a:lnTo>
                    <a:pt x="15" y="151823"/>
                  </a:lnTo>
                  <a:lnTo>
                    <a:pt x="2" y="191715"/>
                  </a:lnTo>
                  <a:lnTo>
                    <a:pt x="993" y="198255"/>
                  </a:lnTo>
                  <a:lnTo>
                    <a:pt x="2647" y="204600"/>
                  </a:lnTo>
                  <a:lnTo>
                    <a:pt x="4741" y="210814"/>
                  </a:lnTo>
                  <a:lnTo>
                    <a:pt x="7129" y="215949"/>
                  </a:lnTo>
                  <a:lnTo>
                    <a:pt x="9714" y="220365"/>
                  </a:lnTo>
                  <a:lnTo>
                    <a:pt x="12429" y="224301"/>
                  </a:lnTo>
                  <a:lnTo>
                    <a:pt x="14239" y="227916"/>
                  </a:lnTo>
                  <a:lnTo>
                    <a:pt x="15446" y="231319"/>
                  </a:lnTo>
                  <a:lnTo>
                    <a:pt x="16250" y="234580"/>
                  </a:lnTo>
                  <a:lnTo>
                    <a:pt x="17778" y="237746"/>
                  </a:lnTo>
                  <a:lnTo>
                    <a:pt x="19790" y="240849"/>
                  </a:lnTo>
                  <a:lnTo>
                    <a:pt x="26789" y="2500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Annotation67"/>
            <p:cNvSpPr/>
            <p:nvPr/>
          </p:nvSpPr>
          <p:spPr>
            <a:xfrm>
              <a:off x="4750594" y="3404203"/>
              <a:ext cx="223243" cy="236946"/>
            </a:xfrm>
            <a:custGeom>
              <a:avLst/>
              <a:gdLst/>
              <a:ahLst/>
              <a:cxnLst/>
              <a:rect l="0" t="0" r="0" b="0"/>
              <a:pathLst>
                <a:path w="223243" h="236946">
                  <a:moveTo>
                    <a:pt x="0" y="120859"/>
                  </a:moveTo>
                  <a:lnTo>
                    <a:pt x="102618" y="120859"/>
                  </a:lnTo>
                  <a:lnTo>
                    <a:pt x="109091" y="119866"/>
                  </a:lnTo>
                  <a:lnTo>
                    <a:pt x="115391" y="118213"/>
                  </a:lnTo>
                  <a:lnTo>
                    <a:pt x="121576" y="116118"/>
                  </a:lnTo>
                  <a:lnTo>
                    <a:pt x="127683" y="113729"/>
                  </a:lnTo>
                  <a:lnTo>
                    <a:pt x="133739" y="111145"/>
                  </a:lnTo>
                  <a:lnTo>
                    <a:pt x="139761" y="108430"/>
                  </a:lnTo>
                  <a:lnTo>
                    <a:pt x="144768" y="105627"/>
                  </a:lnTo>
                  <a:lnTo>
                    <a:pt x="149098" y="102767"/>
                  </a:lnTo>
                  <a:lnTo>
                    <a:pt x="152977" y="99868"/>
                  </a:lnTo>
                  <a:lnTo>
                    <a:pt x="155562" y="96943"/>
                  </a:lnTo>
                  <a:lnTo>
                    <a:pt x="157286" y="94001"/>
                  </a:lnTo>
                  <a:lnTo>
                    <a:pt x="158436" y="91048"/>
                  </a:lnTo>
                  <a:lnTo>
                    <a:pt x="159201" y="87094"/>
                  </a:lnTo>
                  <a:lnTo>
                    <a:pt x="159712" y="82474"/>
                  </a:lnTo>
                  <a:lnTo>
                    <a:pt x="160053" y="77409"/>
                  </a:lnTo>
                  <a:lnTo>
                    <a:pt x="161272" y="72049"/>
                  </a:lnTo>
                  <a:lnTo>
                    <a:pt x="163077" y="66491"/>
                  </a:lnTo>
                  <a:lnTo>
                    <a:pt x="165273" y="60801"/>
                  </a:lnTo>
                  <a:lnTo>
                    <a:pt x="166736" y="56015"/>
                  </a:lnTo>
                  <a:lnTo>
                    <a:pt x="167712" y="51833"/>
                  </a:lnTo>
                  <a:lnTo>
                    <a:pt x="168363" y="48053"/>
                  </a:lnTo>
                  <a:lnTo>
                    <a:pt x="168796" y="43547"/>
                  </a:lnTo>
                  <a:lnTo>
                    <a:pt x="169086" y="38560"/>
                  </a:lnTo>
                  <a:lnTo>
                    <a:pt x="169279" y="33251"/>
                  </a:lnTo>
                  <a:lnTo>
                    <a:pt x="170399" y="28719"/>
                  </a:lnTo>
                  <a:lnTo>
                    <a:pt x="172138" y="24706"/>
                  </a:lnTo>
                  <a:lnTo>
                    <a:pt x="175724" y="17600"/>
                  </a:lnTo>
                  <a:lnTo>
                    <a:pt x="177318" y="11135"/>
                  </a:lnTo>
                  <a:lnTo>
                    <a:pt x="178342" y="5037"/>
                  </a:lnTo>
                  <a:lnTo>
                    <a:pt x="178519" y="0"/>
                  </a:lnTo>
                  <a:lnTo>
                    <a:pt x="178589" y="7052"/>
                  </a:lnTo>
                  <a:lnTo>
                    <a:pt x="178591" y="9269"/>
                  </a:lnTo>
                  <a:lnTo>
                    <a:pt x="179584" y="12731"/>
                  </a:lnTo>
                  <a:lnTo>
                    <a:pt x="181238" y="17024"/>
                  </a:lnTo>
                  <a:lnTo>
                    <a:pt x="183333" y="21870"/>
                  </a:lnTo>
                  <a:lnTo>
                    <a:pt x="183737" y="27085"/>
                  </a:lnTo>
                  <a:lnTo>
                    <a:pt x="183015" y="32546"/>
                  </a:lnTo>
                  <a:lnTo>
                    <a:pt x="181542" y="38171"/>
                  </a:lnTo>
                  <a:lnTo>
                    <a:pt x="180558" y="44898"/>
                  </a:lnTo>
                  <a:lnTo>
                    <a:pt x="179903" y="52359"/>
                  </a:lnTo>
                  <a:lnTo>
                    <a:pt x="179466" y="60309"/>
                  </a:lnTo>
                  <a:lnTo>
                    <a:pt x="180168" y="68586"/>
                  </a:lnTo>
                  <a:lnTo>
                    <a:pt x="181627" y="77081"/>
                  </a:lnTo>
                  <a:lnTo>
                    <a:pt x="183593" y="85720"/>
                  </a:lnTo>
                  <a:lnTo>
                    <a:pt x="184902" y="95449"/>
                  </a:lnTo>
                  <a:lnTo>
                    <a:pt x="185776" y="105903"/>
                  </a:lnTo>
                  <a:lnTo>
                    <a:pt x="186358" y="116841"/>
                  </a:lnTo>
                  <a:lnTo>
                    <a:pt x="187006" y="136932"/>
                  </a:lnTo>
                  <a:lnTo>
                    <a:pt x="187421" y="174084"/>
                  </a:lnTo>
                  <a:lnTo>
                    <a:pt x="188447" y="182139"/>
                  </a:lnTo>
                  <a:lnTo>
                    <a:pt x="190124" y="189494"/>
                  </a:lnTo>
                  <a:lnTo>
                    <a:pt x="192233" y="196381"/>
                  </a:lnTo>
                  <a:lnTo>
                    <a:pt x="194632" y="201964"/>
                  </a:lnTo>
                  <a:lnTo>
                    <a:pt x="197223" y="206679"/>
                  </a:lnTo>
                  <a:lnTo>
                    <a:pt x="199943" y="210814"/>
                  </a:lnTo>
                  <a:lnTo>
                    <a:pt x="202965" y="218055"/>
                  </a:lnTo>
                  <a:lnTo>
                    <a:pt x="203771" y="221375"/>
                  </a:lnTo>
                  <a:lnTo>
                    <a:pt x="207312" y="227710"/>
                  </a:lnTo>
                  <a:lnTo>
                    <a:pt x="209645" y="230788"/>
                  </a:lnTo>
                  <a:lnTo>
                    <a:pt x="212193" y="232841"/>
                  </a:lnTo>
                  <a:lnTo>
                    <a:pt x="214884" y="234208"/>
                  </a:lnTo>
                  <a:lnTo>
                    <a:pt x="223242" y="2369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Annotation68"/>
            <p:cNvSpPr/>
            <p:nvPr/>
          </p:nvSpPr>
          <p:spPr>
            <a:xfrm>
              <a:off x="5075848" y="3364327"/>
              <a:ext cx="40864" cy="187525"/>
            </a:xfrm>
            <a:custGeom>
              <a:avLst/>
              <a:gdLst/>
              <a:ahLst/>
              <a:cxnLst/>
              <a:rect l="0" t="0" r="0" b="0"/>
              <a:pathLst>
                <a:path w="40864" h="187525">
                  <a:moveTo>
                    <a:pt x="5144" y="0"/>
                  </a:moveTo>
                  <a:lnTo>
                    <a:pt x="5144" y="20991"/>
                  </a:lnTo>
                  <a:lnTo>
                    <a:pt x="4152" y="24908"/>
                  </a:lnTo>
                  <a:lnTo>
                    <a:pt x="2498" y="29504"/>
                  </a:lnTo>
                  <a:lnTo>
                    <a:pt x="403" y="34553"/>
                  </a:lnTo>
                  <a:lnTo>
                    <a:pt x="0" y="40894"/>
                  </a:lnTo>
                  <a:lnTo>
                    <a:pt x="722" y="48099"/>
                  </a:lnTo>
                  <a:lnTo>
                    <a:pt x="2196" y="55879"/>
                  </a:lnTo>
                  <a:lnTo>
                    <a:pt x="3178" y="63049"/>
                  </a:lnTo>
                  <a:lnTo>
                    <a:pt x="3834" y="69814"/>
                  </a:lnTo>
                  <a:lnTo>
                    <a:pt x="4271" y="76309"/>
                  </a:lnTo>
                  <a:lnTo>
                    <a:pt x="5554" y="83615"/>
                  </a:lnTo>
                  <a:lnTo>
                    <a:pt x="7401" y="91462"/>
                  </a:lnTo>
                  <a:lnTo>
                    <a:pt x="9625" y="99670"/>
                  </a:lnTo>
                  <a:lnTo>
                    <a:pt x="14743" y="116728"/>
                  </a:lnTo>
                  <a:lnTo>
                    <a:pt x="26112" y="151932"/>
                  </a:lnTo>
                  <a:lnTo>
                    <a:pt x="29044" y="159827"/>
                  </a:lnTo>
                  <a:lnTo>
                    <a:pt x="31991" y="167075"/>
                  </a:lnTo>
                  <a:lnTo>
                    <a:pt x="40863" y="1875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SMARTInkAnnotation69"/>
            <p:cNvSpPr/>
            <p:nvPr/>
          </p:nvSpPr>
          <p:spPr>
            <a:xfrm>
              <a:off x="5018484" y="3417905"/>
              <a:ext cx="196455" cy="17861"/>
            </a:xfrm>
            <a:custGeom>
              <a:avLst/>
              <a:gdLst/>
              <a:ahLst/>
              <a:cxnLst/>
              <a:rect l="0" t="0" r="0" b="0"/>
              <a:pathLst>
                <a:path w="196455" h="17861">
                  <a:moveTo>
                    <a:pt x="0" y="17860"/>
                  </a:moveTo>
                  <a:lnTo>
                    <a:pt x="7689" y="17860"/>
                  </a:lnTo>
                  <a:lnTo>
                    <a:pt x="10087" y="16868"/>
                  </a:lnTo>
                  <a:lnTo>
                    <a:pt x="13670" y="15214"/>
                  </a:lnTo>
                  <a:lnTo>
                    <a:pt x="18043" y="13119"/>
                  </a:lnTo>
                  <a:lnTo>
                    <a:pt x="22943" y="11723"/>
                  </a:lnTo>
                  <a:lnTo>
                    <a:pt x="28194" y="10792"/>
                  </a:lnTo>
                  <a:lnTo>
                    <a:pt x="33679" y="10171"/>
                  </a:lnTo>
                  <a:lnTo>
                    <a:pt x="41304" y="9757"/>
                  </a:lnTo>
                  <a:lnTo>
                    <a:pt x="60360" y="9297"/>
                  </a:lnTo>
                  <a:lnTo>
                    <a:pt x="128327" y="8963"/>
                  </a:lnTo>
                  <a:lnTo>
                    <a:pt x="139129" y="7960"/>
                  </a:lnTo>
                  <a:lnTo>
                    <a:pt x="149308" y="6299"/>
                  </a:lnTo>
                  <a:lnTo>
                    <a:pt x="159070" y="4199"/>
                  </a:lnTo>
                  <a:lnTo>
                    <a:pt x="167562" y="2800"/>
                  </a:lnTo>
                  <a:lnTo>
                    <a:pt x="175208" y="1867"/>
                  </a:lnTo>
                  <a:lnTo>
                    <a:pt x="19645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5644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44008" y="1412776"/>
            <a:ext cx="3960440" cy="5017233"/>
            <a:chOff x="4644008" y="1412776"/>
            <a:chExt cx="3960440" cy="5017233"/>
          </a:xfrm>
        </p:grpSpPr>
        <p:grpSp>
          <p:nvGrpSpPr>
            <p:cNvPr id="21" name="Group 20"/>
            <p:cNvGrpSpPr/>
            <p:nvPr/>
          </p:nvGrpSpPr>
          <p:grpSpPr>
            <a:xfrm>
              <a:off x="5126636" y="1412776"/>
              <a:ext cx="3477812" cy="5017233"/>
              <a:chOff x="5126636" y="1720163"/>
              <a:chExt cx="3477812" cy="5017233"/>
            </a:xfrm>
          </p:grpSpPr>
          <p:pic>
            <p:nvPicPr>
              <p:cNvPr id="22" name="il_fi" descr="http://www.beltina.org/pics/nephron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933" t="-2227" r="16488" b="21074"/>
              <a:stretch/>
            </p:blipFill>
            <p:spPr bwMode="auto">
              <a:xfrm>
                <a:off x="5126636" y="1720163"/>
                <a:ext cx="3090050" cy="501723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156176" y="1988840"/>
                <a:ext cx="244827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20872981">
                <a:off x="6373933" y="2172600"/>
                <a:ext cx="458417" cy="75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219518">
                <a:off x="7563217" y="4595090"/>
                <a:ext cx="838040" cy="198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457476" y="5488430"/>
                <a:ext cx="1340890" cy="75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4932040" y="2240841"/>
              <a:ext cx="360040" cy="3240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112060" y="1556792"/>
              <a:ext cx="1491081" cy="6840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44008" y="3789040"/>
              <a:ext cx="1656183" cy="1492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179512" y="150125"/>
            <a:ext cx="8928992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REABSORPTION…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240840"/>
            <a:ext cx="4624458" cy="4356511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The </a:t>
            </a:r>
            <a:r>
              <a:rPr lang="en-CA" sz="3600" b="1" u="sng" dirty="0" smtClean="0"/>
              <a:t>Descending Loop of </a:t>
            </a:r>
            <a:r>
              <a:rPr lang="en-CA" sz="3600" b="1" u="sng" dirty="0" err="1" smtClean="0"/>
              <a:t>Henle</a:t>
            </a:r>
            <a:r>
              <a:rPr lang="en-CA" sz="3600" b="1" dirty="0" smtClean="0"/>
              <a:t> is </a:t>
            </a:r>
            <a:r>
              <a:rPr lang="en-CA" sz="3600" b="1" dirty="0" smtClean="0">
                <a:solidFill>
                  <a:srgbClr val="FF0000"/>
                </a:solidFill>
              </a:rPr>
              <a:t>only permeable </a:t>
            </a:r>
            <a:r>
              <a:rPr lang="en-CA" sz="3600" b="1" dirty="0" smtClean="0"/>
              <a:t>to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CA" sz="3600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O. </a:t>
            </a:r>
            <a:r>
              <a:rPr lang="en-CA" sz="3600" b="1" dirty="0" smtClean="0"/>
              <a:t>Removing it  concentrates the </a:t>
            </a:r>
            <a:r>
              <a:rPr lang="en-CA" sz="3600" b="1" dirty="0"/>
              <a:t>u</a:t>
            </a:r>
            <a:r>
              <a:rPr lang="en-CA" sz="3600" b="1" dirty="0" smtClean="0"/>
              <a:t>rine even more</a:t>
            </a:r>
            <a:endParaRPr lang="en-CA" sz="3600" b="1" baseline="30000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05901" y="2973362"/>
            <a:ext cx="2103149" cy="18960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4420731" y="3185797"/>
            <a:ext cx="4667924" cy="3301986"/>
            <a:chOff x="4420731" y="3185797"/>
            <a:chExt cx="4667924" cy="3301986"/>
          </a:xfrm>
        </p:grpSpPr>
        <p:sp>
          <p:nvSpPr>
            <p:cNvPr id="5" name="SMARTInkAnnotation0"/>
            <p:cNvSpPr/>
            <p:nvPr/>
          </p:nvSpPr>
          <p:spPr>
            <a:xfrm>
              <a:off x="8244010" y="3551960"/>
              <a:ext cx="176686" cy="285437"/>
            </a:xfrm>
            <a:custGeom>
              <a:avLst/>
              <a:gdLst/>
              <a:ahLst/>
              <a:cxnLst/>
              <a:rect l="0" t="0" r="0" b="0"/>
              <a:pathLst>
                <a:path w="176686" h="285437">
                  <a:moveTo>
                    <a:pt x="158826" y="8820"/>
                  </a:moveTo>
                  <a:lnTo>
                    <a:pt x="154085" y="4080"/>
                  </a:lnTo>
                  <a:lnTo>
                    <a:pt x="151697" y="2683"/>
                  </a:lnTo>
                  <a:lnTo>
                    <a:pt x="146397" y="1132"/>
                  </a:lnTo>
                  <a:lnTo>
                    <a:pt x="141046" y="136"/>
                  </a:lnTo>
                  <a:lnTo>
                    <a:pt x="136702" y="0"/>
                  </a:lnTo>
                  <a:lnTo>
                    <a:pt x="134155" y="956"/>
                  </a:lnTo>
                  <a:lnTo>
                    <a:pt x="124837" y="7042"/>
                  </a:lnTo>
                  <a:lnTo>
                    <a:pt x="120291" y="9619"/>
                  </a:lnTo>
                  <a:lnTo>
                    <a:pt x="115277" y="12329"/>
                  </a:lnTo>
                  <a:lnTo>
                    <a:pt x="110941" y="15128"/>
                  </a:lnTo>
                  <a:lnTo>
                    <a:pt x="107059" y="17987"/>
                  </a:lnTo>
                  <a:lnTo>
                    <a:pt x="103479" y="20885"/>
                  </a:lnTo>
                  <a:lnTo>
                    <a:pt x="99108" y="24801"/>
                  </a:lnTo>
                  <a:lnTo>
                    <a:pt x="88959" y="34444"/>
                  </a:lnTo>
                  <a:lnTo>
                    <a:pt x="72089" y="51029"/>
                  </a:lnTo>
                  <a:lnTo>
                    <a:pt x="67266" y="57796"/>
                  </a:lnTo>
                  <a:lnTo>
                    <a:pt x="63060" y="65283"/>
                  </a:lnTo>
                  <a:lnTo>
                    <a:pt x="59263" y="73251"/>
                  </a:lnTo>
                  <a:lnTo>
                    <a:pt x="54748" y="81540"/>
                  </a:lnTo>
                  <a:lnTo>
                    <a:pt x="49754" y="90042"/>
                  </a:lnTo>
                  <a:lnTo>
                    <a:pt x="44438" y="98687"/>
                  </a:lnTo>
                  <a:lnTo>
                    <a:pt x="38912" y="108419"/>
                  </a:lnTo>
                  <a:lnTo>
                    <a:pt x="27478" y="129816"/>
                  </a:lnTo>
                  <a:lnTo>
                    <a:pt x="22644" y="141077"/>
                  </a:lnTo>
                  <a:lnTo>
                    <a:pt x="18428" y="152555"/>
                  </a:lnTo>
                  <a:lnTo>
                    <a:pt x="4534" y="194750"/>
                  </a:lnTo>
                  <a:lnTo>
                    <a:pt x="2386" y="204211"/>
                  </a:lnTo>
                  <a:lnTo>
                    <a:pt x="955" y="213495"/>
                  </a:lnTo>
                  <a:lnTo>
                    <a:pt x="0" y="222661"/>
                  </a:lnTo>
                  <a:lnTo>
                    <a:pt x="356" y="230756"/>
                  </a:lnTo>
                  <a:lnTo>
                    <a:pt x="1585" y="238137"/>
                  </a:lnTo>
                  <a:lnTo>
                    <a:pt x="3397" y="245042"/>
                  </a:lnTo>
                  <a:lnTo>
                    <a:pt x="5597" y="251629"/>
                  </a:lnTo>
                  <a:lnTo>
                    <a:pt x="8056" y="258006"/>
                  </a:lnTo>
                  <a:lnTo>
                    <a:pt x="10688" y="264241"/>
                  </a:lnTo>
                  <a:lnTo>
                    <a:pt x="14426" y="269390"/>
                  </a:lnTo>
                  <a:lnTo>
                    <a:pt x="18903" y="273815"/>
                  </a:lnTo>
                  <a:lnTo>
                    <a:pt x="23871" y="277757"/>
                  </a:lnTo>
                  <a:lnTo>
                    <a:pt x="29170" y="280385"/>
                  </a:lnTo>
                  <a:lnTo>
                    <a:pt x="34685" y="282137"/>
                  </a:lnTo>
                  <a:lnTo>
                    <a:pt x="40346" y="283305"/>
                  </a:lnTo>
                  <a:lnTo>
                    <a:pt x="46106" y="284084"/>
                  </a:lnTo>
                  <a:lnTo>
                    <a:pt x="51929" y="284603"/>
                  </a:lnTo>
                  <a:lnTo>
                    <a:pt x="57795" y="284949"/>
                  </a:lnTo>
                  <a:lnTo>
                    <a:pt x="72251" y="285333"/>
                  </a:lnTo>
                  <a:lnTo>
                    <a:pt x="80273" y="285436"/>
                  </a:lnTo>
                  <a:lnTo>
                    <a:pt x="88598" y="284512"/>
                  </a:lnTo>
                  <a:lnTo>
                    <a:pt x="97124" y="282904"/>
                  </a:lnTo>
                  <a:lnTo>
                    <a:pt x="105786" y="280840"/>
                  </a:lnTo>
                  <a:lnTo>
                    <a:pt x="113544" y="278471"/>
                  </a:lnTo>
                  <a:lnTo>
                    <a:pt x="120700" y="275900"/>
                  </a:lnTo>
                  <a:lnTo>
                    <a:pt x="127456" y="273194"/>
                  </a:lnTo>
                  <a:lnTo>
                    <a:pt x="133944" y="270398"/>
                  </a:lnTo>
                  <a:lnTo>
                    <a:pt x="146445" y="264645"/>
                  </a:lnTo>
                  <a:lnTo>
                    <a:pt x="176685" y="2499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SMARTInkAnnotation1"/>
            <p:cNvSpPr/>
            <p:nvPr/>
          </p:nvSpPr>
          <p:spPr>
            <a:xfrm>
              <a:off x="8456937" y="3517232"/>
              <a:ext cx="129014" cy="195160"/>
            </a:xfrm>
            <a:custGeom>
              <a:avLst/>
              <a:gdLst/>
              <a:ahLst/>
              <a:cxnLst/>
              <a:rect l="0" t="0" r="0" b="0"/>
              <a:pathLst>
                <a:path w="129014" h="195160">
                  <a:moveTo>
                    <a:pt x="53055" y="34618"/>
                  </a:moveTo>
                  <a:lnTo>
                    <a:pt x="48314" y="39359"/>
                  </a:lnTo>
                  <a:lnTo>
                    <a:pt x="46918" y="41748"/>
                  </a:lnTo>
                  <a:lnTo>
                    <a:pt x="45367" y="47047"/>
                  </a:lnTo>
                  <a:lnTo>
                    <a:pt x="42032" y="52710"/>
                  </a:lnTo>
                  <a:lnTo>
                    <a:pt x="39753" y="55610"/>
                  </a:lnTo>
                  <a:lnTo>
                    <a:pt x="37242" y="60519"/>
                  </a:lnTo>
                  <a:lnTo>
                    <a:pt x="34576" y="66768"/>
                  </a:lnTo>
                  <a:lnTo>
                    <a:pt x="31805" y="73911"/>
                  </a:lnTo>
                  <a:lnTo>
                    <a:pt x="26082" y="89785"/>
                  </a:lnTo>
                  <a:lnTo>
                    <a:pt x="23167" y="98185"/>
                  </a:lnTo>
                  <a:lnTo>
                    <a:pt x="20232" y="105770"/>
                  </a:lnTo>
                  <a:lnTo>
                    <a:pt x="17282" y="112811"/>
                  </a:lnTo>
                  <a:lnTo>
                    <a:pt x="14324" y="119489"/>
                  </a:lnTo>
                  <a:lnTo>
                    <a:pt x="11359" y="126918"/>
                  </a:lnTo>
                  <a:lnTo>
                    <a:pt x="5420" y="143109"/>
                  </a:lnTo>
                  <a:lnTo>
                    <a:pt x="3439" y="149610"/>
                  </a:lnTo>
                  <a:lnTo>
                    <a:pt x="2119" y="154935"/>
                  </a:lnTo>
                  <a:lnTo>
                    <a:pt x="1238" y="159478"/>
                  </a:lnTo>
                  <a:lnTo>
                    <a:pt x="651" y="164491"/>
                  </a:lnTo>
                  <a:lnTo>
                    <a:pt x="260" y="169817"/>
                  </a:lnTo>
                  <a:lnTo>
                    <a:pt x="0" y="175353"/>
                  </a:lnTo>
                  <a:lnTo>
                    <a:pt x="817" y="180035"/>
                  </a:lnTo>
                  <a:lnTo>
                    <a:pt x="2355" y="184149"/>
                  </a:lnTo>
                  <a:lnTo>
                    <a:pt x="7211" y="193140"/>
                  </a:lnTo>
                  <a:lnTo>
                    <a:pt x="9593" y="193878"/>
                  </a:lnTo>
                  <a:lnTo>
                    <a:pt x="13168" y="194369"/>
                  </a:lnTo>
                  <a:lnTo>
                    <a:pt x="17533" y="194697"/>
                  </a:lnTo>
                  <a:lnTo>
                    <a:pt x="22428" y="194916"/>
                  </a:lnTo>
                  <a:lnTo>
                    <a:pt x="33160" y="195159"/>
                  </a:lnTo>
                  <a:lnTo>
                    <a:pt x="38799" y="194231"/>
                  </a:lnTo>
                  <a:lnTo>
                    <a:pt x="44543" y="192621"/>
                  </a:lnTo>
                  <a:lnTo>
                    <a:pt x="50357" y="190555"/>
                  </a:lnTo>
                  <a:lnTo>
                    <a:pt x="56218" y="187193"/>
                  </a:lnTo>
                  <a:lnTo>
                    <a:pt x="62109" y="182968"/>
                  </a:lnTo>
                  <a:lnTo>
                    <a:pt x="68021" y="178166"/>
                  </a:lnTo>
                  <a:lnTo>
                    <a:pt x="73946" y="172981"/>
                  </a:lnTo>
                  <a:lnTo>
                    <a:pt x="79881" y="167540"/>
                  </a:lnTo>
                  <a:lnTo>
                    <a:pt x="85822" y="161928"/>
                  </a:lnTo>
                  <a:lnTo>
                    <a:pt x="90775" y="155211"/>
                  </a:lnTo>
                  <a:lnTo>
                    <a:pt x="95070" y="147755"/>
                  </a:lnTo>
                  <a:lnTo>
                    <a:pt x="98924" y="139809"/>
                  </a:lnTo>
                  <a:lnTo>
                    <a:pt x="103478" y="131534"/>
                  </a:lnTo>
                  <a:lnTo>
                    <a:pt x="108498" y="123042"/>
                  </a:lnTo>
                  <a:lnTo>
                    <a:pt x="113830" y="114403"/>
                  </a:lnTo>
                  <a:lnTo>
                    <a:pt x="117385" y="104675"/>
                  </a:lnTo>
                  <a:lnTo>
                    <a:pt x="119753" y="94222"/>
                  </a:lnTo>
                  <a:lnTo>
                    <a:pt x="121333" y="83284"/>
                  </a:lnTo>
                  <a:lnTo>
                    <a:pt x="123379" y="73015"/>
                  </a:lnTo>
                  <a:lnTo>
                    <a:pt x="125734" y="63193"/>
                  </a:lnTo>
                  <a:lnTo>
                    <a:pt x="128297" y="53668"/>
                  </a:lnTo>
                  <a:lnTo>
                    <a:pt x="129013" y="45333"/>
                  </a:lnTo>
                  <a:lnTo>
                    <a:pt x="128498" y="37793"/>
                  </a:lnTo>
                  <a:lnTo>
                    <a:pt x="127163" y="30782"/>
                  </a:lnTo>
                  <a:lnTo>
                    <a:pt x="125280" y="24124"/>
                  </a:lnTo>
                  <a:lnTo>
                    <a:pt x="123034" y="17700"/>
                  </a:lnTo>
                  <a:lnTo>
                    <a:pt x="120543" y="11433"/>
                  </a:lnTo>
                  <a:lnTo>
                    <a:pt x="117891" y="7255"/>
                  </a:lnTo>
                  <a:lnTo>
                    <a:pt x="115130" y="4470"/>
                  </a:lnTo>
                  <a:lnTo>
                    <a:pt x="112299" y="2613"/>
                  </a:lnTo>
                  <a:lnTo>
                    <a:pt x="108425" y="1376"/>
                  </a:lnTo>
                  <a:lnTo>
                    <a:pt x="103860" y="550"/>
                  </a:lnTo>
                  <a:lnTo>
                    <a:pt x="98831" y="0"/>
                  </a:lnTo>
                  <a:lnTo>
                    <a:pt x="94487" y="625"/>
                  </a:lnTo>
                  <a:lnTo>
                    <a:pt x="90598" y="2035"/>
                  </a:lnTo>
                  <a:lnTo>
                    <a:pt x="82639" y="6246"/>
                  </a:lnTo>
                  <a:lnTo>
                    <a:pt x="72487" y="11425"/>
                  </a:lnTo>
                  <a:lnTo>
                    <a:pt x="67995" y="14195"/>
                  </a:lnTo>
                  <a:lnTo>
                    <a:pt x="64007" y="17034"/>
                  </a:lnTo>
                  <a:lnTo>
                    <a:pt x="60357" y="19919"/>
                  </a:lnTo>
                  <a:lnTo>
                    <a:pt x="57923" y="22835"/>
                  </a:lnTo>
                  <a:lnTo>
                    <a:pt x="56301" y="25771"/>
                  </a:lnTo>
                  <a:lnTo>
                    <a:pt x="55219" y="28720"/>
                  </a:lnTo>
                  <a:lnTo>
                    <a:pt x="51372" y="34643"/>
                  </a:lnTo>
                  <a:lnTo>
                    <a:pt x="44126" y="435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SMARTInkAnnotation2"/>
            <p:cNvSpPr/>
            <p:nvPr/>
          </p:nvSpPr>
          <p:spPr>
            <a:xfrm>
              <a:off x="8663038" y="3435765"/>
              <a:ext cx="70197" cy="196441"/>
            </a:xfrm>
            <a:custGeom>
              <a:avLst/>
              <a:gdLst/>
              <a:ahLst/>
              <a:cxnLst/>
              <a:rect l="0" t="0" r="0" b="0"/>
              <a:pathLst>
                <a:path w="70197" h="196441">
                  <a:moveTo>
                    <a:pt x="7689" y="125015"/>
                  </a:moveTo>
                  <a:lnTo>
                    <a:pt x="2948" y="129756"/>
                  </a:lnTo>
                  <a:lnTo>
                    <a:pt x="1552" y="132145"/>
                  </a:lnTo>
                  <a:lnTo>
                    <a:pt x="0" y="137444"/>
                  </a:lnTo>
                  <a:lnTo>
                    <a:pt x="578" y="139255"/>
                  </a:lnTo>
                  <a:lnTo>
                    <a:pt x="1957" y="140461"/>
                  </a:lnTo>
                  <a:lnTo>
                    <a:pt x="3867" y="141265"/>
                  </a:lnTo>
                  <a:lnTo>
                    <a:pt x="5141" y="142794"/>
                  </a:lnTo>
                  <a:lnTo>
                    <a:pt x="5990" y="144805"/>
                  </a:lnTo>
                  <a:lnTo>
                    <a:pt x="6934" y="149686"/>
                  </a:lnTo>
                  <a:lnTo>
                    <a:pt x="7354" y="155162"/>
                  </a:lnTo>
                  <a:lnTo>
                    <a:pt x="8457" y="158012"/>
                  </a:lnTo>
                  <a:lnTo>
                    <a:pt x="10185" y="160904"/>
                  </a:lnTo>
                  <a:lnTo>
                    <a:pt x="12330" y="163824"/>
                  </a:lnTo>
                  <a:lnTo>
                    <a:pt x="14752" y="166763"/>
                  </a:lnTo>
                  <a:lnTo>
                    <a:pt x="17359" y="169714"/>
                  </a:lnTo>
                  <a:lnTo>
                    <a:pt x="20089" y="172674"/>
                  </a:lnTo>
                  <a:lnTo>
                    <a:pt x="22900" y="174647"/>
                  </a:lnTo>
                  <a:lnTo>
                    <a:pt x="25767" y="175963"/>
                  </a:lnTo>
                  <a:lnTo>
                    <a:pt x="28670" y="176840"/>
                  </a:lnTo>
                  <a:lnTo>
                    <a:pt x="30607" y="178416"/>
                  </a:lnTo>
                  <a:lnTo>
                    <a:pt x="31896" y="180460"/>
                  </a:lnTo>
                  <a:lnTo>
                    <a:pt x="32757" y="182815"/>
                  </a:lnTo>
                  <a:lnTo>
                    <a:pt x="34323" y="185376"/>
                  </a:lnTo>
                  <a:lnTo>
                    <a:pt x="36358" y="188076"/>
                  </a:lnTo>
                  <a:lnTo>
                    <a:pt x="38708" y="190869"/>
                  </a:lnTo>
                  <a:lnTo>
                    <a:pt x="41266" y="192730"/>
                  </a:lnTo>
                  <a:lnTo>
                    <a:pt x="43965" y="193971"/>
                  </a:lnTo>
                  <a:lnTo>
                    <a:pt x="51846" y="196308"/>
                  </a:lnTo>
                  <a:lnTo>
                    <a:pt x="53002" y="196356"/>
                  </a:lnTo>
                  <a:lnTo>
                    <a:pt x="59983" y="196440"/>
                  </a:lnTo>
                  <a:lnTo>
                    <a:pt x="58050" y="191155"/>
                  </a:lnTo>
                  <a:lnTo>
                    <a:pt x="56145" y="186968"/>
                  </a:lnTo>
                  <a:lnTo>
                    <a:pt x="48724" y="171594"/>
                  </a:lnTo>
                  <a:lnTo>
                    <a:pt x="45960" y="164997"/>
                  </a:lnTo>
                  <a:lnTo>
                    <a:pt x="43124" y="157623"/>
                  </a:lnTo>
                  <a:lnTo>
                    <a:pt x="37329" y="141492"/>
                  </a:lnTo>
                  <a:lnTo>
                    <a:pt x="31445" y="124401"/>
                  </a:lnTo>
                  <a:lnTo>
                    <a:pt x="29479" y="115676"/>
                  </a:lnTo>
                  <a:lnTo>
                    <a:pt x="28169" y="106883"/>
                  </a:lnTo>
                  <a:lnTo>
                    <a:pt x="27296" y="98044"/>
                  </a:lnTo>
                  <a:lnTo>
                    <a:pt x="26713" y="89175"/>
                  </a:lnTo>
                  <a:lnTo>
                    <a:pt x="26324" y="80286"/>
                  </a:lnTo>
                  <a:lnTo>
                    <a:pt x="25777" y="56200"/>
                  </a:lnTo>
                  <a:lnTo>
                    <a:pt x="25701" y="49373"/>
                  </a:lnTo>
                  <a:lnTo>
                    <a:pt x="26642" y="42837"/>
                  </a:lnTo>
                  <a:lnTo>
                    <a:pt x="28263" y="36496"/>
                  </a:lnTo>
                  <a:lnTo>
                    <a:pt x="30334" y="30284"/>
                  </a:lnTo>
                  <a:lnTo>
                    <a:pt x="32707" y="25150"/>
                  </a:lnTo>
                  <a:lnTo>
                    <a:pt x="35282" y="20735"/>
                  </a:lnTo>
                  <a:lnTo>
                    <a:pt x="37990" y="16800"/>
                  </a:lnTo>
                  <a:lnTo>
                    <a:pt x="41780" y="14177"/>
                  </a:lnTo>
                  <a:lnTo>
                    <a:pt x="46292" y="12427"/>
                  </a:lnTo>
                  <a:lnTo>
                    <a:pt x="51283" y="11262"/>
                  </a:lnTo>
                  <a:lnTo>
                    <a:pt x="55603" y="9492"/>
                  </a:lnTo>
                  <a:lnTo>
                    <a:pt x="59475" y="7320"/>
                  </a:lnTo>
                  <a:lnTo>
                    <a:pt x="7019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SMARTInkAnnotation3"/>
            <p:cNvSpPr/>
            <p:nvPr/>
          </p:nvSpPr>
          <p:spPr>
            <a:xfrm>
              <a:off x="8768953" y="3310749"/>
              <a:ext cx="116087" cy="241103"/>
            </a:xfrm>
            <a:custGeom>
              <a:avLst/>
              <a:gdLst/>
              <a:ahLst/>
              <a:cxnLst/>
              <a:rect l="0" t="0" r="0" b="0"/>
              <a:pathLst>
                <a:path w="116087" h="241103">
                  <a:moveTo>
                    <a:pt x="0" y="0"/>
                  </a:moveTo>
                  <a:lnTo>
                    <a:pt x="0" y="7688"/>
                  </a:lnTo>
                  <a:lnTo>
                    <a:pt x="2646" y="13670"/>
                  </a:lnTo>
                  <a:lnTo>
                    <a:pt x="4740" y="18043"/>
                  </a:lnTo>
                  <a:lnTo>
                    <a:pt x="7069" y="25548"/>
                  </a:lnTo>
                  <a:lnTo>
                    <a:pt x="7688" y="28938"/>
                  </a:lnTo>
                  <a:lnTo>
                    <a:pt x="9094" y="33183"/>
                  </a:lnTo>
                  <a:lnTo>
                    <a:pt x="11023" y="37997"/>
                  </a:lnTo>
                  <a:lnTo>
                    <a:pt x="13302" y="43191"/>
                  </a:lnTo>
                  <a:lnTo>
                    <a:pt x="18479" y="54253"/>
                  </a:lnTo>
                  <a:lnTo>
                    <a:pt x="21249" y="59981"/>
                  </a:lnTo>
                  <a:lnTo>
                    <a:pt x="24088" y="66777"/>
                  </a:lnTo>
                  <a:lnTo>
                    <a:pt x="26974" y="74284"/>
                  </a:lnTo>
                  <a:lnTo>
                    <a:pt x="29888" y="82264"/>
                  </a:lnTo>
                  <a:lnTo>
                    <a:pt x="32824" y="89570"/>
                  </a:lnTo>
                  <a:lnTo>
                    <a:pt x="35773" y="96424"/>
                  </a:lnTo>
                  <a:lnTo>
                    <a:pt x="38732" y="102978"/>
                  </a:lnTo>
                  <a:lnTo>
                    <a:pt x="42688" y="110324"/>
                  </a:lnTo>
                  <a:lnTo>
                    <a:pt x="47310" y="118198"/>
                  </a:lnTo>
                  <a:lnTo>
                    <a:pt x="52375" y="126424"/>
                  </a:lnTo>
                  <a:lnTo>
                    <a:pt x="56745" y="134884"/>
                  </a:lnTo>
                  <a:lnTo>
                    <a:pt x="60650" y="143501"/>
                  </a:lnTo>
                  <a:lnTo>
                    <a:pt x="64246" y="152222"/>
                  </a:lnTo>
                  <a:lnTo>
                    <a:pt x="68628" y="160021"/>
                  </a:lnTo>
                  <a:lnTo>
                    <a:pt x="73533" y="167204"/>
                  </a:lnTo>
                  <a:lnTo>
                    <a:pt x="78788" y="173977"/>
                  </a:lnTo>
                  <a:lnTo>
                    <a:pt x="83283" y="180477"/>
                  </a:lnTo>
                  <a:lnTo>
                    <a:pt x="87272" y="186795"/>
                  </a:lnTo>
                  <a:lnTo>
                    <a:pt x="90923" y="192991"/>
                  </a:lnTo>
                  <a:lnTo>
                    <a:pt x="94349" y="199106"/>
                  </a:lnTo>
                  <a:lnTo>
                    <a:pt x="100803" y="211192"/>
                  </a:lnTo>
                  <a:lnTo>
                    <a:pt x="102920" y="216201"/>
                  </a:lnTo>
                  <a:lnTo>
                    <a:pt x="104333" y="220533"/>
                  </a:lnTo>
                  <a:lnTo>
                    <a:pt x="105274" y="224412"/>
                  </a:lnTo>
                  <a:lnTo>
                    <a:pt x="106893" y="227991"/>
                  </a:lnTo>
                  <a:lnTo>
                    <a:pt x="108965" y="231369"/>
                  </a:lnTo>
                  <a:lnTo>
                    <a:pt x="116086" y="2411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SMARTInkAnnotation4"/>
            <p:cNvSpPr/>
            <p:nvPr/>
          </p:nvSpPr>
          <p:spPr>
            <a:xfrm>
              <a:off x="8786921" y="3320355"/>
              <a:ext cx="240994" cy="151129"/>
            </a:xfrm>
            <a:custGeom>
              <a:avLst/>
              <a:gdLst/>
              <a:ahLst/>
              <a:cxnLst/>
              <a:rect l="0" t="0" r="0" b="0"/>
              <a:pathLst>
                <a:path w="240994" h="151129">
                  <a:moveTo>
                    <a:pt x="8821" y="151128"/>
                  </a:moveTo>
                  <a:lnTo>
                    <a:pt x="0" y="151128"/>
                  </a:lnTo>
                  <a:lnTo>
                    <a:pt x="7589" y="151128"/>
                  </a:lnTo>
                  <a:lnTo>
                    <a:pt x="10920" y="148482"/>
                  </a:lnTo>
                  <a:lnTo>
                    <a:pt x="16700" y="143999"/>
                  </a:lnTo>
                  <a:lnTo>
                    <a:pt x="21018" y="141415"/>
                  </a:lnTo>
                  <a:lnTo>
                    <a:pt x="25882" y="138700"/>
                  </a:lnTo>
                  <a:lnTo>
                    <a:pt x="30117" y="136890"/>
                  </a:lnTo>
                  <a:lnTo>
                    <a:pt x="37468" y="134878"/>
                  </a:lnTo>
                  <a:lnTo>
                    <a:pt x="41810" y="133350"/>
                  </a:lnTo>
                  <a:lnTo>
                    <a:pt x="46688" y="131339"/>
                  </a:lnTo>
                  <a:lnTo>
                    <a:pt x="51925" y="129006"/>
                  </a:lnTo>
                  <a:lnTo>
                    <a:pt x="57400" y="127450"/>
                  </a:lnTo>
                  <a:lnTo>
                    <a:pt x="63036" y="126413"/>
                  </a:lnTo>
                  <a:lnTo>
                    <a:pt x="68776" y="125722"/>
                  </a:lnTo>
                  <a:lnTo>
                    <a:pt x="74588" y="124269"/>
                  </a:lnTo>
                  <a:lnTo>
                    <a:pt x="80448" y="122309"/>
                  </a:lnTo>
                  <a:lnTo>
                    <a:pt x="86337" y="120009"/>
                  </a:lnTo>
                  <a:lnTo>
                    <a:pt x="92249" y="118476"/>
                  </a:lnTo>
                  <a:lnTo>
                    <a:pt x="98174" y="117454"/>
                  </a:lnTo>
                  <a:lnTo>
                    <a:pt x="104108" y="116772"/>
                  </a:lnTo>
                  <a:lnTo>
                    <a:pt x="110048" y="115326"/>
                  </a:lnTo>
                  <a:lnTo>
                    <a:pt x="115993" y="113370"/>
                  </a:lnTo>
                  <a:lnTo>
                    <a:pt x="121941" y="111073"/>
                  </a:lnTo>
                  <a:lnTo>
                    <a:pt x="127891" y="108550"/>
                  </a:lnTo>
                  <a:lnTo>
                    <a:pt x="139793" y="103100"/>
                  </a:lnTo>
                  <a:lnTo>
                    <a:pt x="144752" y="100259"/>
                  </a:lnTo>
                  <a:lnTo>
                    <a:pt x="149051" y="97371"/>
                  </a:lnTo>
                  <a:lnTo>
                    <a:pt x="152909" y="94454"/>
                  </a:lnTo>
                  <a:lnTo>
                    <a:pt x="156473" y="91517"/>
                  </a:lnTo>
                  <a:lnTo>
                    <a:pt x="159841" y="88568"/>
                  </a:lnTo>
                  <a:lnTo>
                    <a:pt x="163080" y="85609"/>
                  </a:lnTo>
                  <a:lnTo>
                    <a:pt x="165239" y="81652"/>
                  </a:lnTo>
                  <a:lnTo>
                    <a:pt x="166677" y="77029"/>
                  </a:lnTo>
                  <a:lnTo>
                    <a:pt x="167636" y="71964"/>
                  </a:lnTo>
                  <a:lnTo>
                    <a:pt x="168276" y="66602"/>
                  </a:lnTo>
                  <a:lnTo>
                    <a:pt x="168703" y="61043"/>
                  </a:lnTo>
                  <a:lnTo>
                    <a:pt x="168987" y="55353"/>
                  </a:lnTo>
                  <a:lnTo>
                    <a:pt x="169303" y="43738"/>
                  </a:lnTo>
                  <a:lnTo>
                    <a:pt x="169387" y="37863"/>
                  </a:lnTo>
                  <a:lnTo>
                    <a:pt x="168451" y="31962"/>
                  </a:lnTo>
                  <a:lnTo>
                    <a:pt x="166835" y="26043"/>
                  </a:lnTo>
                  <a:lnTo>
                    <a:pt x="164765" y="20113"/>
                  </a:lnTo>
                  <a:lnTo>
                    <a:pt x="162393" y="15168"/>
                  </a:lnTo>
                  <a:lnTo>
                    <a:pt x="159820" y="10879"/>
                  </a:lnTo>
                  <a:lnTo>
                    <a:pt x="157112" y="7027"/>
                  </a:lnTo>
                  <a:lnTo>
                    <a:pt x="154314" y="4459"/>
                  </a:lnTo>
                  <a:lnTo>
                    <a:pt x="151457" y="2748"/>
                  </a:lnTo>
                  <a:lnTo>
                    <a:pt x="145636" y="846"/>
                  </a:lnTo>
                  <a:lnTo>
                    <a:pt x="139743" y="0"/>
                  </a:lnTo>
                  <a:lnTo>
                    <a:pt x="137774" y="767"/>
                  </a:lnTo>
                  <a:lnTo>
                    <a:pt x="136461" y="2270"/>
                  </a:lnTo>
                  <a:lnTo>
                    <a:pt x="135587" y="4265"/>
                  </a:lnTo>
                  <a:lnTo>
                    <a:pt x="134010" y="6587"/>
                  </a:lnTo>
                  <a:lnTo>
                    <a:pt x="131969" y="9127"/>
                  </a:lnTo>
                  <a:lnTo>
                    <a:pt x="129615" y="11812"/>
                  </a:lnTo>
                  <a:lnTo>
                    <a:pt x="128045" y="15587"/>
                  </a:lnTo>
                  <a:lnTo>
                    <a:pt x="126999" y="20088"/>
                  </a:lnTo>
                  <a:lnTo>
                    <a:pt x="126302" y="25073"/>
                  </a:lnTo>
                  <a:lnTo>
                    <a:pt x="125837" y="30380"/>
                  </a:lnTo>
                  <a:lnTo>
                    <a:pt x="125527" y="35903"/>
                  </a:lnTo>
                  <a:lnTo>
                    <a:pt x="125182" y="47331"/>
                  </a:lnTo>
                  <a:lnTo>
                    <a:pt x="124944" y="81505"/>
                  </a:lnTo>
                  <a:lnTo>
                    <a:pt x="125923" y="88838"/>
                  </a:lnTo>
                  <a:lnTo>
                    <a:pt x="127569" y="95711"/>
                  </a:lnTo>
                  <a:lnTo>
                    <a:pt x="129657" y="102277"/>
                  </a:lnTo>
                  <a:lnTo>
                    <a:pt x="132043" y="107647"/>
                  </a:lnTo>
                  <a:lnTo>
                    <a:pt x="134626" y="112219"/>
                  </a:lnTo>
                  <a:lnTo>
                    <a:pt x="137339" y="116259"/>
                  </a:lnTo>
                  <a:lnTo>
                    <a:pt x="140140" y="119945"/>
                  </a:lnTo>
                  <a:lnTo>
                    <a:pt x="143000" y="123394"/>
                  </a:lnTo>
                  <a:lnTo>
                    <a:pt x="145898" y="126686"/>
                  </a:lnTo>
                  <a:lnTo>
                    <a:pt x="151764" y="132989"/>
                  </a:lnTo>
                  <a:lnTo>
                    <a:pt x="154718" y="136059"/>
                  </a:lnTo>
                  <a:lnTo>
                    <a:pt x="158672" y="137113"/>
                  </a:lnTo>
                  <a:lnTo>
                    <a:pt x="163292" y="136824"/>
                  </a:lnTo>
                  <a:lnTo>
                    <a:pt x="168356" y="135639"/>
                  </a:lnTo>
                  <a:lnTo>
                    <a:pt x="172724" y="133857"/>
                  </a:lnTo>
                  <a:lnTo>
                    <a:pt x="180225" y="129231"/>
                  </a:lnTo>
                  <a:lnTo>
                    <a:pt x="184606" y="126608"/>
                  </a:lnTo>
                  <a:lnTo>
                    <a:pt x="189510" y="123868"/>
                  </a:lnTo>
                  <a:lnTo>
                    <a:pt x="194765" y="121049"/>
                  </a:lnTo>
                  <a:lnTo>
                    <a:pt x="200252" y="117184"/>
                  </a:lnTo>
                  <a:lnTo>
                    <a:pt x="205896" y="112624"/>
                  </a:lnTo>
                  <a:lnTo>
                    <a:pt x="211641" y="107600"/>
                  </a:lnTo>
                  <a:lnTo>
                    <a:pt x="220672" y="99371"/>
                  </a:lnTo>
                  <a:lnTo>
                    <a:pt x="227992" y="92406"/>
                  </a:lnTo>
                  <a:lnTo>
                    <a:pt x="240993" y="796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SMARTInkAnnotation5"/>
            <p:cNvSpPr/>
            <p:nvPr/>
          </p:nvSpPr>
          <p:spPr>
            <a:xfrm>
              <a:off x="8965406" y="3185797"/>
              <a:ext cx="123249" cy="276758"/>
            </a:xfrm>
            <a:custGeom>
              <a:avLst/>
              <a:gdLst/>
              <a:ahLst/>
              <a:cxnLst/>
              <a:rect l="0" t="0" r="0" b="0"/>
              <a:pathLst>
                <a:path w="123249" h="276758">
                  <a:moveTo>
                    <a:pt x="0" y="107093"/>
                  </a:moveTo>
                  <a:lnTo>
                    <a:pt x="0" y="115913"/>
                  </a:lnTo>
                  <a:lnTo>
                    <a:pt x="2646" y="118620"/>
                  </a:lnTo>
                  <a:lnTo>
                    <a:pt x="4740" y="120731"/>
                  </a:lnTo>
                  <a:lnTo>
                    <a:pt x="8121" y="123130"/>
                  </a:lnTo>
                  <a:lnTo>
                    <a:pt x="12359" y="125722"/>
                  </a:lnTo>
                  <a:lnTo>
                    <a:pt x="17170" y="128442"/>
                  </a:lnTo>
                  <a:lnTo>
                    <a:pt x="22361" y="130255"/>
                  </a:lnTo>
                  <a:lnTo>
                    <a:pt x="27806" y="131464"/>
                  </a:lnTo>
                  <a:lnTo>
                    <a:pt x="33420" y="132270"/>
                  </a:lnTo>
                  <a:lnTo>
                    <a:pt x="39147" y="133800"/>
                  </a:lnTo>
                  <a:lnTo>
                    <a:pt x="44949" y="135811"/>
                  </a:lnTo>
                  <a:lnTo>
                    <a:pt x="50802" y="138145"/>
                  </a:lnTo>
                  <a:lnTo>
                    <a:pt x="56688" y="140693"/>
                  </a:lnTo>
                  <a:lnTo>
                    <a:pt x="68520" y="146169"/>
                  </a:lnTo>
                  <a:lnTo>
                    <a:pt x="73462" y="148027"/>
                  </a:lnTo>
                  <a:lnTo>
                    <a:pt x="77748" y="149265"/>
                  </a:lnTo>
                  <a:lnTo>
                    <a:pt x="81598" y="150090"/>
                  </a:lnTo>
                  <a:lnTo>
                    <a:pt x="85156" y="150641"/>
                  </a:lnTo>
                  <a:lnTo>
                    <a:pt x="88520" y="151008"/>
                  </a:lnTo>
                  <a:lnTo>
                    <a:pt x="91756" y="151252"/>
                  </a:lnTo>
                  <a:lnTo>
                    <a:pt x="94905" y="150423"/>
                  </a:lnTo>
                  <a:lnTo>
                    <a:pt x="97997" y="148878"/>
                  </a:lnTo>
                  <a:lnTo>
                    <a:pt x="101050" y="146856"/>
                  </a:lnTo>
                  <a:lnTo>
                    <a:pt x="104078" y="143523"/>
                  </a:lnTo>
                  <a:lnTo>
                    <a:pt x="107088" y="139317"/>
                  </a:lnTo>
                  <a:lnTo>
                    <a:pt x="110087" y="134529"/>
                  </a:lnTo>
                  <a:lnTo>
                    <a:pt x="113079" y="129352"/>
                  </a:lnTo>
                  <a:lnTo>
                    <a:pt x="119049" y="118309"/>
                  </a:lnTo>
                  <a:lnTo>
                    <a:pt x="121038" y="111594"/>
                  </a:lnTo>
                  <a:lnTo>
                    <a:pt x="122364" y="104140"/>
                  </a:lnTo>
                  <a:lnTo>
                    <a:pt x="123248" y="96195"/>
                  </a:lnTo>
                  <a:lnTo>
                    <a:pt x="122845" y="87921"/>
                  </a:lnTo>
                  <a:lnTo>
                    <a:pt x="121584" y="79429"/>
                  </a:lnTo>
                  <a:lnTo>
                    <a:pt x="119751" y="70791"/>
                  </a:lnTo>
                  <a:lnTo>
                    <a:pt x="118529" y="62055"/>
                  </a:lnTo>
                  <a:lnTo>
                    <a:pt x="117715" y="53255"/>
                  </a:lnTo>
                  <a:lnTo>
                    <a:pt x="117171" y="44412"/>
                  </a:lnTo>
                  <a:lnTo>
                    <a:pt x="116568" y="29295"/>
                  </a:lnTo>
                  <a:lnTo>
                    <a:pt x="116087" y="0"/>
                  </a:lnTo>
                  <a:lnTo>
                    <a:pt x="116086" y="4696"/>
                  </a:lnTo>
                  <a:lnTo>
                    <a:pt x="115094" y="7078"/>
                  </a:lnTo>
                  <a:lnTo>
                    <a:pt x="111345" y="12371"/>
                  </a:lnTo>
                  <a:lnTo>
                    <a:pt x="109949" y="17156"/>
                  </a:lnTo>
                  <a:lnTo>
                    <a:pt x="109018" y="23322"/>
                  </a:lnTo>
                  <a:lnTo>
                    <a:pt x="108397" y="30410"/>
                  </a:lnTo>
                  <a:lnTo>
                    <a:pt x="106991" y="38111"/>
                  </a:lnTo>
                  <a:lnTo>
                    <a:pt x="105063" y="46223"/>
                  </a:lnTo>
                  <a:lnTo>
                    <a:pt x="102784" y="54606"/>
                  </a:lnTo>
                  <a:lnTo>
                    <a:pt x="99280" y="64164"/>
                  </a:lnTo>
                  <a:lnTo>
                    <a:pt x="94960" y="74505"/>
                  </a:lnTo>
                  <a:lnTo>
                    <a:pt x="90096" y="85368"/>
                  </a:lnTo>
                  <a:lnTo>
                    <a:pt x="85861" y="96578"/>
                  </a:lnTo>
                  <a:lnTo>
                    <a:pt x="82045" y="108021"/>
                  </a:lnTo>
                  <a:lnTo>
                    <a:pt x="78509" y="119618"/>
                  </a:lnTo>
                  <a:lnTo>
                    <a:pt x="71935" y="143086"/>
                  </a:lnTo>
                  <a:lnTo>
                    <a:pt x="56620" y="201387"/>
                  </a:lnTo>
                  <a:lnTo>
                    <a:pt x="50630" y="221431"/>
                  </a:lnTo>
                  <a:lnTo>
                    <a:pt x="48636" y="229951"/>
                  </a:lnTo>
                  <a:lnTo>
                    <a:pt x="47307" y="237615"/>
                  </a:lnTo>
                  <a:lnTo>
                    <a:pt x="46421" y="244710"/>
                  </a:lnTo>
                  <a:lnTo>
                    <a:pt x="45830" y="251423"/>
                  </a:lnTo>
                  <a:lnTo>
                    <a:pt x="45435" y="257883"/>
                  </a:lnTo>
                  <a:lnTo>
                    <a:pt x="44649" y="2767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Annotation6"/>
            <p:cNvSpPr/>
            <p:nvPr/>
          </p:nvSpPr>
          <p:spPr>
            <a:xfrm>
              <a:off x="8009940" y="4197881"/>
              <a:ext cx="446475" cy="296008"/>
            </a:xfrm>
            <a:custGeom>
              <a:avLst/>
              <a:gdLst/>
              <a:ahLst/>
              <a:cxnLst/>
              <a:rect l="0" t="0" r="0" b="0"/>
              <a:pathLst>
                <a:path w="446475" h="296008">
                  <a:moveTo>
                    <a:pt x="26779" y="112993"/>
                  </a:moveTo>
                  <a:lnTo>
                    <a:pt x="10194" y="112993"/>
                  </a:lnTo>
                  <a:lnTo>
                    <a:pt x="9769" y="113986"/>
                  </a:lnTo>
                  <a:lnTo>
                    <a:pt x="9296" y="117734"/>
                  </a:lnTo>
                  <a:lnTo>
                    <a:pt x="8178" y="120122"/>
                  </a:lnTo>
                  <a:lnTo>
                    <a:pt x="1264" y="129243"/>
                  </a:lnTo>
                  <a:lnTo>
                    <a:pt x="556" y="135429"/>
                  </a:lnTo>
                  <a:lnTo>
                    <a:pt x="367" y="139857"/>
                  </a:lnTo>
                  <a:lnTo>
                    <a:pt x="158" y="150068"/>
                  </a:lnTo>
                  <a:lnTo>
                    <a:pt x="0" y="190463"/>
                  </a:lnTo>
                  <a:lnTo>
                    <a:pt x="989" y="197382"/>
                  </a:lnTo>
                  <a:lnTo>
                    <a:pt x="2641" y="204971"/>
                  </a:lnTo>
                  <a:lnTo>
                    <a:pt x="4734" y="213007"/>
                  </a:lnTo>
                  <a:lnTo>
                    <a:pt x="6129" y="221341"/>
                  </a:lnTo>
                  <a:lnTo>
                    <a:pt x="7060" y="229874"/>
                  </a:lnTo>
                  <a:lnTo>
                    <a:pt x="7678" y="238539"/>
                  </a:lnTo>
                  <a:lnTo>
                    <a:pt x="8093" y="246299"/>
                  </a:lnTo>
                  <a:lnTo>
                    <a:pt x="8552" y="260214"/>
                  </a:lnTo>
                  <a:lnTo>
                    <a:pt x="9667" y="266703"/>
                  </a:lnTo>
                  <a:lnTo>
                    <a:pt x="11402" y="273014"/>
                  </a:lnTo>
                  <a:lnTo>
                    <a:pt x="16575" y="287918"/>
                  </a:lnTo>
                  <a:lnTo>
                    <a:pt x="17472" y="295240"/>
                  </a:lnTo>
                  <a:lnTo>
                    <a:pt x="18589" y="296007"/>
                  </a:lnTo>
                  <a:lnTo>
                    <a:pt x="20327" y="295525"/>
                  </a:lnTo>
                  <a:lnTo>
                    <a:pt x="22477" y="294213"/>
                  </a:lnTo>
                  <a:lnTo>
                    <a:pt x="23911" y="292345"/>
                  </a:lnTo>
                  <a:lnTo>
                    <a:pt x="24866" y="290108"/>
                  </a:lnTo>
                  <a:lnTo>
                    <a:pt x="26921" y="283985"/>
                  </a:lnTo>
                  <a:lnTo>
                    <a:pt x="28858" y="279573"/>
                  </a:lnTo>
                  <a:lnTo>
                    <a:pt x="31142" y="274648"/>
                  </a:lnTo>
                  <a:lnTo>
                    <a:pt x="32664" y="268388"/>
                  </a:lnTo>
                  <a:lnTo>
                    <a:pt x="33679" y="261238"/>
                  </a:lnTo>
                  <a:lnTo>
                    <a:pt x="34355" y="253495"/>
                  </a:lnTo>
                  <a:lnTo>
                    <a:pt x="35799" y="245356"/>
                  </a:lnTo>
                  <a:lnTo>
                    <a:pt x="37753" y="236955"/>
                  </a:lnTo>
                  <a:lnTo>
                    <a:pt x="40048" y="228376"/>
                  </a:lnTo>
                  <a:lnTo>
                    <a:pt x="45244" y="210907"/>
                  </a:lnTo>
                  <a:lnTo>
                    <a:pt x="48019" y="202081"/>
                  </a:lnTo>
                  <a:lnTo>
                    <a:pt x="49868" y="193221"/>
                  </a:lnTo>
                  <a:lnTo>
                    <a:pt x="51102" y="184338"/>
                  </a:lnTo>
                  <a:lnTo>
                    <a:pt x="51924" y="175439"/>
                  </a:lnTo>
                  <a:lnTo>
                    <a:pt x="53464" y="167522"/>
                  </a:lnTo>
                  <a:lnTo>
                    <a:pt x="55483" y="160260"/>
                  </a:lnTo>
                  <a:lnTo>
                    <a:pt x="57821" y="153434"/>
                  </a:lnTo>
                  <a:lnTo>
                    <a:pt x="60372" y="146900"/>
                  </a:lnTo>
                  <a:lnTo>
                    <a:pt x="63065" y="140558"/>
                  </a:lnTo>
                  <a:lnTo>
                    <a:pt x="65852" y="134346"/>
                  </a:lnTo>
                  <a:lnTo>
                    <a:pt x="68703" y="129213"/>
                  </a:lnTo>
                  <a:lnTo>
                    <a:pt x="74516" y="120864"/>
                  </a:lnTo>
                  <a:lnTo>
                    <a:pt x="80407" y="113845"/>
                  </a:lnTo>
                  <a:lnTo>
                    <a:pt x="83366" y="110585"/>
                  </a:lnTo>
                  <a:lnTo>
                    <a:pt x="86332" y="109403"/>
                  </a:lnTo>
                  <a:lnTo>
                    <a:pt x="89301" y="109608"/>
                  </a:lnTo>
                  <a:lnTo>
                    <a:pt x="92273" y="110736"/>
                  </a:lnTo>
                  <a:lnTo>
                    <a:pt x="98220" y="114636"/>
                  </a:lnTo>
                  <a:lnTo>
                    <a:pt x="101196" y="117065"/>
                  </a:lnTo>
                  <a:lnTo>
                    <a:pt x="103179" y="120669"/>
                  </a:lnTo>
                  <a:lnTo>
                    <a:pt x="104502" y="125056"/>
                  </a:lnTo>
                  <a:lnTo>
                    <a:pt x="105382" y="129964"/>
                  </a:lnTo>
                  <a:lnTo>
                    <a:pt x="106963" y="135222"/>
                  </a:lnTo>
                  <a:lnTo>
                    <a:pt x="109009" y="140710"/>
                  </a:lnTo>
                  <a:lnTo>
                    <a:pt x="111364" y="146354"/>
                  </a:lnTo>
                  <a:lnTo>
                    <a:pt x="112935" y="153093"/>
                  </a:lnTo>
                  <a:lnTo>
                    <a:pt x="113982" y="160562"/>
                  </a:lnTo>
                  <a:lnTo>
                    <a:pt x="114680" y="168518"/>
                  </a:lnTo>
                  <a:lnTo>
                    <a:pt x="116137" y="175807"/>
                  </a:lnTo>
                  <a:lnTo>
                    <a:pt x="118100" y="182650"/>
                  </a:lnTo>
                  <a:lnTo>
                    <a:pt x="120402" y="189197"/>
                  </a:lnTo>
                  <a:lnTo>
                    <a:pt x="121937" y="194554"/>
                  </a:lnTo>
                  <a:lnTo>
                    <a:pt x="123642" y="203151"/>
                  </a:lnTo>
                  <a:lnTo>
                    <a:pt x="124400" y="210279"/>
                  </a:lnTo>
                  <a:lnTo>
                    <a:pt x="124601" y="213569"/>
                  </a:lnTo>
                  <a:lnTo>
                    <a:pt x="125729" y="216755"/>
                  </a:lnTo>
                  <a:lnTo>
                    <a:pt x="129627" y="222940"/>
                  </a:lnTo>
                  <a:lnTo>
                    <a:pt x="132055" y="224986"/>
                  </a:lnTo>
                  <a:lnTo>
                    <a:pt x="134665" y="226351"/>
                  </a:lnTo>
                  <a:lnTo>
                    <a:pt x="140213" y="227867"/>
                  </a:lnTo>
                  <a:lnTo>
                    <a:pt x="145985" y="228540"/>
                  </a:lnTo>
                  <a:lnTo>
                    <a:pt x="148914" y="227728"/>
                  </a:lnTo>
                  <a:lnTo>
                    <a:pt x="154814" y="224179"/>
                  </a:lnTo>
                  <a:lnTo>
                    <a:pt x="163714" y="216603"/>
                  </a:lnTo>
                  <a:lnTo>
                    <a:pt x="172634" y="208074"/>
                  </a:lnTo>
                  <a:lnTo>
                    <a:pt x="190490" y="190369"/>
                  </a:lnTo>
                  <a:lnTo>
                    <a:pt x="193466" y="188389"/>
                  </a:lnTo>
                  <a:lnTo>
                    <a:pt x="199419" y="186191"/>
                  </a:lnTo>
                  <a:lnTo>
                    <a:pt x="208349" y="184952"/>
                  </a:lnTo>
                  <a:lnTo>
                    <a:pt x="211326" y="185770"/>
                  </a:lnTo>
                  <a:lnTo>
                    <a:pt x="217279" y="189326"/>
                  </a:lnTo>
                  <a:lnTo>
                    <a:pt x="226208" y="196906"/>
                  </a:lnTo>
                  <a:lnTo>
                    <a:pt x="235138" y="205435"/>
                  </a:lnTo>
                  <a:lnTo>
                    <a:pt x="241091" y="213940"/>
                  </a:lnTo>
                  <a:lnTo>
                    <a:pt x="244068" y="218987"/>
                  </a:lnTo>
                  <a:lnTo>
                    <a:pt x="252667" y="227240"/>
                  </a:lnTo>
                  <a:lnTo>
                    <a:pt x="264876" y="235882"/>
                  </a:lnTo>
                  <a:lnTo>
                    <a:pt x="269191" y="237064"/>
                  </a:lnTo>
                  <a:lnTo>
                    <a:pt x="280046" y="237822"/>
                  </a:lnTo>
                  <a:lnTo>
                    <a:pt x="282936" y="235900"/>
                  </a:lnTo>
                  <a:lnTo>
                    <a:pt x="288793" y="228472"/>
                  </a:lnTo>
                  <a:lnTo>
                    <a:pt x="294703" y="221203"/>
                  </a:lnTo>
                  <a:lnTo>
                    <a:pt x="301629" y="213673"/>
                  </a:lnTo>
                  <a:lnTo>
                    <a:pt x="311323" y="203711"/>
                  </a:lnTo>
                  <a:lnTo>
                    <a:pt x="315694" y="197284"/>
                  </a:lnTo>
                  <a:lnTo>
                    <a:pt x="319599" y="190023"/>
                  </a:lnTo>
                  <a:lnTo>
                    <a:pt x="323195" y="182206"/>
                  </a:lnTo>
                  <a:lnTo>
                    <a:pt x="327577" y="175010"/>
                  </a:lnTo>
                  <a:lnTo>
                    <a:pt x="332483" y="168228"/>
                  </a:lnTo>
                  <a:lnTo>
                    <a:pt x="337738" y="161723"/>
                  </a:lnTo>
                  <a:lnTo>
                    <a:pt x="342233" y="155402"/>
                  </a:lnTo>
                  <a:lnTo>
                    <a:pt x="346222" y="149203"/>
                  </a:lnTo>
                  <a:lnTo>
                    <a:pt x="349874" y="143086"/>
                  </a:lnTo>
                  <a:lnTo>
                    <a:pt x="359223" y="128352"/>
                  </a:lnTo>
                  <a:lnTo>
                    <a:pt x="364494" y="120256"/>
                  </a:lnTo>
                  <a:lnTo>
                    <a:pt x="369000" y="112874"/>
                  </a:lnTo>
                  <a:lnTo>
                    <a:pt x="372996" y="105968"/>
                  </a:lnTo>
                  <a:lnTo>
                    <a:pt x="380083" y="93004"/>
                  </a:lnTo>
                  <a:lnTo>
                    <a:pt x="386540" y="80627"/>
                  </a:lnTo>
                  <a:lnTo>
                    <a:pt x="388658" y="75541"/>
                  </a:lnTo>
                  <a:lnTo>
                    <a:pt x="391012" y="67244"/>
                  </a:lnTo>
                  <a:lnTo>
                    <a:pt x="392632" y="62650"/>
                  </a:lnTo>
                  <a:lnTo>
                    <a:pt x="394704" y="57603"/>
                  </a:lnTo>
                  <a:lnTo>
                    <a:pt x="397078" y="52253"/>
                  </a:lnTo>
                  <a:lnTo>
                    <a:pt x="398660" y="46703"/>
                  </a:lnTo>
                  <a:lnTo>
                    <a:pt x="399716" y="41019"/>
                  </a:lnTo>
                  <a:lnTo>
                    <a:pt x="400420" y="35244"/>
                  </a:lnTo>
                  <a:lnTo>
                    <a:pt x="399896" y="30403"/>
                  </a:lnTo>
                  <a:lnTo>
                    <a:pt x="398555" y="26183"/>
                  </a:lnTo>
                  <a:lnTo>
                    <a:pt x="396668" y="22378"/>
                  </a:lnTo>
                  <a:lnTo>
                    <a:pt x="395411" y="17856"/>
                  </a:lnTo>
                  <a:lnTo>
                    <a:pt x="394573" y="12858"/>
                  </a:lnTo>
                  <a:lnTo>
                    <a:pt x="394013" y="7541"/>
                  </a:lnTo>
                  <a:lnTo>
                    <a:pt x="392648" y="3997"/>
                  </a:lnTo>
                  <a:lnTo>
                    <a:pt x="390747" y="1633"/>
                  </a:lnTo>
                  <a:lnTo>
                    <a:pt x="388487" y="58"/>
                  </a:lnTo>
                  <a:lnTo>
                    <a:pt x="385988" y="0"/>
                  </a:lnTo>
                  <a:lnTo>
                    <a:pt x="383329" y="953"/>
                  </a:lnTo>
                  <a:lnTo>
                    <a:pt x="377729" y="4659"/>
                  </a:lnTo>
                  <a:lnTo>
                    <a:pt x="371934" y="9613"/>
                  </a:lnTo>
                  <a:lnTo>
                    <a:pt x="369000" y="14308"/>
                  </a:lnTo>
                  <a:lnTo>
                    <a:pt x="366051" y="20413"/>
                  </a:lnTo>
                  <a:lnTo>
                    <a:pt x="363093" y="27461"/>
                  </a:lnTo>
                  <a:lnTo>
                    <a:pt x="359136" y="35136"/>
                  </a:lnTo>
                  <a:lnTo>
                    <a:pt x="354515" y="43229"/>
                  </a:lnTo>
                  <a:lnTo>
                    <a:pt x="349449" y="51601"/>
                  </a:lnTo>
                  <a:lnTo>
                    <a:pt x="345079" y="60159"/>
                  </a:lnTo>
                  <a:lnTo>
                    <a:pt x="341174" y="68840"/>
                  </a:lnTo>
                  <a:lnTo>
                    <a:pt x="337578" y="77605"/>
                  </a:lnTo>
                  <a:lnTo>
                    <a:pt x="335182" y="86425"/>
                  </a:lnTo>
                  <a:lnTo>
                    <a:pt x="333583" y="95281"/>
                  </a:lnTo>
                  <a:lnTo>
                    <a:pt x="332519" y="104161"/>
                  </a:lnTo>
                  <a:lnTo>
                    <a:pt x="331808" y="113058"/>
                  </a:lnTo>
                  <a:lnTo>
                    <a:pt x="331335" y="121967"/>
                  </a:lnTo>
                  <a:lnTo>
                    <a:pt x="331019" y="130882"/>
                  </a:lnTo>
                  <a:lnTo>
                    <a:pt x="331801" y="139802"/>
                  </a:lnTo>
                  <a:lnTo>
                    <a:pt x="333314" y="148725"/>
                  </a:lnTo>
                  <a:lnTo>
                    <a:pt x="335315" y="157650"/>
                  </a:lnTo>
                  <a:lnTo>
                    <a:pt x="337642" y="165585"/>
                  </a:lnTo>
                  <a:lnTo>
                    <a:pt x="340185" y="172859"/>
                  </a:lnTo>
                  <a:lnTo>
                    <a:pt x="342873" y="179693"/>
                  </a:lnTo>
                  <a:lnTo>
                    <a:pt x="346648" y="185241"/>
                  </a:lnTo>
                  <a:lnTo>
                    <a:pt x="356135" y="194051"/>
                  </a:lnTo>
                  <a:lnTo>
                    <a:pt x="361444" y="196797"/>
                  </a:lnTo>
                  <a:lnTo>
                    <a:pt x="372633" y="199849"/>
                  </a:lnTo>
                  <a:lnTo>
                    <a:pt x="378395" y="199670"/>
                  </a:lnTo>
                  <a:lnTo>
                    <a:pt x="390089" y="196826"/>
                  </a:lnTo>
                  <a:lnTo>
                    <a:pt x="401902" y="192255"/>
                  </a:lnTo>
                  <a:lnTo>
                    <a:pt x="407829" y="189647"/>
                  </a:lnTo>
                  <a:lnTo>
                    <a:pt x="413765" y="184932"/>
                  </a:lnTo>
                  <a:lnTo>
                    <a:pt x="419707" y="178812"/>
                  </a:lnTo>
                  <a:lnTo>
                    <a:pt x="425653" y="171755"/>
                  </a:lnTo>
                  <a:lnTo>
                    <a:pt x="430608" y="166058"/>
                  </a:lnTo>
                  <a:lnTo>
                    <a:pt x="446474" y="148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MARTInkAnnotation7"/>
            <p:cNvSpPr/>
            <p:nvPr/>
          </p:nvSpPr>
          <p:spPr>
            <a:xfrm>
              <a:off x="8497093" y="4055397"/>
              <a:ext cx="137916" cy="316176"/>
            </a:xfrm>
            <a:custGeom>
              <a:avLst/>
              <a:gdLst/>
              <a:ahLst/>
              <a:cxnLst/>
              <a:rect l="0" t="0" r="0" b="0"/>
              <a:pathLst>
                <a:path w="137916" h="316176">
                  <a:moveTo>
                    <a:pt x="66477" y="166180"/>
                  </a:moveTo>
                  <a:lnTo>
                    <a:pt x="58789" y="166180"/>
                  </a:lnTo>
                  <a:lnTo>
                    <a:pt x="55454" y="168826"/>
                  </a:lnTo>
                  <a:lnTo>
                    <a:pt x="53175" y="170921"/>
                  </a:lnTo>
                  <a:lnTo>
                    <a:pt x="50664" y="174301"/>
                  </a:lnTo>
                  <a:lnTo>
                    <a:pt x="47998" y="178540"/>
                  </a:lnTo>
                  <a:lnTo>
                    <a:pt x="45227" y="183349"/>
                  </a:lnTo>
                  <a:lnTo>
                    <a:pt x="42389" y="187548"/>
                  </a:lnTo>
                  <a:lnTo>
                    <a:pt x="39504" y="191340"/>
                  </a:lnTo>
                  <a:lnTo>
                    <a:pt x="36589" y="194860"/>
                  </a:lnTo>
                  <a:lnTo>
                    <a:pt x="33653" y="199190"/>
                  </a:lnTo>
                  <a:lnTo>
                    <a:pt x="30704" y="204062"/>
                  </a:lnTo>
                  <a:lnTo>
                    <a:pt x="27746" y="209294"/>
                  </a:lnTo>
                  <a:lnTo>
                    <a:pt x="21813" y="220399"/>
                  </a:lnTo>
                  <a:lnTo>
                    <a:pt x="992" y="261468"/>
                  </a:lnTo>
                  <a:lnTo>
                    <a:pt x="0" y="267409"/>
                  </a:lnTo>
                  <a:lnTo>
                    <a:pt x="331" y="273353"/>
                  </a:lnTo>
                  <a:lnTo>
                    <a:pt x="1544" y="279301"/>
                  </a:lnTo>
                  <a:lnTo>
                    <a:pt x="2891" y="288555"/>
                  </a:lnTo>
                  <a:lnTo>
                    <a:pt x="3250" y="292412"/>
                  </a:lnTo>
                  <a:lnTo>
                    <a:pt x="4483" y="295975"/>
                  </a:lnTo>
                  <a:lnTo>
                    <a:pt x="8496" y="302581"/>
                  </a:lnTo>
                  <a:lnTo>
                    <a:pt x="10957" y="305731"/>
                  </a:lnTo>
                  <a:lnTo>
                    <a:pt x="13588" y="308823"/>
                  </a:lnTo>
                  <a:lnTo>
                    <a:pt x="16335" y="311877"/>
                  </a:lnTo>
                  <a:lnTo>
                    <a:pt x="19158" y="313913"/>
                  </a:lnTo>
                  <a:lnTo>
                    <a:pt x="22034" y="315271"/>
                  </a:lnTo>
                  <a:lnTo>
                    <a:pt x="24941" y="316175"/>
                  </a:lnTo>
                  <a:lnTo>
                    <a:pt x="27872" y="315787"/>
                  </a:lnTo>
                  <a:lnTo>
                    <a:pt x="30819" y="314535"/>
                  </a:lnTo>
                  <a:lnTo>
                    <a:pt x="33775" y="312709"/>
                  </a:lnTo>
                  <a:lnTo>
                    <a:pt x="36739" y="309506"/>
                  </a:lnTo>
                  <a:lnTo>
                    <a:pt x="39707" y="305388"/>
                  </a:lnTo>
                  <a:lnTo>
                    <a:pt x="42677" y="300657"/>
                  </a:lnTo>
                  <a:lnTo>
                    <a:pt x="45650" y="295519"/>
                  </a:lnTo>
                  <a:lnTo>
                    <a:pt x="51598" y="284519"/>
                  </a:lnTo>
                  <a:lnTo>
                    <a:pt x="54573" y="277814"/>
                  </a:lnTo>
                  <a:lnTo>
                    <a:pt x="57550" y="270369"/>
                  </a:lnTo>
                  <a:lnTo>
                    <a:pt x="60526" y="262429"/>
                  </a:lnTo>
                  <a:lnTo>
                    <a:pt x="62509" y="253166"/>
                  </a:lnTo>
                  <a:lnTo>
                    <a:pt x="63832" y="243022"/>
                  </a:lnTo>
                  <a:lnTo>
                    <a:pt x="64713" y="232291"/>
                  </a:lnTo>
                  <a:lnTo>
                    <a:pt x="65301" y="221168"/>
                  </a:lnTo>
                  <a:lnTo>
                    <a:pt x="65955" y="198226"/>
                  </a:lnTo>
                  <a:lnTo>
                    <a:pt x="66322" y="162997"/>
                  </a:lnTo>
                  <a:lnTo>
                    <a:pt x="65382" y="150168"/>
                  </a:lnTo>
                  <a:lnTo>
                    <a:pt x="63763" y="136654"/>
                  </a:lnTo>
                  <a:lnTo>
                    <a:pt x="61691" y="122683"/>
                  </a:lnTo>
                  <a:lnTo>
                    <a:pt x="59317" y="109401"/>
                  </a:lnTo>
                  <a:lnTo>
                    <a:pt x="56743" y="96577"/>
                  </a:lnTo>
                  <a:lnTo>
                    <a:pt x="54035" y="84060"/>
                  </a:lnTo>
                  <a:lnTo>
                    <a:pt x="52229" y="72738"/>
                  </a:lnTo>
                  <a:lnTo>
                    <a:pt x="51026" y="62213"/>
                  </a:lnTo>
                  <a:lnTo>
                    <a:pt x="50222" y="52220"/>
                  </a:lnTo>
                  <a:lnTo>
                    <a:pt x="48695" y="43574"/>
                  </a:lnTo>
                  <a:lnTo>
                    <a:pt x="46685" y="35826"/>
                  </a:lnTo>
                  <a:lnTo>
                    <a:pt x="44353" y="28676"/>
                  </a:lnTo>
                  <a:lnTo>
                    <a:pt x="42798" y="21925"/>
                  </a:lnTo>
                  <a:lnTo>
                    <a:pt x="41762" y="15439"/>
                  </a:lnTo>
                  <a:lnTo>
                    <a:pt x="40098" y="254"/>
                  </a:lnTo>
                  <a:lnTo>
                    <a:pt x="39961" y="0"/>
                  </a:lnTo>
                  <a:lnTo>
                    <a:pt x="39725" y="9273"/>
                  </a:lnTo>
                  <a:lnTo>
                    <a:pt x="39699" y="27085"/>
                  </a:lnTo>
                  <a:lnTo>
                    <a:pt x="40687" y="35747"/>
                  </a:lnTo>
                  <a:lnTo>
                    <a:pt x="42339" y="45490"/>
                  </a:lnTo>
                  <a:lnTo>
                    <a:pt x="44432" y="55954"/>
                  </a:lnTo>
                  <a:lnTo>
                    <a:pt x="49403" y="78165"/>
                  </a:lnTo>
                  <a:lnTo>
                    <a:pt x="52118" y="89644"/>
                  </a:lnTo>
                  <a:lnTo>
                    <a:pt x="53928" y="101266"/>
                  </a:lnTo>
                  <a:lnTo>
                    <a:pt x="55135" y="112982"/>
                  </a:lnTo>
                  <a:lnTo>
                    <a:pt x="55939" y="124762"/>
                  </a:lnTo>
                  <a:lnTo>
                    <a:pt x="57467" y="136584"/>
                  </a:lnTo>
                  <a:lnTo>
                    <a:pt x="59479" y="148433"/>
                  </a:lnTo>
                  <a:lnTo>
                    <a:pt x="61811" y="160302"/>
                  </a:lnTo>
                  <a:lnTo>
                    <a:pt x="65351" y="172183"/>
                  </a:lnTo>
                  <a:lnTo>
                    <a:pt x="69695" y="184073"/>
                  </a:lnTo>
                  <a:lnTo>
                    <a:pt x="74575" y="195968"/>
                  </a:lnTo>
                  <a:lnTo>
                    <a:pt x="82644" y="214477"/>
                  </a:lnTo>
                  <a:lnTo>
                    <a:pt x="89537" y="229317"/>
                  </a:lnTo>
                  <a:lnTo>
                    <a:pt x="95908" y="242528"/>
                  </a:lnTo>
                  <a:lnTo>
                    <a:pt x="99988" y="247836"/>
                  </a:lnTo>
                  <a:lnTo>
                    <a:pt x="104693" y="252368"/>
                  </a:lnTo>
                  <a:lnTo>
                    <a:pt x="109814" y="256381"/>
                  </a:lnTo>
                  <a:lnTo>
                    <a:pt x="114219" y="259056"/>
                  </a:lnTo>
                  <a:lnTo>
                    <a:pt x="118149" y="260840"/>
                  </a:lnTo>
                  <a:lnTo>
                    <a:pt x="121761" y="262029"/>
                  </a:lnTo>
                  <a:lnTo>
                    <a:pt x="125161" y="261829"/>
                  </a:lnTo>
                  <a:lnTo>
                    <a:pt x="128420" y="260704"/>
                  </a:lnTo>
                  <a:lnTo>
                    <a:pt x="137915" y="2554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Annotation8"/>
            <p:cNvSpPr/>
            <p:nvPr/>
          </p:nvSpPr>
          <p:spPr>
            <a:xfrm>
              <a:off x="8644304" y="4114421"/>
              <a:ext cx="133165" cy="169475"/>
            </a:xfrm>
            <a:custGeom>
              <a:avLst/>
              <a:gdLst/>
              <a:ahLst/>
              <a:cxnLst/>
              <a:rect l="0" t="0" r="0" b="0"/>
              <a:pathLst>
                <a:path w="133165" h="169475">
                  <a:moveTo>
                    <a:pt x="8563" y="71437"/>
                  </a:moveTo>
                  <a:lnTo>
                    <a:pt x="8563" y="76178"/>
                  </a:lnTo>
                  <a:lnTo>
                    <a:pt x="7571" y="78566"/>
                  </a:lnTo>
                  <a:lnTo>
                    <a:pt x="5916" y="81151"/>
                  </a:lnTo>
                  <a:lnTo>
                    <a:pt x="3822" y="83867"/>
                  </a:lnTo>
                  <a:lnTo>
                    <a:pt x="2426" y="87661"/>
                  </a:lnTo>
                  <a:lnTo>
                    <a:pt x="1495" y="92175"/>
                  </a:lnTo>
                  <a:lnTo>
                    <a:pt x="874" y="97169"/>
                  </a:lnTo>
                  <a:lnTo>
                    <a:pt x="461" y="101490"/>
                  </a:lnTo>
                  <a:lnTo>
                    <a:pt x="185" y="105363"/>
                  </a:lnTo>
                  <a:lnTo>
                    <a:pt x="0" y="108937"/>
                  </a:lnTo>
                  <a:lnTo>
                    <a:pt x="871" y="113305"/>
                  </a:lnTo>
                  <a:lnTo>
                    <a:pt x="2443" y="118200"/>
                  </a:lnTo>
                  <a:lnTo>
                    <a:pt x="4482" y="123449"/>
                  </a:lnTo>
                  <a:lnTo>
                    <a:pt x="6835" y="127940"/>
                  </a:lnTo>
                  <a:lnTo>
                    <a:pt x="9395" y="131926"/>
                  </a:lnTo>
                  <a:lnTo>
                    <a:pt x="12094" y="135576"/>
                  </a:lnTo>
                  <a:lnTo>
                    <a:pt x="14885" y="139993"/>
                  </a:lnTo>
                  <a:lnTo>
                    <a:pt x="17739" y="144922"/>
                  </a:lnTo>
                  <a:lnTo>
                    <a:pt x="20634" y="150193"/>
                  </a:lnTo>
                  <a:lnTo>
                    <a:pt x="23556" y="154699"/>
                  </a:lnTo>
                  <a:lnTo>
                    <a:pt x="26496" y="158695"/>
                  </a:lnTo>
                  <a:lnTo>
                    <a:pt x="29448" y="162352"/>
                  </a:lnTo>
                  <a:lnTo>
                    <a:pt x="33400" y="164789"/>
                  </a:lnTo>
                  <a:lnTo>
                    <a:pt x="38019" y="166415"/>
                  </a:lnTo>
                  <a:lnTo>
                    <a:pt x="43084" y="167497"/>
                  </a:lnTo>
                  <a:lnTo>
                    <a:pt x="48444" y="168220"/>
                  </a:lnTo>
                  <a:lnTo>
                    <a:pt x="54002" y="168701"/>
                  </a:lnTo>
                  <a:lnTo>
                    <a:pt x="64477" y="169236"/>
                  </a:lnTo>
                  <a:lnTo>
                    <a:pt x="72439" y="169474"/>
                  </a:lnTo>
                  <a:lnTo>
                    <a:pt x="76944" y="168545"/>
                  </a:lnTo>
                  <a:lnTo>
                    <a:pt x="81932" y="166934"/>
                  </a:lnTo>
                  <a:lnTo>
                    <a:pt x="87241" y="164867"/>
                  </a:lnTo>
                  <a:lnTo>
                    <a:pt x="91773" y="161505"/>
                  </a:lnTo>
                  <a:lnTo>
                    <a:pt x="95787" y="157280"/>
                  </a:lnTo>
                  <a:lnTo>
                    <a:pt x="99455" y="152478"/>
                  </a:lnTo>
                  <a:lnTo>
                    <a:pt x="102892" y="147293"/>
                  </a:lnTo>
                  <a:lnTo>
                    <a:pt x="106176" y="141851"/>
                  </a:lnTo>
                  <a:lnTo>
                    <a:pt x="109357" y="136240"/>
                  </a:lnTo>
                  <a:lnTo>
                    <a:pt x="112470" y="129522"/>
                  </a:lnTo>
                  <a:lnTo>
                    <a:pt x="115537" y="122067"/>
                  </a:lnTo>
                  <a:lnTo>
                    <a:pt x="118575" y="114120"/>
                  </a:lnTo>
                  <a:lnTo>
                    <a:pt x="120600" y="105845"/>
                  </a:lnTo>
                  <a:lnTo>
                    <a:pt x="121950" y="97353"/>
                  </a:lnTo>
                  <a:lnTo>
                    <a:pt x="122849" y="88714"/>
                  </a:lnTo>
                  <a:lnTo>
                    <a:pt x="124441" y="79979"/>
                  </a:lnTo>
                  <a:lnTo>
                    <a:pt x="126495" y="71179"/>
                  </a:lnTo>
                  <a:lnTo>
                    <a:pt x="128857" y="62335"/>
                  </a:lnTo>
                  <a:lnTo>
                    <a:pt x="130430" y="53463"/>
                  </a:lnTo>
                  <a:lnTo>
                    <a:pt x="131480" y="44572"/>
                  </a:lnTo>
                  <a:lnTo>
                    <a:pt x="132647" y="28739"/>
                  </a:lnTo>
                  <a:lnTo>
                    <a:pt x="133164" y="18396"/>
                  </a:lnTo>
                  <a:lnTo>
                    <a:pt x="132310" y="14248"/>
                  </a:lnTo>
                  <a:lnTo>
                    <a:pt x="130748" y="10491"/>
                  </a:lnTo>
                  <a:lnTo>
                    <a:pt x="12464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Annotation9"/>
            <p:cNvSpPr/>
            <p:nvPr/>
          </p:nvSpPr>
          <p:spPr>
            <a:xfrm>
              <a:off x="8796113" y="4007297"/>
              <a:ext cx="71068" cy="223211"/>
            </a:xfrm>
            <a:custGeom>
              <a:avLst/>
              <a:gdLst/>
              <a:ahLst/>
              <a:cxnLst/>
              <a:rect l="0" t="0" r="0" b="0"/>
              <a:pathLst>
                <a:path w="71068" h="223211">
                  <a:moveTo>
                    <a:pt x="17489" y="8897"/>
                  </a:moveTo>
                  <a:lnTo>
                    <a:pt x="8667" y="77"/>
                  </a:lnTo>
                  <a:lnTo>
                    <a:pt x="7639" y="41"/>
                  </a:lnTo>
                  <a:lnTo>
                    <a:pt x="3851" y="0"/>
                  </a:lnTo>
                  <a:lnTo>
                    <a:pt x="2442" y="982"/>
                  </a:lnTo>
                  <a:lnTo>
                    <a:pt x="1504" y="2628"/>
                  </a:lnTo>
                  <a:lnTo>
                    <a:pt x="462" y="7104"/>
                  </a:lnTo>
                  <a:lnTo>
                    <a:pt x="0" y="12400"/>
                  </a:lnTo>
                  <a:lnTo>
                    <a:pt x="868" y="17185"/>
                  </a:lnTo>
                  <a:lnTo>
                    <a:pt x="2440" y="23352"/>
                  </a:lnTo>
                  <a:lnTo>
                    <a:pt x="4479" y="30440"/>
                  </a:lnTo>
                  <a:lnTo>
                    <a:pt x="5839" y="38142"/>
                  </a:lnTo>
                  <a:lnTo>
                    <a:pt x="6746" y="46253"/>
                  </a:lnTo>
                  <a:lnTo>
                    <a:pt x="7350" y="54638"/>
                  </a:lnTo>
                  <a:lnTo>
                    <a:pt x="8745" y="63203"/>
                  </a:lnTo>
                  <a:lnTo>
                    <a:pt x="10666" y="71890"/>
                  </a:lnTo>
                  <a:lnTo>
                    <a:pt x="12941" y="80659"/>
                  </a:lnTo>
                  <a:lnTo>
                    <a:pt x="15448" y="89480"/>
                  </a:lnTo>
                  <a:lnTo>
                    <a:pt x="20882" y="107220"/>
                  </a:lnTo>
                  <a:lnTo>
                    <a:pt x="29518" y="133941"/>
                  </a:lnTo>
                  <a:lnTo>
                    <a:pt x="32454" y="141870"/>
                  </a:lnTo>
                  <a:lnTo>
                    <a:pt x="35403" y="149140"/>
                  </a:lnTo>
                  <a:lnTo>
                    <a:pt x="38361" y="155970"/>
                  </a:lnTo>
                  <a:lnTo>
                    <a:pt x="44293" y="168852"/>
                  </a:lnTo>
                  <a:lnTo>
                    <a:pt x="56187" y="193290"/>
                  </a:lnTo>
                  <a:lnTo>
                    <a:pt x="59163" y="198303"/>
                  </a:lnTo>
                  <a:lnTo>
                    <a:pt x="62138" y="202636"/>
                  </a:lnTo>
                  <a:lnTo>
                    <a:pt x="65114" y="206517"/>
                  </a:lnTo>
                  <a:lnTo>
                    <a:pt x="67098" y="210097"/>
                  </a:lnTo>
                  <a:lnTo>
                    <a:pt x="68421" y="213476"/>
                  </a:lnTo>
                  <a:lnTo>
                    <a:pt x="71067" y="2232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Annotation10"/>
            <p:cNvSpPr/>
            <p:nvPr/>
          </p:nvSpPr>
          <p:spPr>
            <a:xfrm>
              <a:off x="8893979" y="3953687"/>
              <a:ext cx="35710" cy="196454"/>
            </a:xfrm>
            <a:custGeom>
              <a:avLst/>
              <a:gdLst/>
              <a:ahLst/>
              <a:cxnLst/>
              <a:rect l="0" t="0" r="0" b="0"/>
              <a:pathLst>
                <a:path w="35710" h="196454">
                  <a:moveTo>
                    <a:pt x="8919" y="0"/>
                  </a:moveTo>
                  <a:lnTo>
                    <a:pt x="4179" y="4740"/>
                  </a:lnTo>
                  <a:lnTo>
                    <a:pt x="2783" y="8121"/>
                  </a:lnTo>
                  <a:lnTo>
                    <a:pt x="1851" y="12359"/>
                  </a:lnTo>
                  <a:lnTo>
                    <a:pt x="1231" y="17169"/>
                  </a:lnTo>
                  <a:lnTo>
                    <a:pt x="818" y="22360"/>
                  </a:lnTo>
                  <a:lnTo>
                    <a:pt x="542" y="27805"/>
                  </a:lnTo>
                  <a:lnTo>
                    <a:pt x="357" y="33419"/>
                  </a:lnTo>
                  <a:lnTo>
                    <a:pt x="63" y="63817"/>
                  </a:lnTo>
                  <a:lnTo>
                    <a:pt x="0" y="107328"/>
                  </a:lnTo>
                  <a:lnTo>
                    <a:pt x="988" y="116201"/>
                  </a:lnTo>
                  <a:lnTo>
                    <a:pt x="2640" y="125092"/>
                  </a:lnTo>
                  <a:lnTo>
                    <a:pt x="4734" y="133996"/>
                  </a:lnTo>
                  <a:lnTo>
                    <a:pt x="7120" y="141916"/>
                  </a:lnTo>
                  <a:lnTo>
                    <a:pt x="9704" y="149181"/>
                  </a:lnTo>
                  <a:lnTo>
                    <a:pt x="12419" y="156009"/>
                  </a:lnTo>
                  <a:lnTo>
                    <a:pt x="15221" y="162545"/>
                  </a:lnTo>
                  <a:lnTo>
                    <a:pt x="20981" y="175099"/>
                  </a:lnTo>
                  <a:lnTo>
                    <a:pt x="22913" y="180232"/>
                  </a:lnTo>
                  <a:lnTo>
                    <a:pt x="24201" y="184647"/>
                  </a:lnTo>
                  <a:lnTo>
                    <a:pt x="25060" y="188582"/>
                  </a:lnTo>
                  <a:lnTo>
                    <a:pt x="26625" y="191206"/>
                  </a:lnTo>
                  <a:lnTo>
                    <a:pt x="28661" y="192955"/>
                  </a:lnTo>
                  <a:lnTo>
                    <a:pt x="35709" y="19645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Annotation11"/>
            <p:cNvSpPr/>
            <p:nvPr/>
          </p:nvSpPr>
          <p:spPr>
            <a:xfrm>
              <a:off x="8948974" y="3972787"/>
              <a:ext cx="114660" cy="222002"/>
            </a:xfrm>
            <a:custGeom>
              <a:avLst/>
              <a:gdLst/>
              <a:ahLst/>
              <a:cxnLst/>
              <a:rect l="0" t="0" r="0" b="0"/>
              <a:pathLst>
                <a:path w="114660" h="222002">
                  <a:moveTo>
                    <a:pt x="61081" y="7689"/>
                  </a:moveTo>
                  <a:lnTo>
                    <a:pt x="61081" y="0"/>
                  </a:lnTo>
                  <a:lnTo>
                    <a:pt x="60089" y="579"/>
                  </a:lnTo>
                  <a:lnTo>
                    <a:pt x="58434" y="1956"/>
                  </a:lnTo>
                  <a:lnTo>
                    <a:pt x="56340" y="3868"/>
                  </a:lnTo>
                  <a:lnTo>
                    <a:pt x="53951" y="5141"/>
                  </a:lnTo>
                  <a:lnTo>
                    <a:pt x="51367" y="5990"/>
                  </a:lnTo>
                  <a:lnTo>
                    <a:pt x="48652" y="6557"/>
                  </a:lnTo>
                  <a:lnTo>
                    <a:pt x="45849" y="7926"/>
                  </a:lnTo>
                  <a:lnTo>
                    <a:pt x="42988" y="9831"/>
                  </a:lnTo>
                  <a:lnTo>
                    <a:pt x="40089" y="12093"/>
                  </a:lnTo>
                  <a:lnTo>
                    <a:pt x="36172" y="15586"/>
                  </a:lnTo>
                  <a:lnTo>
                    <a:pt x="26528" y="24759"/>
                  </a:lnTo>
                  <a:lnTo>
                    <a:pt x="22171" y="29983"/>
                  </a:lnTo>
                  <a:lnTo>
                    <a:pt x="18273" y="35450"/>
                  </a:lnTo>
                  <a:lnTo>
                    <a:pt x="14683" y="41079"/>
                  </a:lnTo>
                  <a:lnTo>
                    <a:pt x="12288" y="46816"/>
                  </a:lnTo>
                  <a:lnTo>
                    <a:pt x="10694" y="52625"/>
                  </a:lnTo>
                  <a:lnTo>
                    <a:pt x="9630" y="58482"/>
                  </a:lnTo>
                  <a:lnTo>
                    <a:pt x="7927" y="64372"/>
                  </a:lnTo>
                  <a:lnTo>
                    <a:pt x="5801" y="70282"/>
                  </a:lnTo>
                  <a:lnTo>
                    <a:pt x="3392" y="76207"/>
                  </a:lnTo>
                  <a:lnTo>
                    <a:pt x="1785" y="83133"/>
                  </a:lnTo>
                  <a:lnTo>
                    <a:pt x="715" y="90727"/>
                  </a:lnTo>
                  <a:lnTo>
                    <a:pt x="0" y="98766"/>
                  </a:lnTo>
                  <a:lnTo>
                    <a:pt x="516" y="105118"/>
                  </a:lnTo>
                  <a:lnTo>
                    <a:pt x="1853" y="110345"/>
                  </a:lnTo>
                  <a:lnTo>
                    <a:pt x="3736" y="114821"/>
                  </a:lnTo>
                  <a:lnTo>
                    <a:pt x="4992" y="119790"/>
                  </a:lnTo>
                  <a:lnTo>
                    <a:pt x="5829" y="125087"/>
                  </a:lnTo>
                  <a:lnTo>
                    <a:pt x="6386" y="130602"/>
                  </a:lnTo>
                  <a:lnTo>
                    <a:pt x="7750" y="134280"/>
                  </a:lnTo>
                  <a:lnTo>
                    <a:pt x="9652" y="136731"/>
                  </a:lnTo>
                  <a:lnTo>
                    <a:pt x="11912" y="138366"/>
                  </a:lnTo>
                  <a:lnTo>
                    <a:pt x="15403" y="139455"/>
                  </a:lnTo>
                  <a:lnTo>
                    <a:pt x="19714" y="140181"/>
                  </a:lnTo>
                  <a:lnTo>
                    <a:pt x="24573" y="140665"/>
                  </a:lnTo>
                  <a:lnTo>
                    <a:pt x="28805" y="140988"/>
                  </a:lnTo>
                  <a:lnTo>
                    <a:pt x="32618" y="141204"/>
                  </a:lnTo>
                  <a:lnTo>
                    <a:pt x="36153" y="141347"/>
                  </a:lnTo>
                  <a:lnTo>
                    <a:pt x="39501" y="140451"/>
                  </a:lnTo>
                  <a:lnTo>
                    <a:pt x="42724" y="138861"/>
                  </a:lnTo>
                  <a:lnTo>
                    <a:pt x="45867" y="136809"/>
                  </a:lnTo>
                  <a:lnTo>
                    <a:pt x="48954" y="134448"/>
                  </a:lnTo>
                  <a:lnTo>
                    <a:pt x="52004" y="131883"/>
                  </a:lnTo>
                  <a:lnTo>
                    <a:pt x="55028" y="129180"/>
                  </a:lnTo>
                  <a:lnTo>
                    <a:pt x="58039" y="125394"/>
                  </a:lnTo>
                  <a:lnTo>
                    <a:pt x="61037" y="120885"/>
                  </a:lnTo>
                  <a:lnTo>
                    <a:pt x="64028" y="115895"/>
                  </a:lnTo>
                  <a:lnTo>
                    <a:pt x="67014" y="111577"/>
                  </a:lnTo>
                  <a:lnTo>
                    <a:pt x="69997" y="107705"/>
                  </a:lnTo>
                  <a:lnTo>
                    <a:pt x="72978" y="104132"/>
                  </a:lnTo>
                  <a:lnTo>
                    <a:pt x="74965" y="99765"/>
                  </a:lnTo>
                  <a:lnTo>
                    <a:pt x="76290" y="94870"/>
                  </a:lnTo>
                  <a:lnTo>
                    <a:pt x="77174" y="89622"/>
                  </a:lnTo>
                  <a:lnTo>
                    <a:pt x="77762" y="85132"/>
                  </a:lnTo>
                  <a:lnTo>
                    <a:pt x="78155" y="81145"/>
                  </a:lnTo>
                  <a:lnTo>
                    <a:pt x="78416" y="77496"/>
                  </a:lnTo>
                  <a:lnTo>
                    <a:pt x="78708" y="70795"/>
                  </a:lnTo>
                  <a:lnTo>
                    <a:pt x="78785" y="67619"/>
                  </a:lnTo>
                  <a:lnTo>
                    <a:pt x="77844" y="64510"/>
                  </a:lnTo>
                  <a:lnTo>
                    <a:pt x="76225" y="61445"/>
                  </a:lnTo>
                  <a:lnTo>
                    <a:pt x="71237" y="54136"/>
                  </a:lnTo>
                  <a:lnTo>
                    <a:pt x="70828" y="54529"/>
                  </a:lnTo>
                  <a:lnTo>
                    <a:pt x="70374" y="57610"/>
                  </a:lnTo>
                  <a:lnTo>
                    <a:pt x="70172" y="62288"/>
                  </a:lnTo>
                  <a:lnTo>
                    <a:pt x="70082" y="68666"/>
                  </a:lnTo>
                  <a:lnTo>
                    <a:pt x="70041" y="78115"/>
                  </a:lnTo>
                  <a:lnTo>
                    <a:pt x="71023" y="84405"/>
                  </a:lnTo>
                  <a:lnTo>
                    <a:pt x="72670" y="91575"/>
                  </a:lnTo>
                  <a:lnTo>
                    <a:pt x="74760" y="99332"/>
                  </a:lnTo>
                  <a:lnTo>
                    <a:pt x="79727" y="115888"/>
                  </a:lnTo>
                  <a:lnTo>
                    <a:pt x="82441" y="124470"/>
                  </a:lnTo>
                  <a:lnTo>
                    <a:pt x="84251" y="133168"/>
                  </a:lnTo>
                  <a:lnTo>
                    <a:pt x="85456" y="141943"/>
                  </a:lnTo>
                  <a:lnTo>
                    <a:pt x="86261" y="150770"/>
                  </a:lnTo>
                  <a:lnTo>
                    <a:pt x="87789" y="159631"/>
                  </a:lnTo>
                  <a:lnTo>
                    <a:pt x="89800" y="168515"/>
                  </a:lnTo>
                  <a:lnTo>
                    <a:pt x="92133" y="177414"/>
                  </a:lnTo>
                  <a:lnTo>
                    <a:pt x="94681" y="185331"/>
                  </a:lnTo>
                  <a:lnTo>
                    <a:pt x="97371" y="192594"/>
                  </a:lnTo>
                  <a:lnTo>
                    <a:pt x="100158" y="199420"/>
                  </a:lnTo>
                  <a:lnTo>
                    <a:pt x="103007" y="204963"/>
                  </a:lnTo>
                  <a:lnTo>
                    <a:pt x="105898" y="209650"/>
                  </a:lnTo>
                  <a:lnTo>
                    <a:pt x="114659" y="2220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SMARTInkAnnotation12"/>
            <p:cNvSpPr/>
            <p:nvPr/>
          </p:nvSpPr>
          <p:spPr>
            <a:xfrm>
              <a:off x="6607969" y="4042983"/>
              <a:ext cx="410766" cy="116087"/>
            </a:xfrm>
            <a:custGeom>
              <a:avLst/>
              <a:gdLst/>
              <a:ahLst/>
              <a:cxnLst/>
              <a:rect l="0" t="0" r="0" b="0"/>
              <a:pathLst>
                <a:path w="410766" h="116087">
                  <a:moveTo>
                    <a:pt x="0" y="116086"/>
                  </a:moveTo>
                  <a:lnTo>
                    <a:pt x="4739" y="116086"/>
                  </a:lnTo>
                  <a:lnTo>
                    <a:pt x="7128" y="115094"/>
                  </a:lnTo>
                  <a:lnTo>
                    <a:pt x="9713" y="113441"/>
                  </a:lnTo>
                  <a:lnTo>
                    <a:pt x="12428" y="111346"/>
                  </a:lnTo>
                  <a:lnTo>
                    <a:pt x="15231" y="108957"/>
                  </a:lnTo>
                  <a:lnTo>
                    <a:pt x="18092" y="106373"/>
                  </a:lnTo>
                  <a:lnTo>
                    <a:pt x="20990" y="103658"/>
                  </a:lnTo>
                  <a:lnTo>
                    <a:pt x="23915" y="101848"/>
                  </a:lnTo>
                  <a:lnTo>
                    <a:pt x="33764" y="98308"/>
                  </a:lnTo>
                  <a:lnTo>
                    <a:pt x="38384" y="96297"/>
                  </a:lnTo>
                  <a:lnTo>
                    <a:pt x="43449" y="93964"/>
                  </a:lnTo>
                  <a:lnTo>
                    <a:pt x="54369" y="91372"/>
                  </a:lnTo>
                  <a:lnTo>
                    <a:pt x="65836" y="90219"/>
                  </a:lnTo>
                  <a:lnTo>
                    <a:pt x="77547" y="89707"/>
                  </a:lnTo>
                  <a:lnTo>
                    <a:pt x="95295" y="89419"/>
                  </a:lnTo>
                  <a:lnTo>
                    <a:pt x="166687" y="89299"/>
                  </a:lnTo>
                  <a:lnTo>
                    <a:pt x="173632" y="88306"/>
                  </a:lnTo>
                  <a:lnTo>
                    <a:pt x="181239" y="86652"/>
                  </a:lnTo>
                  <a:lnTo>
                    <a:pt x="189287" y="84557"/>
                  </a:lnTo>
                  <a:lnTo>
                    <a:pt x="197629" y="82168"/>
                  </a:lnTo>
                  <a:lnTo>
                    <a:pt x="214835" y="76869"/>
                  </a:lnTo>
                  <a:lnTo>
                    <a:pt x="241256" y="68307"/>
                  </a:lnTo>
                  <a:lnTo>
                    <a:pt x="250134" y="66374"/>
                  </a:lnTo>
                  <a:lnTo>
                    <a:pt x="259029" y="65085"/>
                  </a:lnTo>
                  <a:lnTo>
                    <a:pt x="267936" y="64227"/>
                  </a:lnTo>
                  <a:lnTo>
                    <a:pt x="276850" y="62661"/>
                  </a:lnTo>
                  <a:lnTo>
                    <a:pt x="285770" y="60626"/>
                  </a:lnTo>
                  <a:lnTo>
                    <a:pt x="294693" y="58277"/>
                  </a:lnTo>
                  <a:lnTo>
                    <a:pt x="302625" y="56711"/>
                  </a:lnTo>
                  <a:lnTo>
                    <a:pt x="309899" y="55666"/>
                  </a:lnTo>
                  <a:lnTo>
                    <a:pt x="316732" y="54971"/>
                  </a:lnTo>
                  <a:lnTo>
                    <a:pt x="323272" y="54507"/>
                  </a:lnTo>
                  <a:lnTo>
                    <a:pt x="335830" y="53991"/>
                  </a:lnTo>
                  <a:lnTo>
                    <a:pt x="349316" y="53701"/>
                  </a:lnTo>
                  <a:lnTo>
                    <a:pt x="352932" y="54652"/>
                  </a:lnTo>
                  <a:lnTo>
                    <a:pt x="356335" y="56279"/>
                  </a:lnTo>
                  <a:lnTo>
                    <a:pt x="359596" y="58355"/>
                  </a:lnTo>
                  <a:lnTo>
                    <a:pt x="365865" y="60663"/>
                  </a:lnTo>
                  <a:lnTo>
                    <a:pt x="368925" y="61278"/>
                  </a:lnTo>
                  <a:lnTo>
                    <a:pt x="374972" y="64607"/>
                  </a:lnTo>
                  <a:lnTo>
                    <a:pt x="383449" y="71038"/>
                  </a:lnTo>
                  <a:lnTo>
                    <a:pt x="383742" y="68614"/>
                  </a:lnTo>
                  <a:lnTo>
                    <a:pt x="383930" y="63715"/>
                  </a:lnTo>
                  <a:lnTo>
                    <a:pt x="381310" y="60399"/>
                  </a:lnTo>
                  <a:lnTo>
                    <a:pt x="376284" y="54926"/>
                  </a:lnTo>
                  <a:lnTo>
                    <a:pt x="370673" y="49237"/>
                  </a:lnTo>
                  <a:lnTo>
                    <a:pt x="368162" y="47708"/>
                  </a:lnTo>
                  <a:lnTo>
                    <a:pt x="362726" y="46009"/>
                  </a:lnTo>
                  <a:lnTo>
                    <a:pt x="350160" y="44918"/>
                  </a:lnTo>
                  <a:lnTo>
                    <a:pt x="340504" y="44768"/>
                  </a:lnTo>
                  <a:lnTo>
                    <a:pt x="329598" y="47348"/>
                  </a:lnTo>
                  <a:lnTo>
                    <a:pt x="317144" y="51802"/>
                  </a:lnTo>
                  <a:lnTo>
                    <a:pt x="301687" y="57088"/>
                  </a:lnTo>
                  <a:lnTo>
                    <a:pt x="294390" y="59887"/>
                  </a:lnTo>
                  <a:lnTo>
                    <a:pt x="287541" y="62745"/>
                  </a:lnTo>
                  <a:lnTo>
                    <a:pt x="280991" y="65643"/>
                  </a:lnTo>
                  <a:lnTo>
                    <a:pt x="272655" y="68567"/>
                  </a:lnTo>
                  <a:lnTo>
                    <a:pt x="263129" y="71508"/>
                  </a:lnTo>
                  <a:lnTo>
                    <a:pt x="252810" y="74461"/>
                  </a:lnTo>
                  <a:lnTo>
                    <a:pt x="242954" y="78415"/>
                  </a:lnTo>
                  <a:lnTo>
                    <a:pt x="233407" y="83035"/>
                  </a:lnTo>
                  <a:lnTo>
                    <a:pt x="224065" y="88099"/>
                  </a:lnTo>
                  <a:lnTo>
                    <a:pt x="214861" y="92467"/>
                  </a:lnTo>
                  <a:lnTo>
                    <a:pt x="205748" y="96371"/>
                  </a:lnTo>
                  <a:lnTo>
                    <a:pt x="196697" y="99966"/>
                  </a:lnTo>
                  <a:lnTo>
                    <a:pt x="178701" y="106607"/>
                  </a:lnTo>
                  <a:lnTo>
                    <a:pt x="169737" y="109767"/>
                  </a:lnTo>
                  <a:lnTo>
                    <a:pt x="160782" y="111873"/>
                  </a:lnTo>
                  <a:lnTo>
                    <a:pt x="151836" y="113277"/>
                  </a:lnTo>
                  <a:lnTo>
                    <a:pt x="142896" y="114214"/>
                  </a:lnTo>
                  <a:lnTo>
                    <a:pt x="133959" y="114838"/>
                  </a:lnTo>
                  <a:lnTo>
                    <a:pt x="125025" y="115254"/>
                  </a:lnTo>
                  <a:lnTo>
                    <a:pt x="100875" y="115840"/>
                  </a:lnTo>
                  <a:lnTo>
                    <a:pt x="94039" y="115922"/>
                  </a:lnTo>
                  <a:lnTo>
                    <a:pt x="88489" y="114985"/>
                  </a:lnTo>
                  <a:lnTo>
                    <a:pt x="83798" y="113368"/>
                  </a:lnTo>
                  <a:lnTo>
                    <a:pt x="79678" y="111298"/>
                  </a:lnTo>
                  <a:lnTo>
                    <a:pt x="69809" y="108997"/>
                  </a:lnTo>
                  <a:lnTo>
                    <a:pt x="64397" y="108384"/>
                  </a:lnTo>
                  <a:lnTo>
                    <a:pt x="59799" y="106983"/>
                  </a:lnTo>
                  <a:lnTo>
                    <a:pt x="55741" y="105056"/>
                  </a:lnTo>
                  <a:lnTo>
                    <a:pt x="52044" y="102780"/>
                  </a:lnTo>
                  <a:lnTo>
                    <a:pt x="45289" y="100251"/>
                  </a:lnTo>
                  <a:lnTo>
                    <a:pt x="35987" y="98494"/>
                  </a:lnTo>
                  <a:lnTo>
                    <a:pt x="28196" y="98262"/>
                  </a:lnTo>
                  <a:lnTo>
                    <a:pt x="27727" y="97258"/>
                  </a:lnTo>
                  <a:lnTo>
                    <a:pt x="27414" y="95597"/>
                  </a:lnTo>
                  <a:lnTo>
                    <a:pt x="26912" y="90542"/>
                  </a:lnTo>
                  <a:lnTo>
                    <a:pt x="27863" y="90127"/>
                  </a:lnTo>
                  <a:lnTo>
                    <a:pt x="36518" y="89461"/>
                  </a:lnTo>
                  <a:lnTo>
                    <a:pt x="47783" y="89330"/>
                  </a:lnTo>
                  <a:lnTo>
                    <a:pt x="56601" y="89307"/>
                  </a:lnTo>
                  <a:lnTo>
                    <a:pt x="65173" y="86656"/>
                  </a:lnTo>
                  <a:lnTo>
                    <a:pt x="70238" y="84560"/>
                  </a:lnTo>
                  <a:lnTo>
                    <a:pt x="76591" y="83162"/>
                  </a:lnTo>
                  <a:lnTo>
                    <a:pt x="83802" y="82231"/>
                  </a:lnTo>
                  <a:lnTo>
                    <a:pt x="91587" y="81610"/>
                  </a:lnTo>
                  <a:lnTo>
                    <a:pt x="98760" y="81196"/>
                  </a:lnTo>
                  <a:lnTo>
                    <a:pt x="112024" y="80736"/>
                  </a:lnTo>
                  <a:lnTo>
                    <a:pt x="119331" y="79621"/>
                  </a:lnTo>
                  <a:lnTo>
                    <a:pt x="127179" y="77886"/>
                  </a:lnTo>
                  <a:lnTo>
                    <a:pt x="135388" y="75736"/>
                  </a:lnTo>
                  <a:lnTo>
                    <a:pt x="143836" y="74303"/>
                  </a:lnTo>
                  <a:lnTo>
                    <a:pt x="152445" y="73349"/>
                  </a:lnTo>
                  <a:lnTo>
                    <a:pt x="161161" y="72712"/>
                  </a:lnTo>
                  <a:lnTo>
                    <a:pt x="169948" y="72287"/>
                  </a:lnTo>
                  <a:lnTo>
                    <a:pt x="187650" y="71815"/>
                  </a:lnTo>
                  <a:lnTo>
                    <a:pt x="196537" y="70697"/>
                  </a:lnTo>
                  <a:lnTo>
                    <a:pt x="205438" y="68960"/>
                  </a:lnTo>
                  <a:lnTo>
                    <a:pt x="214349" y="66810"/>
                  </a:lnTo>
                  <a:lnTo>
                    <a:pt x="223268" y="64383"/>
                  </a:lnTo>
                  <a:lnTo>
                    <a:pt x="241112" y="59042"/>
                  </a:lnTo>
                  <a:lnTo>
                    <a:pt x="267893" y="50457"/>
                  </a:lnTo>
                  <a:lnTo>
                    <a:pt x="277815" y="47529"/>
                  </a:lnTo>
                  <a:lnTo>
                    <a:pt x="309747" y="38667"/>
                  </a:lnTo>
                  <a:lnTo>
                    <a:pt x="329156" y="32730"/>
                  </a:lnTo>
                  <a:lnTo>
                    <a:pt x="337509" y="29758"/>
                  </a:lnTo>
                  <a:lnTo>
                    <a:pt x="345060" y="26784"/>
                  </a:lnTo>
                  <a:lnTo>
                    <a:pt x="352079" y="23809"/>
                  </a:lnTo>
                  <a:lnTo>
                    <a:pt x="359735" y="20834"/>
                  </a:lnTo>
                  <a:lnTo>
                    <a:pt x="376179" y="14882"/>
                  </a:lnTo>
                  <a:lnTo>
                    <a:pt x="388117" y="11576"/>
                  </a:lnTo>
                  <a:lnTo>
                    <a:pt x="392691" y="10694"/>
                  </a:lnTo>
                  <a:lnTo>
                    <a:pt x="400416" y="7068"/>
                  </a:lnTo>
                  <a:lnTo>
                    <a:pt x="41076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SMARTInkAnnotation13"/>
            <p:cNvSpPr/>
            <p:nvPr/>
          </p:nvSpPr>
          <p:spPr>
            <a:xfrm>
              <a:off x="7135188" y="5977463"/>
              <a:ext cx="52841" cy="510320"/>
            </a:xfrm>
            <a:custGeom>
              <a:avLst/>
              <a:gdLst/>
              <a:ahLst/>
              <a:cxnLst/>
              <a:rect l="0" t="0" r="0" b="0"/>
              <a:pathLst>
                <a:path w="52841" h="510320">
                  <a:moveTo>
                    <a:pt x="17492" y="38981"/>
                  </a:moveTo>
                  <a:lnTo>
                    <a:pt x="17492" y="51410"/>
                  </a:lnTo>
                  <a:lnTo>
                    <a:pt x="16500" y="54213"/>
                  </a:lnTo>
                  <a:lnTo>
                    <a:pt x="14845" y="57073"/>
                  </a:lnTo>
                  <a:lnTo>
                    <a:pt x="12752" y="59972"/>
                  </a:lnTo>
                  <a:lnTo>
                    <a:pt x="11355" y="63889"/>
                  </a:lnTo>
                  <a:lnTo>
                    <a:pt x="9803" y="73533"/>
                  </a:lnTo>
                  <a:lnTo>
                    <a:pt x="8929" y="85379"/>
                  </a:lnTo>
                  <a:lnTo>
                    <a:pt x="8671" y="99913"/>
                  </a:lnTo>
                  <a:lnTo>
                    <a:pt x="8562" y="407970"/>
                  </a:lnTo>
                  <a:lnTo>
                    <a:pt x="9553" y="418919"/>
                  </a:lnTo>
                  <a:lnTo>
                    <a:pt x="11208" y="429195"/>
                  </a:lnTo>
                  <a:lnTo>
                    <a:pt x="13302" y="439022"/>
                  </a:lnTo>
                  <a:lnTo>
                    <a:pt x="14699" y="447558"/>
                  </a:lnTo>
                  <a:lnTo>
                    <a:pt x="16250" y="462335"/>
                  </a:lnTo>
                  <a:lnTo>
                    <a:pt x="15672" y="469052"/>
                  </a:lnTo>
                  <a:lnTo>
                    <a:pt x="14294" y="475516"/>
                  </a:lnTo>
                  <a:lnTo>
                    <a:pt x="12383" y="481809"/>
                  </a:lnTo>
                  <a:lnTo>
                    <a:pt x="11110" y="486997"/>
                  </a:lnTo>
                  <a:lnTo>
                    <a:pt x="9694" y="495407"/>
                  </a:lnTo>
                  <a:lnTo>
                    <a:pt x="8662" y="510319"/>
                  </a:lnTo>
                  <a:lnTo>
                    <a:pt x="8567" y="496910"/>
                  </a:lnTo>
                  <a:lnTo>
                    <a:pt x="8562" y="438894"/>
                  </a:lnTo>
                  <a:lnTo>
                    <a:pt x="7570" y="429613"/>
                  </a:lnTo>
                  <a:lnTo>
                    <a:pt x="5916" y="419457"/>
                  </a:lnTo>
                  <a:lnTo>
                    <a:pt x="3821" y="408718"/>
                  </a:lnTo>
                  <a:lnTo>
                    <a:pt x="2425" y="398582"/>
                  </a:lnTo>
                  <a:lnTo>
                    <a:pt x="1494" y="388848"/>
                  </a:lnTo>
                  <a:lnTo>
                    <a:pt x="873" y="379382"/>
                  </a:lnTo>
                  <a:lnTo>
                    <a:pt x="459" y="369103"/>
                  </a:lnTo>
                  <a:lnTo>
                    <a:pt x="0" y="347097"/>
                  </a:lnTo>
                  <a:lnTo>
                    <a:pt x="869" y="334682"/>
                  </a:lnTo>
                  <a:lnTo>
                    <a:pt x="2442" y="321443"/>
                  </a:lnTo>
                  <a:lnTo>
                    <a:pt x="4482" y="307656"/>
                  </a:lnTo>
                  <a:lnTo>
                    <a:pt x="5841" y="294496"/>
                  </a:lnTo>
                  <a:lnTo>
                    <a:pt x="6749" y="281755"/>
                  </a:lnTo>
                  <a:lnTo>
                    <a:pt x="7353" y="269291"/>
                  </a:lnTo>
                  <a:lnTo>
                    <a:pt x="8024" y="244860"/>
                  </a:lnTo>
                  <a:lnTo>
                    <a:pt x="8204" y="232788"/>
                  </a:lnTo>
                  <a:lnTo>
                    <a:pt x="9315" y="220772"/>
                  </a:lnTo>
                  <a:lnTo>
                    <a:pt x="11049" y="208792"/>
                  </a:lnTo>
                  <a:lnTo>
                    <a:pt x="13196" y="196837"/>
                  </a:lnTo>
                  <a:lnTo>
                    <a:pt x="14628" y="185891"/>
                  </a:lnTo>
                  <a:lnTo>
                    <a:pt x="15583" y="175616"/>
                  </a:lnTo>
                  <a:lnTo>
                    <a:pt x="16219" y="165790"/>
                  </a:lnTo>
                  <a:lnTo>
                    <a:pt x="17635" y="155271"/>
                  </a:lnTo>
                  <a:lnTo>
                    <a:pt x="19571" y="144289"/>
                  </a:lnTo>
                  <a:lnTo>
                    <a:pt x="21855" y="132999"/>
                  </a:lnTo>
                  <a:lnTo>
                    <a:pt x="23377" y="121503"/>
                  </a:lnTo>
                  <a:lnTo>
                    <a:pt x="24392" y="109871"/>
                  </a:lnTo>
                  <a:lnTo>
                    <a:pt x="25068" y="98148"/>
                  </a:lnTo>
                  <a:lnTo>
                    <a:pt x="26512" y="88347"/>
                  </a:lnTo>
                  <a:lnTo>
                    <a:pt x="28466" y="79830"/>
                  </a:lnTo>
                  <a:lnTo>
                    <a:pt x="30761" y="72167"/>
                  </a:lnTo>
                  <a:lnTo>
                    <a:pt x="32291" y="64081"/>
                  </a:lnTo>
                  <a:lnTo>
                    <a:pt x="33312" y="55715"/>
                  </a:lnTo>
                  <a:lnTo>
                    <a:pt x="33991" y="47161"/>
                  </a:lnTo>
                  <a:lnTo>
                    <a:pt x="35436" y="40465"/>
                  </a:lnTo>
                  <a:lnTo>
                    <a:pt x="37393" y="35010"/>
                  </a:lnTo>
                  <a:lnTo>
                    <a:pt x="39689" y="30381"/>
                  </a:lnTo>
                  <a:lnTo>
                    <a:pt x="41220" y="26302"/>
                  </a:lnTo>
                  <a:lnTo>
                    <a:pt x="42239" y="22591"/>
                  </a:lnTo>
                  <a:lnTo>
                    <a:pt x="43877" y="9506"/>
                  </a:lnTo>
                  <a:lnTo>
                    <a:pt x="44012" y="8417"/>
                  </a:lnTo>
                  <a:lnTo>
                    <a:pt x="44102" y="8684"/>
                  </a:lnTo>
                  <a:lnTo>
                    <a:pt x="44265" y="24244"/>
                  </a:lnTo>
                  <a:lnTo>
                    <a:pt x="44281" y="114128"/>
                  </a:lnTo>
                  <a:lnTo>
                    <a:pt x="43289" y="126781"/>
                  </a:lnTo>
                  <a:lnTo>
                    <a:pt x="41634" y="140179"/>
                  </a:lnTo>
                  <a:lnTo>
                    <a:pt x="39540" y="154071"/>
                  </a:lnTo>
                  <a:lnTo>
                    <a:pt x="38144" y="168294"/>
                  </a:lnTo>
                  <a:lnTo>
                    <a:pt x="37213" y="182737"/>
                  </a:lnTo>
                  <a:lnTo>
                    <a:pt x="36592" y="197326"/>
                  </a:lnTo>
                  <a:lnTo>
                    <a:pt x="35187" y="211021"/>
                  </a:lnTo>
                  <a:lnTo>
                    <a:pt x="33257" y="224120"/>
                  </a:lnTo>
                  <a:lnTo>
                    <a:pt x="30978" y="236821"/>
                  </a:lnTo>
                  <a:lnTo>
                    <a:pt x="29459" y="250250"/>
                  </a:lnTo>
                  <a:lnTo>
                    <a:pt x="28447" y="264163"/>
                  </a:lnTo>
                  <a:lnTo>
                    <a:pt x="27772" y="278399"/>
                  </a:lnTo>
                  <a:lnTo>
                    <a:pt x="27021" y="307447"/>
                  </a:lnTo>
                  <a:lnTo>
                    <a:pt x="26422" y="459567"/>
                  </a:lnTo>
                  <a:lnTo>
                    <a:pt x="25430" y="461254"/>
                  </a:lnTo>
                  <a:lnTo>
                    <a:pt x="23776" y="461387"/>
                  </a:lnTo>
                  <a:lnTo>
                    <a:pt x="21681" y="460484"/>
                  </a:lnTo>
                  <a:lnTo>
                    <a:pt x="20285" y="458889"/>
                  </a:lnTo>
                  <a:lnTo>
                    <a:pt x="19354" y="456834"/>
                  </a:lnTo>
                  <a:lnTo>
                    <a:pt x="18320" y="450912"/>
                  </a:lnTo>
                  <a:lnTo>
                    <a:pt x="17737" y="435430"/>
                  </a:lnTo>
                  <a:lnTo>
                    <a:pt x="17601" y="420564"/>
                  </a:lnTo>
                  <a:lnTo>
                    <a:pt x="16572" y="411440"/>
                  </a:lnTo>
                  <a:lnTo>
                    <a:pt x="14895" y="401388"/>
                  </a:lnTo>
                  <a:lnTo>
                    <a:pt x="12784" y="390719"/>
                  </a:lnTo>
                  <a:lnTo>
                    <a:pt x="11376" y="379637"/>
                  </a:lnTo>
                  <a:lnTo>
                    <a:pt x="10439" y="368281"/>
                  </a:lnTo>
                  <a:lnTo>
                    <a:pt x="9812" y="356741"/>
                  </a:lnTo>
                  <a:lnTo>
                    <a:pt x="9118" y="335981"/>
                  </a:lnTo>
                  <a:lnTo>
                    <a:pt x="8727" y="304914"/>
                  </a:lnTo>
                  <a:lnTo>
                    <a:pt x="8672" y="293660"/>
                  </a:lnTo>
                  <a:lnTo>
                    <a:pt x="9627" y="282189"/>
                  </a:lnTo>
                  <a:lnTo>
                    <a:pt x="11257" y="270573"/>
                  </a:lnTo>
                  <a:lnTo>
                    <a:pt x="13335" y="258860"/>
                  </a:lnTo>
                  <a:lnTo>
                    <a:pt x="14721" y="247083"/>
                  </a:lnTo>
                  <a:lnTo>
                    <a:pt x="15645" y="235262"/>
                  </a:lnTo>
                  <a:lnTo>
                    <a:pt x="16259" y="223414"/>
                  </a:lnTo>
                  <a:lnTo>
                    <a:pt x="16944" y="199665"/>
                  </a:lnTo>
                  <a:lnTo>
                    <a:pt x="17127" y="187775"/>
                  </a:lnTo>
                  <a:lnTo>
                    <a:pt x="18240" y="175881"/>
                  </a:lnTo>
                  <a:lnTo>
                    <a:pt x="19975" y="163982"/>
                  </a:lnTo>
                  <a:lnTo>
                    <a:pt x="22125" y="152081"/>
                  </a:lnTo>
                  <a:lnTo>
                    <a:pt x="23556" y="140178"/>
                  </a:lnTo>
                  <a:lnTo>
                    <a:pt x="24512" y="128274"/>
                  </a:lnTo>
                  <a:lnTo>
                    <a:pt x="25148" y="116369"/>
                  </a:lnTo>
                  <a:lnTo>
                    <a:pt x="26565" y="105456"/>
                  </a:lnTo>
                  <a:lnTo>
                    <a:pt x="28501" y="95204"/>
                  </a:lnTo>
                  <a:lnTo>
                    <a:pt x="30785" y="85393"/>
                  </a:lnTo>
                  <a:lnTo>
                    <a:pt x="32307" y="75876"/>
                  </a:lnTo>
                  <a:lnTo>
                    <a:pt x="33322" y="66554"/>
                  </a:lnTo>
                  <a:lnTo>
                    <a:pt x="33998" y="57363"/>
                  </a:lnTo>
                  <a:lnTo>
                    <a:pt x="35442" y="48260"/>
                  </a:lnTo>
                  <a:lnTo>
                    <a:pt x="37396" y="39214"/>
                  </a:lnTo>
                  <a:lnTo>
                    <a:pt x="39690" y="30206"/>
                  </a:lnTo>
                  <a:lnTo>
                    <a:pt x="41220" y="23209"/>
                  </a:lnTo>
                  <a:lnTo>
                    <a:pt x="42241" y="17554"/>
                  </a:lnTo>
                  <a:lnTo>
                    <a:pt x="43676" y="4852"/>
                  </a:lnTo>
                  <a:lnTo>
                    <a:pt x="44012" y="0"/>
                  </a:lnTo>
                  <a:lnTo>
                    <a:pt x="44102" y="95"/>
                  </a:lnTo>
                  <a:lnTo>
                    <a:pt x="44161" y="1151"/>
                  </a:lnTo>
                  <a:lnTo>
                    <a:pt x="45193" y="2848"/>
                  </a:lnTo>
                  <a:lnTo>
                    <a:pt x="46874" y="4970"/>
                  </a:lnTo>
                  <a:lnTo>
                    <a:pt x="48986" y="7378"/>
                  </a:lnTo>
                  <a:lnTo>
                    <a:pt x="50394" y="11959"/>
                  </a:lnTo>
                  <a:lnTo>
                    <a:pt x="51959" y="24987"/>
                  </a:lnTo>
                  <a:lnTo>
                    <a:pt x="52655" y="40700"/>
                  </a:lnTo>
                  <a:lnTo>
                    <a:pt x="52840" y="49056"/>
                  </a:lnTo>
                  <a:lnTo>
                    <a:pt x="51972" y="59589"/>
                  </a:lnTo>
                  <a:lnTo>
                    <a:pt x="50401" y="71571"/>
                  </a:lnTo>
                  <a:lnTo>
                    <a:pt x="48360" y="84521"/>
                  </a:lnTo>
                  <a:lnTo>
                    <a:pt x="47000" y="98114"/>
                  </a:lnTo>
                  <a:lnTo>
                    <a:pt x="46095" y="112138"/>
                  </a:lnTo>
                  <a:lnTo>
                    <a:pt x="45490" y="126448"/>
                  </a:lnTo>
                  <a:lnTo>
                    <a:pt x="44095" y="140948"/>
                  </a:lnTo>
                  <a:lnTo>
                    <a:pt x="42172" y="155577"/>
                  </a:lnTo>
                  <a:lnTo>
                    <a:pt x="39899" y="170289"/>
                  </a:lnTo>
                  <a:lnTo>
                    <a:pt x="38383" y="185060"/>
                  </a:lnTo>
                  <a:lnTo>
                    <a:pt x="37372" y="199867"/>
                  </a:lnTo>
                  <a:lnTo>
                    <a:pt x="36698" y="214699"/>
                  </a:lnTo>
                  <a:lnTo>
                    <a:pt x="35257" y="229548"/>
                  </a:lnTo>
                  <a:lnTo>
                    <a:pt x="33304" y="244409"/>
                  </a:lnTo>
                  <a:lnTo>
                    <a:pt x="31009" y="259277"/>
                  </a:lnTo>
                  <a:lnTo>
                    <a:pt x="29481" y="274150"/>
                  </a:lnTo>
                  <a:lnTo>
                    <a:pt x="28460" y="289026"/>
                  </a:lnTo>
                  <a:lnTo>
                    <a:pt x="27781" y="303904"/>
                  </a:lnTo>
                  <a:lnTo>
                    <a:pt x="26335" y="317792"/>
                  </a:lnTo>
                  <a:lnTo>
                    <a:pt x="24380" y="331019"/>
                  </a:lnTo>
                  <a:lnTo>
                    <a:pt x="22083" y="343807"/>
                  </a:lnTo>
                  <a:lnTo>
                    <a:pt x="20553" y="355307"/>
                  </a:lnTo>
                  <a:lnTo>
                    <a:pt x="19533" y="365951"/>
                  </a:lnTo>
                  <a:lnTo>
                    <a:pt x="18852" y="376024"/>
                  </a:lnTo>
                  <a:lnTo>
                    <a:pt x="18096" y="392507"/>
                  </a:lnTo>
                  <a:lnTo>
                    <a:pt x="16768" y="406447"/>
                  </a:lnTo>
                  <a:lnTo>
                    <a:pt x="15025" y="412944"/>
                  </a:lnTo>
                  <a:lnTo>
                    <a:pt x="12870" y="419259"/>
                  </a:lnTo>
                  <a:lnTo>
                    <a:pt x="11435" y="424460"/>
                  </a:lnTo>
                  <a:lnTo>
                    <a:pt x="10477" y="428920"/>
                  </a:lnTo>
                  <a:lnTo>
                    <a:pt x="8562" y="4408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SMARTInkAnnotation14"/>
            <p:cNvSpPr/>
            <p:nvPr/>
          </p:nvSpPr>
          <p:spPr>
            <a:xfrm>
              <a:off x="6393656" y="4498433"/>
              <a:ext cx="491134" cy="116051"/>
            </a:xfrm>
            <a:custGeom>
              <a:avLst/>
              <a:gdLst/>
              <a:ahLst/>
              <a:cxnLst/>
              <a:rect l="0" t="0" r="0" b="0"/>
              <a:pathLst>
                <a:path w="491134" h="116051">
                  <a:moveTo>
                    <a:pt x="491133" y="17824"/>
                  </a:moveTo>
                  <a:lnTo>
                    <a:pt x="486392" y="13083"/>
                  </a:lnTo>
                  <a:lnTo>
                    <a:pt x="484004" y="11687"/>
                  </a:lnTo>
                  <a:lnTo>
                    <a:pt x="474910" y="8730"/>
                  </a:lnTo>
                  <a:lnTo>
                    <a:pt x="470395" y="6800"/>
                  </a:lnTo>
                  <a:lnTo>
                    <a:pt x="465402" y="4522"/>
                  </a:lnTo>
                  <a:lnTo>
                    <a:pt x="454562" y="1990"/>
                  </a:lnTo>
                  <a:lnTo>
                    <a:pt x="442137" y="865"/>
                  </a:lnTo>
                  <a:lnTo>
                    <a:pt x="434656" y="565"/>
                  </a:lnTo>
                  <a:lnTo>
                    <a:pt x="418406" y="232"/>
                  </a:lnTo>
                  <a:lnTo>
                    <a:pt x="370137" y="0"/>
                  </a:lnTo>
                  <a:lnTo>
                    <a:pt x="357883" y="980"/>
                  </a:lnTo>
                  <a:lnTo>
                    <a:pt x="344753" y="2626"/>
                  </a:lnTo>
                  <a:lnTo>
                    <a:pt x="331039" y="4716"/>
                  </a:lnTo>
                  <a:lnTo>
                    <a:pt x="315942" y="6108"/>
                  </a:lnTo>
                  <a:lnTo>
                    <a:pt x="299925" y="7037"/>
                  </a:lnTo>
                  <a:lnTo>
                    <a:pt x="283294" y="7656"/>
                  </a:lnTo>
                  <a:lnTo>
                    <a:pt x="267245" y="9061"/>
                  </a:lnTo>
                  <a:lnTo>
                    <a:pt x="251586" y="10990"/>
                  </a:lnTo>
                  <a:lnTo>
                    <a:pt x="236184" y="13268"/>
                  </a:lnTo>
                  <a:lnTo>
                    <a:pt x="219964" y="16771"/>
                  </a:lnTo>
                  <a:lnTo>
                    <a:pt x="203197" y="21091"/>
                  </a:lnTo>
                  <a:lnTo>
                    <a:pt x="186066" y="25955"/>
                  </a:lnTo>
                  <a:lnTo>
                    <a:pt x="169684" y="30190"/>
                  </a:lnTo>
                  <a:lnTo>
                    <a:pt x="138255" y="37541"/>
                  </a:lnTo>
                  <a:lnTo>
                    <a:pt x="123920" y="41883"/>
                  </a:lnTo>
                  <a:lnTo>
                    <a:pt x="110394" y="46761"/>
                  </a:lnTo>
                  <a:lnTo>
                    <a:pt x="97409" y="51999"/>
                  </a:lnTo>
                  <a:lnTo>
                    <a:pt x="85775" y="57475"/>
                  </a:lnTo>
                  <a:lnTo>
                    <a:pt x="75043" y="63109"/>
                  </a:lnTo>
                  <a:lnTo>
                    <a:pt x="64911" y="68850"/>
                  </a:lnTo>
                  <a:lnTo>
                    <a:pt x="55181" y="74662"/>
                  </a:lnTo>
                  <a:lnTo>
                    <a:pt x="36431" y="86410"/>
                  </a:lnTo>
                  <a:lnTo>
                    <a:pt x="29248" y="91329"/>
                  </a:lnTo>
                  <a:lnTo>
                    <a:pt x="23467" y="95601"/>
                  </a:lnTo>
                  <a:lnTo>
                    <a:pt x="18622" y="99441"/>
                  </a:lnTo>
                  <a:lnTo>
                    <a:pt x="14399" y="102993"/>
                  </a:lnTo>
                  <a:lnTo>
                    <a:pt x="10591" y="106353"/>
                  </a:lnTo>
                  <a:lnTo>
                    <a:pt x="0" y="1160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SMARTInkAnnotation15"/>
            <p:cNvSpPr/>
            <p:nvPr/>
          </p:nvSpPr>
          <p:spPr>
            <a:xfrm>
              <a:off x="6278245" y="4453749"/>
              <a:ext cx="213639" cy="212918"/>
            </a:xfrm>
            <a:custGeom>
              <a:avLst/>
              <a:gdLst/>
              <a:ahLst/>
              <a:cxnLst/>
              <a:rect l="0" t="0" r="0" b="0"/>
              <a:pathLst>
                <a:path w="213639" h="212918">
                  <a:moveTo>
                    <a:pt x="160060" y="0"/>
                  </a:moveTo>
                  <a:lnTo>
                    <a:pt x="152371" y="0"/>
                  </a:lnTo>
                  <a:lnTo>
                    <a:pt x="146757" y="4741"/>
                  </a:lnTo>
                  <a:lnTo>
                    <a:pt x="141579" y="9714"/>
                  </a:lnTo>
                  <a:lnTo>
                    <a:pt x="125431" y="25732"/>
                  </a:lnTo>
                  <a:lnTo>
                    <a:pt x="121099" y="31045"/>
                  </a:lnTo>
                  <a:lnTo>
                    <a:pt x="117218" y="36572"/>
                  </a:lnTo>
                  <a:lnTo>
                    <a:pt x="113640" y="42240"/>
                  </a:lnTo>
                  <a:lnTo>
                    <a:pt x="109269" y="48004"/>
                  </a:lnTo>
                  <a:lnTo>
                    <a:pt x="104371" y="53831"/>
                  </a:lnTo>
                  <a:lnTo>
                    <a:pt x="99121" y="59700"/>
                  </a:lnTo>
                  <a:lnTo>
                    <a:pt x="93637" y="66589"/>
                  </a:lnTo>
                  <a:lnTo>
                    <a:pt x="87996" y="74158"/>
                  </a:lnTo>
                  <a:lnTo>
                    <a:pt x="82252" y="82181"/>
                  </a:lnTo>
                  <a:lnTo>
                    <a:pt x="77430" y="89514"/>
                  </a:lnTo>
                  <a:lnTo>
                    <a:pt x="73224" y="96388"/>
                  </a:lnTo>
                  <a:lnTo>
                    <a:pt x="69426" y="102954"/>
                  </a:lnTo>
                  <a:lnTo>
                    <a:pt x="64911" y="110308"/>
                  </a:lnTo>
                  <a:lnTo>
                    <a:pt x="54602" y="126416"/>
                  </a:lnTo>
                  <a:lnTo>
                    <a:pt x="49075" y="133887"/>
                  </a:lnTo>
                  <a:lnTo>
                    <a:pt x="43405" y="140852"/>
                  </a:lnTo>
                  <a:lnTo>
                    <a:pt x="37642" y="147479"/>
                  </a:lnTo>
                  <a:lnTo>
                    <a:pt x="31815" y="152890"/>
                  </a:lnTo>
                  <a:lnTo>
                    <a:pt x="25947" y="157490"/>
                  </a:lnTo>
                  <a:lnTo>
                    <a:pt x="20050" y="161548"/>
                  </a:lnTo>
                  <a:lnTo>
                    <a:pt x="15126" y="165245"/>
                  </a:lnTo>
                  <a:lnTo>
                    <a:pt x="10852" y="168703"/>
                  </a:lnTo>
                  <a:lnTo>
                    <a:pt x="7009" y="172000"/>
                  </a:lnTo>
                  <a:lnTo>
                    <a:pt x="4448" y="175190"/>
                  </a:lnTo>
                  <a:lnTo>
                    <a:pt x="1602" y="181380"/>
                  </a:lnTo>
                  <a:lnTo>
                    <a:pt x="337" y="187439"/>
                  </a:lnTo>
                  <a:lnTo>
                    <a:pt x="0" y="190444"/>
                  </a:lnTo>
                  <a:lnTo>
                    <a:pt x="1760" y="193439"/>
                  </a:lnTo>
                  <a:lnTo>
                    <a:pt x="4917" y="196428"/>
                  </a:lnTo>
                  <a:lnTo>
                    <a:pt x="9006" y="199413"/>
                  </a:lnTo>
                  <a:lnTo>
                    <a:pt x="13717" y="201404"/>
                  </a:lnTo>
                  <a:lnTo>
                    <a:pt x="18841" y="202730"/>
                  </a:lnTo>
                  <a:lnTo>
                    <a:pt x="24242" y="203614"/>
                  </a:lnTo>
                  <a:lnTo>
                    <a:pt x="30819" y="205196"/>
                  </a:lnTo>
                  <a:lnTo>
                    <a:pt x="38181" y="207243"/>
                  </a:lnTo>
                  <a:lnTo>
                    <a:pt x="46065" y="209600"/>
                  </a:lnTo>
                  <a:lnTo>
                    <a:pt x="55290" y="211171"/>
                  </a:lnTo>
                  <a:lnTo>
                    <a:pt x="65408" y="212218"/>
                  </a:lnTo>
                  <a:lnTo>
                    <a:pt x="76123" y="212917"/>
                  </a:lnTo>
                  <a:lnTo>
                    <a:pt x="88227" y="212389"/>
                  </a:lnTo>
                  <a:lnTo>
                    <a:pt x="101257" y="211046"/>
                  </a:lnTo>
                  <a:lnTo>
                    <a:pt x="114905" y="209159"/>
                  </a:lnTo>
                  <a:lnTo>
                    <a:pt x="127972" y="207900"/>
                  </a:lnTo>
                  <a:lnTo>
                    <a:pt x="140653" y="207061"/>
                  </a:lnTo>
                  <a:lnTo>
                    <a:pt x="153075" y="206502"/>
                  </a:lnTo>
                  <a:lnTo>
                    <a:pt x="177460" y="205880"/>
                  </a:lnTo>
                  <a:lnTo>
                    <a:pt x="213638" y="2053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SMARTInkAnnotation16"/>
            <p:cNvSpPr/>
            <p:nvPr/>
          </p:nvSpPr>
          <p:spPr>
            <a:xfrm>
              <a:off x="5706115" y="4553789"/>
              <a:ext cx="267686" cy="278519"/>
            </a:xfrm>
            <a:custGeom>
              <a:avLst/>
              <a:gdLst/>
              <a:ahLst/>
              <a:cxnLst/>
              <a:rect l="0" t="0" r="0" b="0"/>
              <a:pathLst>
                <a:path w="267686" h="278519">
                  <a:moveTo>
                    <a:pt x="17815" y="16046"/>
                  </a:moveTo>
                  <a:lnTo>
                    <a:pt x="10126" y="31423"/>
                  </a:lnTo>
                  <a:lnTo>
                    <a:pt x="9437" y="38094"/>
                  </a:lnTo>
                  <a:lnTo>
                    <a:pt x="9253" y="42651"/>
                  </a:lnTo>
                  <a:lnTo>
                    <a:pt x="9049" y="53006"/>
                  </a:lnTo>
                  <a:lnTo>
                    <a:pt x="8994" y="58545"/>
                  </a:lnTo>
                  <a:lnTo>
                    <a:pt x="9950" y="65215"/>
                  </a:lnTo>
                  <a:lnTo>
                    <a:pt x="11579" y="72638"/>
                  </a:lnTo>
                  <a:lnTo>
                    <a:pt x="13658" y="80563"/>
                  </a:lnTo>
                  <a:lnTo>
                    <a:pt x="15043" y="89816"/>
                  </a:lnTo>
                  <a:lnTo>
                    <a:pt x="15967" y="99952"/>
                  </a:lnTo>
                  <a:lnTo>
                    <a:pt x="16583" y="110679"/>
                  </a:lnTo>
                  <a:lnTo>
                    <a:pt x="17267" y="130535"/>
                  </a:lnTo>
                  <a:lnTo>
                    <a:pt x="17652" y="161094"/>
                  </a:lnTo>
                  <a:lnTo>
                    <a:pt x="17783" y="202235"/>
                  </a:lnTo>
                  <a:lnTo>
                    <a:pt x="18785" y="211609"/>
                  </a:lnTo>
                  <a:lnTo>
                    <a:pt x="20446" y="220835"/>
                  </a:lnTo>
                  <a:lnTo>
                    <a:pt x="22545" y="229963"/>
                  </a:lnTo>
                  <a:lnTo>
                    <a:pt x="23945" y="238032"/>
                  </a:lnTo>
                  <a:lnTo>
                    <a:pt x="24878" y="245397"/>
                  </a:lnTo>
                  <a:lnTo>
                    <a:pt x="25500" y="252290"/>
                  </a:lnTo>
                  <a:lnTo>
                    <a:pt x="26908" y="257878"/>
                  </a:lnTo>
                  <a:lnTo>
                    <a:pt x="28837" y="262596"/>
                  </a:lnTo>
                  <a:lnTo>
                    <a:pt x="32635" y="270483"/>
                  </a:lnTo>
                  <a:lnTo>
                    <a:pt x="34774" y="278518"/>
                  </a:lnTo>
                  <a:lnTo>
                    <a:pt x="35074" y="278340"/>
                  </a:lnTo>
                  <a:lnTo>
                    <a:pt x="35407" y="274504"/>
                  </a:lnTo>
                  <a:lnTo>
                    <a:pt x="35555" y="266185"/>
                  </a:lnTo>
                  <a:lnTo>
                    <a:pt x="35664" y="228343"/>
                  </a:lnTo>
                  <a:lnTo>
                    <a:pt x="34675" y="221078"/>
                  </a:lnTo>
                  <a:lnTo>
                    <a:pt x="33023" y="214249"/>
                  </a:lnTo>
                  <a:lnTo>
                    <a:pt x="30931" y="207713"/>
                  </a:lnTo>
                  <a:lnTo>
                    <a:pt x="29535" y="200379"/>
                  </a:lnTo>
                  <a:lnTo>
                    <a:pt x="28605" y="192513"/>
                  </a:lnTo>
                  <a:lnTo>
                    <a:pt x="27985" y="184292"/>
                  </a:lnTo>
                  <a:lnTo>
                    <a:pt x="26579" y="176827"/>
                  </a:lnTo>
                  <a:lnTo>
                    <a:pt x="24649" y="169866"/>
                  </a:lnTo>
                  <a:lnTo>
                    <a:pt x="22371" y="163242"/>
                  </a:lnTo>
                  <a:lnTo>
                    <a:pt x="19860" y="156841"/>
                  </a:lnTo>
                  <a:lnTo>
                    <a:pt x="17194" y="150589"/>
                  </a:lnTo>
                  <a:lnTo>
                    <a:pt x="14425" y="144437"/>
                  </a:lnTo>
                  <a:lnTo>
                    <a:pt x="11586" y="139343"/>
                  </a:lnTo>
                  <a:lnTo>
                    <a:pt x="5785" y="131038"/>
                  </a:lnTo>
                  <a:lnTo>
                    <a:pt x="0" y="123263"/>
                  </a:lnTo>
                  <a:lnTo>
                    <a:pt x="4709" y="123220"/>
                  </a:lnTo>
                  <a:lnTo>
                    <a:pt x="7093" y="124206"/>
                  </a:lnTo>
                  <a:lnTo>
                    <a:pt x="16181" y="130335"/>
                  </a:lnTo>
                  <a:lnTo>
                    <a:pt x="20695" y="132918"/>
                  </a:lnTo>
                  <a:lnTo>
                    <a:pt x="31001" y="138435"/>
                  </a:lnTo>
                  <a:lnTo>
                    <a:pt x="42196" y="144194"/>
                  </a:lnTo>
                  <a:lnTo>
                    <a:pt x="49944" y="147119"/>
                  </a:lnTo>
                  <a:lnTo>
                    <a:pt x="59077" y="150061"/>
                  </a:lnTo>
                  <a:lnTo>
                    <a:pt x="78818" y="155975"/>
                  </a:lnTo>
                  <a:lnTo>
                    <a:pt x="124772" y="170831"/>
                  </a:lnTo>
                  <a:lnTo>
                    <a:pt x="133768" y="172815"/>
                  </a:lnTo>
                  <a:lnTo>
                    <a:pt x="142742" y="174136"/>
                  </a:lnTo>
                  <a:lnTo>
                    <a:pt x="151701" y="175018"/>
                  </a:lnTo>
                  <a:lnTo>
                    <a:pt x="160650" y="174613"/>
                  </a:lnTo>
                  <a:lnTo>
                    <a:pt x="169593" y="173352"/>
                  </a:lnTo>
                  <a:lnTo>
                    <a:pt x="178531" y="171518"/>
                  </a:lnTo>
                  <a:lnTo>
                    <a:pt x="187467" y="170296"/>
                  </a:lnTo>
                  <a:lnTo>
                    <a:pt x="196401" y="169481"/>
                  </a:lnTo>
                  <a:lnTo>
                    <a:pt x="205333" y="168937"/>
                  </a:lnTo>
                  <a:lnTo>
                    <a:pt x="213271" y="166591"/>
                  </a:lnTo>
                  <a:lnTo>
                    <a:pt x="220549" y="163042"/>
                  </a:lnTo>
                  <a:lnTo>
                    <a:pt x="227385" y="158692"/>
                  </a:lnTo>
                  <a:lnTo>
                    <a:pt x="232934" y="153807"/>
                  </a:lnTo>
                  <a:lnTo>
                    <a:pt x="237626" y="148567"/>
                  </a:lnTo>
                  <a:lnTo>
                    <a:pt x="241746" y="143089"/>
                  </a:lnTo>
                  <a:lnTo>
                    <a:pt x="245485" y="136460"/>
                  </a:lnTo>
                  <a:lnTo>
                    <a:pt x="248970" y="129064"/>
                  </a:lnTo>
                  <a:lnTo>
                    <a:pt x="252285" y="121157"/>
                  </a:lnTo>
                  <a:lnTo>
                    <a:pt x="258614" y="107080"/>
                  </a:lnTo>
                  <a:lnTo>
                    <a:pt x="261691" y="100548"/>
                  </a:lnTo>
                  <a:lnTo>
                    <a:pt x="263742" y="93217"/>
                  </a:lnTo>
                  <a:lnTo>
                    <a:pt x="265110" y="85353"/>
                  </a:lnTo>
                  <a:lnTo>
                    <a:pt x="266022" y="77133"/>
                  </a:lnTo>
                  <a:lnTo>
                    <a:pt x="266630" y="69669"/>
                  </a:lnTo>
                  <a:lnTo>
                    <a:pt x="267035" y="62709"/>
                  </a:lnTo>
                  <a:lnTo>
                    <a:pt x="267485" y="49684"/>
                  </a:lnTo>
                  <a:lnTo>
                    <a:pt x="267685" y="37280"/>
                  </a:lnTo>
                  <a:lnTo>
                    <a:pt x="266746" y="32187"/>
                  </a:lnTo>
                  <a:lnTo>
                    <a:pt x="261677" y="20278"/>
                  </a:lnTo>
                  <a:lnTo>
                    <a:pt x="260143" y="13627"/>
                  </a:lnTo>
                  <a:lnTo>
                    <a:pt x="259462" y="7364"/>
                  </a:lnTo>
                  <a:lnTo>
                    <a:pt x="259279" y="4305"/>
                  </a:lnTo>
                  <a:lnTo>
                    <a:pt x="258166" y="2265"/>
                  </a:lnTo>
                  <a:lnTo>
                    <a:pt x="256432" y="906"/>
                  </a:lnTo>
                  <a:lnTo>
                    <a:pt x="254283" y="0"/>
                  </a:lnTo>
                  <a:lnTo>
                    <a:pt x="252850" y="388"/>
                  </a:lnTo>
                  <a:lnTo>
                    <a:pt x="251896" y="1638"/>
                  </a:lnTo>
                  <a:lnTo>
                    <a:pt x="250835" y="5674"/>
                  </a:lnTo>
                  <a:lnTo>
                    <a:pt x="250364" y="10775"/>
                  </a:lnTo>
                  <a:lnTo>
                    <a:pt x="250154" y="18995"/>
                  </a:lnTo>
                  <a:lnTo>
                    <a:pt x="250020" y="40441"/>
                  </a:lnTo>
                  <a:lnTo>
                    <a:pt x="249016" y="47193"/>
                  </a:lnTo>
                  <a:lnTo>
                    <a:pt x="247355" y="54670"/>
                  </a:lnTo>
                  <a:lnTo>
                    <a:pt x="245255" y="62632"/>
                  </a:lnTo>
                  <a:lnTo>
                    <a:pt x="243856" y="71907"/>
                  </a:lnTo>
                  <a:lnTo>
                    <a:pt x="242922" y="82061"/>
                  </a:lnTo>
                  <a:lnTo>
                    <a:pt x="242301" y="92798"/>
                  </a:lnTo>
                  <a:lnTo>
                    <a:pt x="240894" y="102933"/>
                  </a:lnTo>
                  <a:lnTo>
                    <a:pt x="238964" y="112666"/>
                  </a:lnTo>
                  <a:lnTo>
                    <a:pt x="236685" y="122131"/>
                  </a:lnTo>
                  <a:lnTo>
                    <a:pt x="235165" y="132410"/>
                  </a:lnTo>
                  <a:lnTo>
                    <a:pt x="234152" y="143232"/>
                  </a:lnTo>
                  <a:lnTo>
                    <a:pt x="233477" y="154415"/>
                  </a:lnTo>
                  <a:lnTo>
                    <a:pt x="232727" y="174778"/>
                  </a:lnTo>
                  <a:lnTo>
                    <a:pt x="232527" y="184375"/>
                  </a:lnTo>
                  <a:lnTo>
                    <a:pt x="233385" y="192758"/>
                  </a:lnTo>
                  <a:lnTo>
                    <a:pt x="234950" y="200331"/>
                  </a:lnTo>
                  <a:lnTo>
                    <a:pt x="236986" y="207363"/>
                  </a:lnTo>
                  <a:lnTo>
                    <a:pt x="238342" y="214036"/>
                  </a:lnTo>
                  <a:lnTo>
                    <a:pt x="239247" y="220469"/>
                  </a:lnTo>
                  <a:lnTo>
                    <a:pt x="239850" y="226742"/>
                  </a:lnTo>
                  <a:lnTo>
                    <a:pt x="240252" y="231916"/>
                  </a:lnTo>
                  <a:lnTo>
                    <a:pt x="240699" y="240311"/>
                  </a:lnTo>
                  <a:lnTo>
                    <a:pt x="241810" y="243939"/>
                  </a:lnTo>
                  <a:lnTo>
                    <a:pt x="243544" y="247350"/>
                  </a:lnTo>
                  <a:lnTo>
                    <a:pt x="249987" y="2571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SMARTInkAnnotation17"/>
            <p:cNvSpPr/>
            <p:nvPr/>
          </p:nvSpPr>
          <p:spPr>
            <a:xfrm>
              <a:off x="5956638" y="4686321"/>
              <a:ext cx="132475" cy="265941"/>
            </a:xfrm>
            <a:custGeom>
              <a:avLst/>
              <a:gdLst/>
              <a:ahLst/>
              <a:cxnLst/>
              <a:rect l="0" t="0" r="0" b="0"/>
              <a:pathLst>
                <a:path w="132475" h="265941">
                  <a:moveTo>
                    <a:pt x="8393" y="17459"/>
                  </a:moveTo>
                  <a:lnTo>
                    <a:pt x="21696" y="17459"/>
                  </a:lnTo>
                  <a:lnTo>
                    <a:pt x="24207" y="16468"/>
                  </a:lnTo>
                  <a:lnTo>
                    <a:pt x="26873" y="14814"/>
                  </a:lnTo>
                  <a:lnTo>
                    <a:pt x="29643" y="12719"/>
                  </a:lnTo>
                  <a:lnTo>
                    <a:pt x="33473" y="11322"/>
                  </a:lnTo>
                  <a:lnTo>
                    <a:pt x="38012" y="10392"/>
                  </a:lnTo>
                  <a:lnTo>
                    <a:pt x="43022" y="9771"/>
                  </a:lnTo>
                  <a:lnTo>
                    <a:pt x="48346" y="8365"/>
                  </a:lnTo>
                  <a:lnTo>
                    <a:pt x="53880" y="6435"/>
                  </a:lnTo>
                  <a:lnTo>
                    <a:pt x="59554" y="4157"/>
                  </a:lnTo>
                  <a:lnTo>
                    <a:pt x="65321" y="2638"/>
                  </a:lnTo>
                  <a:lnTo>
                    <a:pt x="71149" y="1625"/>
                  </a:lnTo>
                  <a:lnTo>
                    <a:pt x="77020" y="950"/>
                  </a:lnTo>
                  <a:lnTo>
                    <a:pt x="82918" y="500"/>
                  </a:lnTo>
                  <a:lnTo>
                    <a:pt x="88834" y="200"/>
                  </a:lnTo>
                  <a:lnTo>
                    <a:pt x="94763" y="0"/>
                  </a:lnTo>
                  <a:lnTo>
                    <a:pt x="99707" y="859"/>
                  </a:lnTo>
                  <a:lnTo>
                    <a:pt x="103997" y="2423"/>
                  </a:lnTo>
                  <a:lnTo>
                    <a:pt x="112399" y="6808"/>
                  </a:lnTo>
                  <a:lnTo>
                    <a:pt x="122749" y="12064"/>
                  </a:lnTo>
                  <a:lnTo>
                    <a:pt x="126302" y="14854"/>
                  </a:lnTo>
                  <a:lnTo>
                    <a:pt x="128672" y="17707"/>
                  </a:lnTo>
                  <a:lnTo>
                    <a:pt x="130251" y="20601"/>
                  </a:lnTo>
                  <a:lnTo>
                    <a:pt x="131303" y="24515"/>
                  </a:lnTo>
                  <a:lnTo>
                    <a:pt x="132005" y="29108"/>
                  </a:lnTo>
                  <a:lnTo>
                    <a:pt x="132474" y="34155"/>
                  </a:lnTo>
                  <a:lnTo>
                    <a:pt x="131793" y="39504"/>
                  </a:lnTo>
                  <a:lnTo>
                    <a:pt x="130347" y="45054"/>
                  </a:lnTo>
                  <a:lnTo>
                    <a:pt x="128391" y="50739"/>
                  </a:lnTo>
                  <a:lnTo>
                    <a:pt x="126096" y="56512"/>
                  </a:lnTo>
                  <a:lnTo>
                    <a:pt x="123572" y="62347"/>
                  </a:lnTo>
                  <a:lnTo>
                    <a:pt x="120898" y="68221"/>
                  </a:lnTo>
                  <a:lnTo>
                    <a:pt x="117131" y="74120"/>
                  </a:lnTo>
                  <a:lnTo>
                    <a:pt x="112635" y="80038"/>
                  </a:lnTo>
                  <a:lnTo>
                    <a:pt x="107654" y="85967"/>
                  </a:lnTo>
                  <a:lnTo>
                    <a:pt x="102348" y="92897"/>
                  </a:lnTo>
                  <a:lnTo>
                    <a:pt x="96827" y="100493"/>
                  </a:lnTo>
                  <a:lnTo>
                    <a:pt x="91162" y="108534"/>
                  </a:lnTo>
                  <a:lnTo>
                    <a:pt x="85400" y="115879"/>
                  </a:lnTo>
                  <a:lnTo>
                    <a:pt x="79575" y="122760"/>
                  </a:lnTo>
                  <a:lnTo>
                    <a:pt x="73707" y="129332"/>
                  </a:lnTo>
                  <a:lnTo>
                    <a:pt x="67811" y="136689"/>
                  </a:lnTo>
                  <a:lnTo>
                    <a:pt x="61896" y="144571"/>
                  </a:lnTo>
                  <a:lnTo>
                    <a:pt x="55968" y="152802"/>
                  </a:lnTo>
                  <a:lnTo>
                    <a:pt x="50031" y="160274"/>
                  </a:lnTo>
                  <a:lnTo>
                    <a:pt x="44090" y="167239"/>
                  </a:lnTo>
                  <a:lnTo>
                    <a:pt x="38143" y="173867"/>
                  </a:lnTo>
                  <a:lnTo>
                    <a:pt x="33188" y="180270"/>
                  </a:lnTo>
                  <a:lnTo>
                    <a:pt x="28892" y="186524"/>
                  </a:lnTo>
                  <a:lnTo>
                    <a:pt x="25036" y="192677"/>
                  </a:lnTo>
                  <a:lnTo>
                    <a:pt x="21472" y="198763"/>
                  </a:lnTo>
                  <a:lnTo>
                    <a:pt x="18105" y="204805"/>
                  </a:lnTo>
                  <a:lnTo>
                    <a:pt x="11717" y="216810"/>
                  </a:lnTo>
                  <a:lnTo>
                    <a:pt x="5571" y="228760"/>
                  </a:lnTo>
                  <a:lnTo>
                    <a:pt x="3535" y="234725"/>
                  </a:lnTo>
                  <a:lnTo>
                    <a:pt x="2178" y="240686"/>
                  </a:lnTo>
                  <a:lnTo>
                    <a:pt x="0" y="255030"/>
                  </a:lnTo>
                  <a:lnTo>
                    <a:pt x="813" y="257200"/>
                  </a:lnTo>
                  <a:lnTo>
                    <a:pt x="4363" y="262255"/>
                  </a:lnTo>
                  <a:lnTo>
                    <a:pt x="7691" y="264000"/>
                  </a:lnTo>
                  <a:lnTo>
                    <a:pt x="11893" y="265164"/>
                  </a:lnTo>
                  <a:lnTo>
                    <a:pt x="16679" y="265940"/>
                  </a:lnTo>
                  <a:lnTo>
                    <a:pt x="22847" y="265464"/>
                  </a:lnTo>
                  <a:lnTo>
                    <a:pt x="29935" y="264156"/>
                  </a:lnTo>
                  <a:lnTo>
                    <a:pt x="37638" y="262291"/>
                  </a:lnTo>
                  <a:lnTo>
                    <a:pt x="45749" y="260055"/>
                  </a:lnTo>
                  <a:lnTo>
                    <a:pt x="79831" y="2496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SMARTInkAnnotation18"/>
            <p:cNvSpPr/>
            <p:nvPr/>
          </p:nvSpPr>
          <p:spPr>
            <a:xfrm>
              <a:off x="6090605" y="4703780"/>
              <a:ext cx="176975" cy="186812"/>
            </a:xfrm>
            <a:custGeom>
              <a:avLst/>
              <a:gdLst/>
              <a:ahLst/>
              <a:cxnLst/>
              <a:rect l="0" t="0" r="0" b="0"/>
              <a:pathLst>
                <a:path w="176975" h="186812">
                  <a:moveTo>
                    <a:pt x="88739" y="0"/>
                  </a:moveTo>
                  <a:lnTo>
                    <a:pt x="81050" y="0"/>
                  </a:lnTo>
                  <a:lnTo>
                    <a:pt x="77714" y="2646"/>
                  </a:lnTo>
                  <a:lnTo>
                    <a:pt x="72925" y="7129"/>
                  </a:lnTo>
                  <a:lnTo>
                    <a:pt x="67489" y="12429"/>
                  </a:lnTo>
                  <a:lnTo>
                    <a:pt x="63658" y="15232"/>
                  </a:lnTo>
                  <a:lnTo>
                    <a:pt x="59120" y="18092"/>
                  </a:lnTo>
                  <a:lnTo>
                    <a:pt x="54110" y="20991"/>
                  </a:lnTo>
                  <a:lnTo>
                    <a:pt x="49779" y="25901"/>
                  </a:lnTo>
                  <a:lnTo>
                    <a:pt x="45898" y="32150"/>
                  </a:lnTo>
                  <a:lnTo>
                    <a:pt x="42319" y="39293"/>
                  </a:lnTo>
                  <a:lnTo>
                    <a:pt x="37948" y="46039"/>
                  </a:lnTo>
                  <a:lnTo>
                    <a:pt x="33051" y="52521"/>
                  </a:lnTo>
                  <a:lnTo>
                    <a:pt x="27801" y="58827"/>
                  </a:lnTo>
                  <a:lnTo>
                    <a:pt x="23309" y="65015"/>
                  </a:lnTo>
                  <a:lnTo>
                    <a:pt x="19322" y="71125"/>
                  </a:lnTo>
                  <a:lnTo>
                    <a:pt x="15672" y="77182"/>
                  </a:lnTo>
                  <a:lnTo>
                    <a:pt x="12247" y="84197"/>
                  </a:lnTo>
                  <a:lnTo>
                    <a:pt x="8971" y="91850"/>
                  </a:lnTo>
                  <a:lnTo>
                    <a:pt x="5795" y="99929"/>
                  </a:lnTo>
                  <a:lnTo>
                    <a:pt x="3677" y="107300"/>
                  </a:lnTo>
                  <a:lnTo>
                    <a:pt x="2265" y="114197"/>
                  </a:lnTo>
                  <a:lnTo>
                    <a:pt x="1325" y="120780"/>
                  </a:lnTo>
                  <a:lnTo>
                    <a:pt x="696" y="128145"/>
                  </a:lnTo>
                  <a:lnTo>
                    <a:pt x="279" y="136032"/>
                  </a:lnTo>
                  <a:lnTo>
                    <a:pt x="0" y="144266"/>
                  </a:lnTo>
                  <a:lnTo>
                    <a:pt x="1798" y="151740"/>
                  </a:lnTo>
                  <a:lnTo>
                    <a:pt x="4982" y="158707"/>
                  </a:lnTo>
                  <a:lnTo>
                    <a:pt x="9089" y="165337"/>
                  </a:lnTo>
                  <a:lnTo>
                    <a:pt x="13810" y="170748"/>
                  </a:lnTo>
                  <a:lnTo>
                    <a:pt x="18943" y="175348"/>
                  </a:lnTo>
                  <a:lnTo>
                    <a:pt x="24348" y="179406"/>
                  </a:lnTo>
                  <a:lnTo>
                    <a:pt x="30929" y="182112"/>
                  </a:lnTo>
                  <a:lnTo>
                    <a:pt x="38293" y="183915"/>
                  </a:lnTo>
                  <a:lnTo>
                    <a:pt x="46179" y="185118"/>
                  </a:lnTo>
                  <a:lnTo>
                    <a:pt x="55404" y="185921"/>
                  </a:lnTo>
                  <a:lnTo>
                    <a:pt x="65524" y="186454"/>
                  </a:lnTo>
                  <a:lnTo>
                    <a:pt x="76239" y="186811"/>
                  </a:lnTo>
                  <a:lnTo>
                    <a:pt x="86359" y="185064"/>
                  </a:lnTo>
                  <a:lnTo>
                    <a:pt x="96081" y="181915"/>
                  </a:lnTo>
                  <a:lnTo>
                    <a:pt x="113830" y="174117"/>
                  </a:lnTo>
                  <a:lnTo>
                    <a:pt x="128333" y="167344"/>
                  </a:lnTo>
                  <a:lnTo>
                    <a:pt x="134979" y="163156"/>
                  </a:lnTo>
                  <a:lnTo>
                    <a:pt x="141393" y="158380"/>
                  </a:lnTo>
                  <a:lnTo>
                    <a:pt x="147654" y="153212"/>
                  </a:lnTo>
                  <a:lnTo>
                    <a:pt x="153812" y="148775"/>
                  </a:lnTo>
                  <a:lnTo>
                    <a:pt x="159902" y="144823"/>
                  </a:lnTo>
                  <a:lnTo>
                    <a:pt x="165946" y="141197"/>
                  </a:lnTo>
                  <a:lnTo>
                    <a:pt x="169976" y="136796"/>
                  </a:lnTo>
                  <a:lnTo>
                    <a:pt x="172662" y="131877"/>
                  </a:lnTo>
                  <a:lnTo>
                    <a:pt x="174453" y="126614"/>
                  </a:lnTo>
                  <a:lnTo>
                    <a:pt x="175647" y="121120"/>
                  </a:lnTo>
                  <a:lnTo>
                    <a:pt x="176443" y="115474"/>
                  </a:lnTo>
                  <a:lnTo>
                    <a:pt x="176974" y="109725"/>
                  </a:lnTo>
                  <a:lnTo>
                    <a:pt x="176336" y="104900"/>
                  </a:lnTo>
                  <a:lnTo>
                    <a:pt x="174918" y="100691"/>
                  </a:lnTo>
                  <a:lnTo>
                    <a:pt x="172981" y="96894"/>
                  </a:lnTo>
                  <a:lnTo>
                    <a:pt x="170697" y="93369"/>
                  </a:lnTo>
                  <a:lnTo>
                    <a:pt x="168182" y="90027"/>
                  </a:lnTo>
                  <a:lnTo>
                    <a:pt x="165514" y="86808"/>
                  </a:lnTo>
                  <a:lnTo>
                    <a:pt x="162742" y="83669"/>
                  </a:lnTo>
                  <a:lnTo>
                    <a:pt x="151247" y="714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SMARTInkAnnotation19"/>
            <p:cNvSpPr/>
            <p:nvPr/>
          </p:nvSpPr>
          <p:spPr>
            <a:xfrm>
              <a:off x="6322219" y="5213182"/>
              <a:ext cx="589360" cy="151396"/>
            </a:xfrm>
            <a:custGeom>
              <a:avLst/>
              <a:gdLst/>
              <a:ahLst/>
              <a:cxnLst/>
              <a:rect l="0" t="0" r="0" b="0"/>
              <a:pathLst>
                <a:path w="589360" h="151396">
                  <a:moveTo>
                    <a:pt x="589359" y="26380"/>
                  </a:moveTo>
                  <a:lnTo>
                    <a:pt x="584618" y="26380"/>
                  </a:lnTo>
                  <a:lnTo>
                    <a:pt x="577000" y="23734"/>
                  </a:lnTo>
                  <a:lnTo>
                    <a:pt x="566998" y="19251"/>
                  </a:lnTo>
                  <a:lnTo>
                    <a:pt x="555939" y="13951"/>
                  </a:lnTo>
                  <a:lnTo>
                    <a:pt x="541764" y="10934"/>
                  </a:lnTo>
                  <a:lnTo>
                    <a:pt x="525541" y="8601"/>
                  </a:lnTo>
                  <a:lnTo>
                    <a:pt x="508410" y="4257"/>
                  </a:lnTo>
                  <a:lnTo>
                    <a:pt x="498682" y="2701"/>
                  </a:lnTo>
                  <a:lnTo>
                    <a:pt x="488228" y="1664"/>
                  </a:lnTo>
                  <a:lnTo>
                    <a:pt x="477290" y="973"/>
                  </a:lnTo>
                  <a:lnTo>
                    <a:pt x="466029" y="512"/>
                  </a:lnTo>
                  <a:lnTo>
                    <a:pt x="442934" y="0"/>
                  </a:lnTo>
                  <a:lnTo>
                    <a:pt x="430226" y="856"/>
                  </a:lnTo>
                  <a:lnTo>
                    <a:pt x="416794" y="2418"/>
                  </a:lnTo>
                  <a:lnTo>
                    <a:pt x="402878" y="4452"/>
                  </a:lnTo>
                  <a:lnTo>
                    <a:pt x="374187" y="9358"/>
                  </a:lnTo>
                  <a:lnTo>
                    <a:pt x="315346" y="20592"/>
                  </a:lnTo>
                  <a:lnTo>
                    <a:pt x="299526" y="24505"/>
                  </a:lnTo>
                  <a:lnTo>
                    <a:pt x="283028" y="29099"/>
                  </a:lnTo>
                  <a:lnTo>
                    <a:pt x="171287" y="62337"/>
                  </a:lnTo>
                  <a:lnTo>
                    <a:pt x="152886" y="68211"/>
                  </a:lnTo>
                  <a:lnTo>
                    <a:pt x="135658" y="74111"/>
                  </a:lnTo>
                  <a:lnTo>
                    <a:pt x="103287" y="85958"/>
                  </a:lnTo>
                  <a:lnTo>
                    <a:pt x="88702" y="91895"/>
                  </a:lnTo>
                  <a:lnTo>
                    <a:pt x="75010" y="97838"/>
                  </a:lnTo>
                  <a:lnTo>
                    <a:pt x="61912" y="103784"/>
                  </a:lnTo>
                  <a:lnTo>
                    <a:pt x="50204" y="109732"/>
                  </a:lnTo>
                  <a:lnTo>
                    <a:pt x="39422" y="115683"/>
                  </a:lnTo>
                  <a:lnTo>
                    <a:pt x="29258" y="121633"/>
                  </a:lnTo>
                  <a:lnTo>
                    <a:pt x="21490" y="126594"/>
                  </a:lnTo>
                  <a:lnTo>
                    <a:pt x="15319" y="130892"/>
                  </a:lnTo>
                  <a:lnTo>
                    <a:pt x="10212" y="134750"/>
                  </a:lnTo>
                  <a:lnTo>
                    <a:pt x="6807" y="138314"/>
                  </a:lnTo>
                  <a:lnTo>
                    <a:pt x="4539" y="141683"/>
                  </a:lnTo>
                  <a:lnTo>
                    <a:pt x="0" y="1513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SMARTInkAnnotation20"/>
            <p:cNvSpPr/>
            <p:nvPr/>
          </p:nvSpPr>
          <p:spPr>
            <a:xfrm>
              <a:off x="6278096" y="5194913"/>
              <a:ext cx="213788" cy="204969"/>
            </a:xfrm>
            <a:custGeom>
              <a:avLst/>
              <a:gdLst/>
              <a:ahLst/>
              <a:cxnLst/>
              <a:rect l="0" t="0" r="0" b="0"/>
              <a:pathLst>
                <a:path w="213788" h="204969">
                  <a:moveTo>
                    <a:pt x="88771" y="0"/>
                  </a:moveTo>
                  <a:lnTo>
                    <a:pt x="84032" y="4740"/>
                  </a:lnTo>
                  <a:lnTo>
                    <a:pt x="82634" y="8121"/>
                  </a:lnTo>
                  <a:lnTo>
                    <a:pt x="81703" y="12359"/>
                  </a:lnTo>
                  <a:lnTo>
                    <a:pt x="81083" y="17170"/>
                  </a:lnTo>
                  <a:lnTo>
                    <a:pt x="80669" y="22360"/>
                  </a:lnTo>
                  <a:lnTo>
                    <a:pt x="80393" y="27805"/>
                  </a:lnTo>
                  <a:lnTo>
                    <a:pt x="80209" y="33419"/>
                  </a:lnTo>
                  <a:lnTo>
                    <a:pt x="79095" y="40139"/>
                  </a:lnTo>
                  <a:lnTo>
                    <a:pt x="77359" y="47596"/>
                  </a:lnTo>
                  <a:lnTo>
                    <a:pt x="75210" y="55543"/>
                  </a:lnTo>
                  <a:lnTo>
                    <a:pt x="72786" y="62826"/>
                  </a:lnTo>
                  <a:lnTo>
                    <a:pt x="70177" y="69665"/>
                  </a:lnTo>
                  <a:lnTo>
                    <a:pt x="67445" y="76209"/>
                  </a:lnTo>
                  <a:lnTo>
                    <a:pt x="64632" y="83548"/>
                  </a:lnTo>
                  <a:lnTo>
                    <a:pt x="58861" y="99641"/>
                  </a:lnTo>
                  <a:lnTo>
                    <a:pt x="54941" y="107107"/>
                  </a:lnTo>
                  <a:lnTo>
                    <a:pt x="50342" y="114069"/>
                  </a:lnTo>
                  <a:lnTo>
                    <a:pt x="45293" y="120694"/>
                  </a:lnTo>
                  <a:lnTo>
                    <a:pt x="40934" y="127095"/>
                  </a:lnTo>
                  <a:lnTo>
                    <a:pt x="37036" y="133348"/>
                  </a:lnTo>
                  <a:lnTo>
                    <a:pt x="33446" y="139500"/>
                  </a:lnTo>
                  <a:lnTo>
                    <a:pt x="30059" y="145586"/>
                  </a:lnTo>
                  <a:lnTo>
                    <a:pt x="23651" y="157640"/>
                  </a:lnTo>
                  <a:lnTo>
                    <a:pt x="20554" y="162640"/>
                  </a:lnTo>
                  <a:lnTo>
                    <a:pt x="17496" y="166966"/>
                  </a:lnTo>
                  <a:lnTo>
                    <a:pt x="14465" y="170842"/>
                  </a:lnTo>
                  <a:lnTo>
                    <a:pt x="11452" y="174418"/>
                  </a:lnTo>
                  <a:lnTo>
                    <a:pt x="8452" y="177794"/>
                  </a:lnTo>
                  <a:lnTo>
                    <a:pt x="5460" y="181038"/>
                  </a:lnTo>
                  <a:lnTo>
                    <a:pt x="3465" y="184192"/>
                  </a:lnTo>
                  <a:lnTo>
                    <a:pt x="1248" y="190342"/>
                  </a:lnTo>
                  <a:lnTo>
                    <a:pt x="0" y="194643"/>
                  </a:lnTo>
                  <a:lnTo>
                    <a:pt x="817" y="196239"/>
                  </a:lnTo>
                  <a:lnTo>
                    <a:pt x="4370" y="200657"/>
                  </a:lnTo>
                  <a:lnTo>
                    <a:pt x="7699" y="202232"/>
                  </a:lnTo>
                  <a:lnTo>
                    <a:pt x="11904" y="203283"/>
                  </a:lnTo>
                  <a:lnTo>
                    <a:pt x="16690" y="203983"/>
                  </a:lnTo>
                  <a:lnTo>
                    <a:pt x="22858" y="204450"/>
                  </a:lnTo>
                  <a:lnTo>
                    <a:pt x="29946" y="204761"/>
                  </a:lnTo>
                  <a:lnTo>
                    <a:pt x="37649" y="204968"/>
                  </a:lnTo>
                  <a:lnTo>
                    <a:pt x="45760" y="204114"/>
                  </a:lnTo>
                  <a:lnTo>
                    <a:pt x="54144" y="202553"/>
                  </a:lnTo>
                  <a:lnTo>
                    <a:pt x="128053" y="184382"/>
                  </a:lnTo>
                  <a:lnTo>
                    <a:pt x="138772" y="182452"/>
                  </a:lnTo>
                  <a:lnTo>
                    <a:pt x="148894" y="181166"/>
                  </a:lnTo>
                  <a:lnTo>
                    <a:pt x="158619" y="180309"/>
                  </a:lnTo>
                  <a:lnTo>
                    <a:pt x="167086" y="179737"/>
                  </a:lnTo>
                  <a:lnTo>
                    <a:pt x="181786" y="179102"/>
                  </a:lnTo>
                  <a:lnTo>
                    <a:pt x="213787" y="1785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SMARTInkAnnotation21"/>
            <p:cNvSpPr/>
            <p:nvPr/>
          </p:nvSpPr>
          <p:spPr>
            <a:xfrm>
              <a:off x="5741908" y="5194913"/>
              <a:ext cx="26671" cy="285751"/>
            </a:xfrm>
            <a:custGeom>
              <a:avLst/>
              <a:gdLst/>
              <a:ahLst/>
              <a:cxnLst/>
              <a:rect l="0" t="0" r="0" b="0"/>
              <a:pathLst>
                <a:path w="26671" h="285751">
                  <a:moveTo>
                    <a:pt x="26670" y="0"/>
                  </a:moveTo>
                  <a:lnTo>
                    <a:pt x="26670" y="33679"/>
                  </a:lnTo>
                  <a:lnTo>
                    <a:pt x="25678" y="39320"/>
                  </a:lnTo>
                  <a:lnTo>
                    <a:pt x="24025" y="45065"/>
                  </a:lnTo>
                  <a:lnTo>
                    <a:pt x="21930" y="50880"/>
                  </a:lnTo>
                  <a:lnTo>
                    <a:pt x="20533" y="57732"/>
                  </a:lnTo>
                  <a:lnTo>
                    <a:pt x="19602" y="65278"/>
                  </a:lnTo>
                  <a:lnTo>
                    <a:pt x="18981" y="73284"/>
                  </a:lnTo>
                  <a:lnTo>
                    <a:pt x="17576" y="81598"/>
                  </a:lnTo>
                  <a:lnTo>
                    <a:pt x="15646" y="90118"/>
                  </a:lnTo>
                  <a:lnTo>
                    <a:pt x="13367" y="98774"/>
                  </a:lnTo>
                  <a:lnTo>
                    <a:pt x="11849" y="107521"/>
                  </a:lnTo>
                  <a:lnTo>
                    <a:pt x="10836" y="116329"/>
                  </a:lnTo>
                  <a:lnTo>
                    <a:pt x="10161" y="125178"/>
                  </a:lnTo>
                  <a:lnTo>
                    <a:pt x="8719" y="134053"/>
                  </a:lnTo>
                  <a:lnTo>
                    <a:pt x="6765" y="142947"/>
                  </a:lnTo>
                  <a:lnTo>
                    <a:pt x="4470" y="151853"/>
                  </a:lnTo>
                  <a:lnTo>
                    <a:pt x="2940" y="161758"/>
                  </a:lnTo>
                  <a:lnTo>
                    <a:pt x="1920" y="172331"/>
                  </a:lnTo>
                  <a:lnTo>
                    <a:pt x="1241" y="183349"/>
                  </a:lnTo>
                  <a:lnTo>
                    <a:pt x="485" y="203528"/>
                  </a:lnTo>
                  <a:lnTo>
                    <a:pt x="60" y="231622"/>
                  </a:lnTo>
                  <a:lnTo>
                    <a:pt x="0" y="240735"/>
                  </a:lnTo>
                  <a:lnTo>
                    <a:pt x="952" y="248795"/>
                  </a:lnTo>
                  <a:lnTo>
                    <a:pt x="2580" y="256152"/>
                  </a:lnTo>
                  <a:lnTo>
                    <a:pt x="4657" y="263042"/>
                  </a:lnTo>
                  <a:lnTo>
                    <a:pt x="6041" y="268626"/>
                  </a:lnTo>
                  <a:lnTo>
                    <a:pt x="6964" y="273342"/>
                  </a:lnTo>
                  <a:lnTo>
                    <a:pt x="7580" y="277479"/>
                  </a:lnTo>
                  <a:lnTo>
                    <a:pt x="8982" y="280236"/>
                  </a:lnTo>
                  <a:lnTo>
                    <a:pt x="10909" y="282074"/>
                  </a:lnTo>
                  <a:lnTo>
                    <a:pt x="17740" y="285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SMARTInkAnnotation22"/>
            <p:cNvSpPr/>
            <p:nvPr/>
          </p:nvSpPr>
          <p:spPr>
            <a:xfrm>
              <a:off x="5697508" y="5257577"/>
              <a:ext cx="231806" cy="263221"/>
            </a:xfrm>
            <a:custGeom>
              <a:avLst/>
              <a:gdLst/>
              <a:ahLst/>
              <a:cxnLst/>
              <a:rect l="0" t="0" r="0" b="0"/>
              <a:pathLst>
                <a:path w="231806" h="263221">
                  <a:moveTo>
                    <a:pt x="8562" y="71281"/>
                  </a:moveTo>
                  <a:lnTo>
                    <a:pt x="0" y="71281"/>
                  </a:lnTo>
                  <a:lnTo>
                    <a:pt x="4482" y="76021"/>
                  </a:lnTo>
                  <a:lnTo>
                    <a:pt x="5842" y="78410"/>
                  </a:lnTo>
                  <a:lnTo>
                    <a:pt x="7353" y="83711"/>
                  </a:lnTo>
                  <a:lnTo>
                    <a:pt x="9741" y="87505"/>
                  </a:lnTo>
                  <a:lnTo>
                    <a:pt x="13317" y="92019"/>
                  </a:lnTo>
                  <a:lnTo>
                    <a:pt x="17685" y="97013"/>
                  </a:lnTo>
                  <a:lnTo>
                    <a:pt x="22581" y="101334"/>
                  </a:lnTo>
                  <a:lnTo>
                    <a:pt x="27831" y="105207"/>
                  </a:lnTo>
                  <a:lnTo>
                    <a:pt x="33314" y="108781"/>
                  </a:lnTo>
                  <a:lnTo>
                    <a:pt x="38954" y="112157"/>
                  </a:lnTo>
                  <a:lnTo>
                    <a:pt x="44698" y="115399"/>
                  </a:lnTo>
                  <a:lnTo>
                    <a:pt x="50512" y="118552"/>
                  </a:lnTo>
                  <a:lnTo>
                    <a:pt x="57365" y="120655"/>
                  </a:lnTo>
                  <a:lnTo>
                    <a:pt x="64910" y="122057"/>
                  </a:lnTo>
                  <a:lnTo>
                    <a:pt x="72917" y="122991"/>
                  </a:lnTo>
                  <a:lnTo>
                    <a:pt x="81231" y="122622"/>
                  </a:lnTo>
                  <a:lnTo>
                    <a:pt x="89750" y="121383"/>
                  </a:lnTo>
                  <a:lnTo>
                    <a:pt x="98406" y="119565"/>
                  </a:lnTo>
                  <a:lnTo>
                    <a:pt x="106161" y="118354"/>
                  </a:lnTo>
                  <a:lnTo>
                    <a:pt x="113316" y="117546"/>
                  </a:lnTo>
                  <a:lnTo>
                    <a:pt x="120070" y="117007"/>
                  </a:lnTo>
                  <a:lnTo>
                    <a:pt x="127549" y="114664"/>
                  </a:lnTo>
                  <a:lnTo>
                    <a:pt x="135512" y="111117"/>
                  </a:lnTo>
                  <a:lnTo>
                    <a:pt x="143797" y="106768"/>
                  </a:lnTo>
                  <a:lnTo>
                    <a:pt x="151304" y="101885"/>
                  </a:lnTo>
                  <a:lnTo>
                    <a:pt x="158293" y="96645"/>
                  </a:lnTo>
                  <a:lnTo>
                    <a:pt x="164938" y="91167"/>
                  </a:lnTo>
                  <a:lnTo>
                    <a:pt x="171352" y="86523"/>
                  </a:lnTo>
                  <a:lnTo>
                    <a:pt x="177612" y="82434"/>
                  </a:lnTo>
                  <a:lnTo>
                    <a:pt x="183770" y="78717"/>
                  </a:lnTo>
                  <a:lnTo>
                    <a:pt x="188868" y="74254"/>
                  </a:lnTo>
                  <a:lnTo>
                    <a:pt x="193258" y="69294"/>
                  </a:lnTo>
                  <a:lnTo>
                    <a:pt x="197176" y="64004"/>
                  </a:lnTo>
                  <a:lnTo>
                    <a:pt x="200782" y="58492"/>
                  </a:lnTo>
                  <a:lnTo>
                    <a:pt x="204177" y="52834"/>
                  </a:lnTo>
                  <a:lnTo>
                    <a:pt x="207434" y="47077"/>
                  </a:lnTo>
                  <a:lnTo>
                    <a:pt x="209604" y="42246"/>
                  </a:lnTo>
                  <a:lnTo>
                    <a:pt x="212015" y="34233"/>
                  </a:lnTo>
                  <a:lnTo>
                    <a:pt x="213087" y="27366"/>
                  </a:lnTo>
                  <a:lnTo>
                    <a:pt x="213564" y="21005"/>
                  </a:lnTo>
                  <a:lnTo>
                    <a:pt x="213776" y="14871"/>
                  </a:lnTo>
                  <a:lnTo>
                    <a:pt x="213944" y="0"/>
                  </a:lnTo>
                  <a:lnTo>
                    <a:pt x="213945" y="110705"/>
                  </a:lnTo>
                  <a:lnTo>
                    <a:pt x="214937" y="122368"/>
                  </a:lnTo>
                  <a:lnTo>
                    <a:pt x="216591" y="134113"/>
                  </a:lnTo>
                  <a:lnTo>
                    <a:pt x="218685" y="145911"/>
                  </a:lnTo>
                  <a:lnTo>
                    <a:pt x="220082" y="156754"/>
                  </a:lnTo>
                  <a:lnTo>
                    <a:pt x="221013" y="166958"/>
                  </a:lnTo>
                  <a:lnTo>
                    <a:pt x="221633" y="176738"/>
                  </a:lnTo>
                  <a:lnTo>
                    <a:pt x="222323" y="195542"/>
                  </a:lnTo>
                  <a:lnTo>
                    <a:pt x="222766" y="227126"/>
                  </a:lnTo>
                  <a:lnTo>
                    <a:pt x="223794" y="233717"/>
                  </a:lnTo>
                  <a:lnTo>
                    <a:pt x="225472" y="240096"/>
                  </a:lnTo>
                  <a:lnTo>
                    <a:pt x="230554" y="255109"/>
                  </a:lnTo>
                  <a:lnTo>
                    <a:pt x="231556" y="263220"/>
                  </a:lnTo>
                  <a:lnTo>
                    <a:pt x="231805" y="2588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SMARTInkAnnotation23"/>
            <p:cNvSpPr/>
            <p:nvPr/>
          </p:nvSpPr>
          <p:spPr>
            <a:xfrm>
              <a:off x="5902523" y="5391366"/>
              <a:ext cx="187525" cy="222980"/>
            </a:xfrm>
            <a:custGeom>
              <a:avLst/>
              <a:gdLst/>
              <a:ahLst/>
              <a:cxnLst/>
              <a:rect l="0" t="0" r="0" b="0"/>
              <a:pathLst>
                <a:path w="187525" h="222980">
                  <a:moveTo>
                    <a:pt x="0" y="0"/>
                  </a:moveTo>
                  <a:lnTo>
                    <a:pt x="60058" y="0"/>
                  </a:lnTo>
                  <a:lnTo>
                    <a:pt x="64844" y="992"/>
                  </a:lnTo>
                  <a:lnTo>
                    <a:pt x="69026" y="2646"/>
                  </a:lnTo>
                  <a:lnTo>
                    <a:pt x="72806" y="4740"/>
                  </a:lnTo>
                  <a:lnTo>
                    <a:pt x="77310" y="6137"/>
                  </a:lnTo>
                  <a:lnTo>
                    <a:pt x="82299" y="7068"/>
                  </a:lnTo>
                  <a:lnTo>
                    <a:pt x="87609" y="7689"/>
                  </a:lnTo>
                  <a:lnTo>
                    <a:pt x="92140" y="9095"/>
                  </a:lnTo>
                  <a:lnTo>
                    <a:pt x="96153" y="11025"/>
                  </a:lnTo>
                  <a:lnTo>
                    <a:pt x="99821" y="13303"/>
                  </a:lnTo>
                  <a:lnTo>
                    <a:pt x="104250" y="15814"/>
                  </a:lnTo>
                  <a:lnTo>
                    <a:pt x="114464" y="21250"/>
                  </a:lnTo>
                  <a:lnTo>
                    <a:pt x="118973" y="24089"/>
                  </a:lnTo>
                  <a:lnTo>
                    <a:pt x="122972" y="26974"/>
                  </a:lnTo>
                  <a:lnTo>
                    <a:pt x="126630" y="29889"/>
                  </a:lnTo>
                  <a:lnTo>
                    <a:pt x="130061" y="31832"/>
                  </a:lnTo>
                  <a:lnTo>
                    <a:pt x="133340" y="33127"/>
                  </a:lnTo>
                  <a:lnTo>
                    <a:pt x="136519" y="33992"/>
                  </a:lnTo>
                  <a:lnTo>
                    <a:pt x="139630" y="36552"/>
                  </a:lnTo>
                  <a:lnTo>
                    <a:pt x="142696" y="40243"/>
                  </a:lnTo>
                  <a:lnTo>
                    <a:pt x="145733" y="44688"/>
                  </a:lnTo>
                  <a:lnTo>
                    <a:pt x="147756" y="48644"/>
                  </a:lnTo>
                  <a:lnTo>
                    <a:pt x="149106" y="52272"/>
                  </a:lnTo>
                  <a:lnTo>
                    <a:pt x="150605" y="58952"/>
                  </a:lnTo>
                  <a:lnTo>
                    <a:pt x="151272" y="65227"/>
                  </a:lnTo>
                  <a:lnTo>
                    <a:pt x="151450" y="69281"/>
                  </a:lnTo>
                  <a:lnTo>
                    <a:pt x="151647" y="79078"/>
                  </a:lnTo>
                  <a:lnTo>
                    <a:pt x="150708" y="83477"/>
                  </a:lnTo>
                  <a:lnTo>
                    <a:pt x="149089" y="87402"/>
                  </a:lnTo>
                  <a:lnTo>
                    <a:pt x="147018" y="91010"/>
                  </a:lnTo>
                  <a:lnTo>
                    <a:pt x="142071" y="100311"/>
                  </a:lnTo>
                  <a:lnTo>
                    <a:pt x="139362" y="105569"/>
                  </a:lnTo>
                  <a:lnTo>
                    <a:pt x="136565" y="110067"/>
                  </a:lnTo>
                  <a:lnTo>
                    <a:pt x="133707" y="114058"/>
                  </a:lnTo>
                  <a:lnTo>
                    <a:pt x="130810" y="117710"/>
                  </a:lnTo>
                  <a:lnTo>
                    <a:pt x="126895" y="121138"/>
                  </a:lnTo>
                  <a:lnTo>
                    <a:pt x="122300" y="124415"/>
                  </a:lnTo>
                  <a:lnTo>
                    <a:pt x="117252" y="127592"/>
                  </a:lnTo>
                  <a:lnTo>
                    <a:pt x="112895" y="130702"/>
                  </a:lnTo>
                  <a:lnTo>
                    <a:pt x="108997" y="133767"/>
                  </a:lnTo>
                  <a:lnTo>
                    <a:pt x="105408" y="136803"/>
                  </a:lnTo>
                  <a:lnTo>
                    <a:pt x="101029" y="139819"/>
                  </a:lnTo>
                  <a:lnTo>
                    <a:pt x="96127" y="142823"/>
                  </a:lnTo>
                  <a:lnTo>
                    <a:pt x="90874" y="145817"/>
                  </a:lnTo>
                  <a:lnTo>
                    <a:pt x="86380" y="149797"/>
                  </a:lnTo>
                  <a:lnTo>
                    <a:pt x="82391" y="154435"/>
                  </a:lnTo>
                  <a:lnTo>
                    <a:pt x="78740" y="159511"/>
                  </a:lnTo>
                  <a:lnTo>
                    <a:pt x="75314" y="163888"/>
                  </a:lnTo>
                  <a:lnTo>
                    <a:pt x="72038" y="167798"/>
                  </a:lnTo>
                  <a:lnTo>
                    <a:pt x="68861" y="171397"/>
                  </a:lnTo>
                  <a:lnTo>
                    <a:pt x="62686" y="178041"/>
                  </a:lnTo>
                  <a:lnTo>
                    <a:pt x="59650" y="181202"/>
                  </a:lnTo>
                  <a:lnTo>
                    <a:pt x="57626" y="184301"/>
                  </a:lnTo>
                  <a:lnTo>
                    <a:pt x="55378" y="190391"/>
                  </a:lnTo>
                  <a:lnTo>
                    <a:pt x="55770" y="193404"/>
                  </a:lnTo>
                  <a:lnTo>
                    <a:pt x="57024" y="196405"/>
                  </a:lnTo>
                  <a:lnTo>
                    <a:pt x="58851" y="199397"/>
                  </a:lnTo>
                  <a:lnTo>
                    <a:pt x="61063" y="203377"/>
                  </a:lnTo>
                  <a:lnTo>
                    <a:pt x="66165" y="213091"/>
                  </a:lnTo>
                  <a:lnTo>
                    <a:pt x="69907" y="216474"/>
                  </a:lnTo>
                  <a:lnTo>
                    <a:pt x="74387" y="218731"/>
                  </a:lnTo>
                  <a:lnTo>
                    <a:pt x="79356" y="220235"/>
                  </a:lnTo>
                  <a:lnTo>
                    <a:pt x="84655" y="221237"/>
                  </a:lnTo>
                  <a:lnTo>
                    <a:pt x="90171" y="221906"/>
                  </a:lnTo>
                  <a:lnTo>
                    <a:pt x="95833" y="222351"/>
                  </a:lnTo>
                  <a:lnTo>
                    <a:pt x="102583" y="222649"/>
                  </a:lnTo>
                  <a:lnTo>
                    <a:pt x="118023" y="222979"/>
                  </a:lnTo>
                  <a:lnTo>
                    <a:pt x="125314" y="222074"/>
                  </a:lnTo>
                  <a:lnTo>
                    <a:pt x="132161" y="220480"/>
                  </a:lnTo>
                  <a:lnTo>
                    <a:pt x="138709" y="218424"/>
                  </a:lnTo>
                  <a:lnTo>
                    <a:pt x="145059" y="217054"/>
                  </a:lnTo>
                  <a:lnTo>
                    <a:pt x="151276" y="216140"/>
                  </a:lnTo>
                  <a:lnTo>
                    <a:pt x="157406" y="215531"/>
                  </a:lnTo>
                  <a:lnTo>
                    <a:pt x="162484" y="214133"/>
                  </a:lnTo>
                  <a:lnTo>
                    <a:pt x="166862" y="212209"/>
                  </a:lnTo>
                  <a:lnTo>
                    <a:pt x="170772" y="209933"/>
                  </a:lnTo>
                  <a:lnTo>
                    <a:pt x="174372" y="208417"/>
                  </a:lnTo>
                  <a:lnTo>
                    <a:pt x="177764" y="207405"/>
                  </a:lnTo>
                  <a:lnTo>
                    <a:pt x="187524" y="2053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SMARTInkAnnotation24"/>
            <p:cNvSpPr/>
            <p:nvPr/>
          </p:nvSpPr>
          <p:spPr>
            <a:xfrm>
              <a:off x="6090605" y="5364577"/>
              <a:ext cx="155017" cy="168988"/>
            </a:xfrm>
            <a:custGeom>
              <a:avLst/>
              <a:gdLst/>
              <a:ahLst/>
              <a:cxnLst/>
              <a:rect l="0" t="0" r="0" b="0"/>
              <a:pathLst>
                <a:path w="155017" h="168988">
                  <a:moveTo>
                    <a:pt x="61950" y="26789"/>
                  </a:moveTo>
                  <a:lnTo>
                    <a:pt x="69639" y="19101"/>
                  </a:lnTo>
                  <a:lnTo>
                    <a:pt x="72974" y="18411"/>
                  </a:lnTo>
                  <a:lnTo>
                    <a:pt x="78459" y="17969"/>
                  </a:lnTo>
                  <a:lnTo>
                    <a:pt x="81855" y="17908"/>
                  </a:lnTo>
                  <a:lnTo>
                    <a:pt x="88336" y="17862"/>
                  </a:lnTo>
                  <a:lnTo>
                    <a:pt x="75426" y="17860"/>
                  </a:lnTo>
                  <a:lnTo>
                    <a:pt x="72919" y="18852"/>
                  </a:lnTo>
                  <a:lnTo>
                    <a:pt x="70254" y="20505"/>
                  </a:lnTo>
                  <a:lnTo>
                    <a:pt x="67487" y="22600"/>
                  </a:lnTo>
                  <a:lnTo>
                    <a:pt x="63657" y="24989"/>
                  </a:lnTo>
                  <a:lnTo>
                    <a:pt x="59118" y="27573"/>
                  </a:lnTo>
                  <a:lnTo>
                    <a:pt x="54109" y="30289"/>
                  </a:lnTo>
                  <a:lnTo>
                    <a:pt x="49778" y="34083"/>
                  </a:lnTo>
                  <a:lnTo>
                    <a:pt x="45898" y="38597"/>
                  </a:lnTo>
                  <a:lnTo>
                    <a:pt x="42319" y="43591"/>
                  </a:lnTo>
                  <a:lnTo>
                    <a:pt x="37948" y="48904"/>
                  </a:lnTo>
                  <a:lnTo>
                    <a:pt x="33051" y="54431"/>
                  </a:lnTo>
                  <a:lnTo>
                    <a:pt x="27801" y="60100"/>
                  </a:lnTo>
                  <a:lnTo>
                    <a:pt x="23309" y="65864"/>
                  </a:lnTo>
                  <a:lnTo>
                    <a:pt x="19323" y="71690"/>
                  </a:lnTo>
                  <a:lnTo>
                    <a:pt x="15672" y="77559"/>
                  </a:lnTo>
                  <a:lnTo>
                    <a:pt x="12247" y="83456"/>
                  </a:lnTo>
                  <a:lnTo>
                    <a:pt x="5795" y="95300"/>
                  </a:lnTo>
                  <a:lnTo>
                    <a:pt x="3677" y="101236"/>
                  </a:lnTo>
                  <a:lnTo>
                    <a:pt x="2265" y="107179"/>
                  </a:lnTo>
                  <a:lnTo>
                    <a:pt x="1325" y="113124"/>
                  </a:lnTo>
                  <a:lnTo>
                    <a:pt x="696" y="119073"/>
                  </a:lnTo>
                  <a:lnTo>
                    <a:pt x="279" y="125023"/>
                  </a:lnTo>
                  <a:lnTo>
                    <a:pt x="0" y="130974"/>
                  </a:lnTo>
                  <a:lnTo>
                    <a:pt x="1798" y="136926"/>
                  </a:lnTo>
                  <a:lnTo>
                    <a:pt x="4982" y="142878"/>
                  </a:lnTo>
                  <a:lnTo>
                    <a:pt x="9089" y="148830"/>
                  </a:lnTo>
                  <a:lnTo>
                    <a:pt x="13810" y="153790"/>
                  </a:lnTo>
                  <a:lnTo>
                    <a:pt x="18943" y="158090"/>
                  </a:lnTo>
                  <a:lnTo>
                    <a:pt x="24348" y="161948"/>
                  </a:lnTo>
                  <a:lnTo>
                    <a:pt x="30929" y="164520"/>
                  </a:lnTo>
                  <a:lnTo>
                    <a:pt x="38293" y="166235"/>
                  </a:lnTo>
                  <a:lnTo>
                    <a:pt x="46179" y="167378"/>
                  </a:lnTo>
                  <a:lnTo>
                    <a:pt x="53421" y="168140"/>
                  </a:lnTo>
                  <a:lnTo>
                    <a:pt x="60232" y="168649"/>
                  </a:lnTo>
                  <a:lnTo>
                    <a:pt x="66758" y="168987"/>
                  </a:lnTo>
                  <a:lnTo>
                    <a:pt x="74085" y="168221"/>
                  </a:lnTo>
                  <a:lnTo>
                    <a:pt x="81947" y="166718"/>
                  </a:lnTo>
                  <a:lnTo>
                    <a:pt x="90163" y="164723"/>
                  </a:lnTo>
                  <a:lnTo>
                    <a:pt x="98619" y="161409"/>
                  </a:lnTo>
                  <a:lnTo>
                    <a:pt x="107231" y="157216"/>
                  </a:lnTo>
                  <a:lnTo>
                    <a:pt x="115951" y="152436"/>
                  </a:lnTo>
                  <a:lnTo>
                    <a:pt x="122754" y="147264"/>
                  </a:lnTo>
                  <a:lnTo>
                    <a:pt x="128284" y="141833"/>
                  </a:lnTo>
                  <a:lnTo>
                    <a:pt x="132961" y="136227"/>
                  </a:lnTo>
                  <a:lnTo>
                    <a:pt x="137072" y="130506"/>
                  </a:lnTo>
                  <a:lnTo>
                    <a:pt x="140806" y="124707"/>
                  </a:lnTo>
                  <a:lnTo>
                    <a:pt x="144285" y="118857"/>
                  </a:lnTo>
                  <a:lnTo>
                    <a:pt x="147598" y="112973"/>
                  </a:lnTo>
                  <a:lnTo>
                    <a:pt x="153924" y="101142"/>
                  </a:lnTo>
                  <a:lnTo>
                    <a:pt x="155016" y="94218"/>
                  </a:lnTo>
                  <a:lnTo>
                    <a:pt x="154751" y="86625"/>
                  </a:lnTo>
                  <a:lnTo>
                    <a:pt x="153584" y="78586"/>
                  </a:lnTo>
                  <a:lnTo>
                    <a:pt x="151812" y="70250"/>
                  </a:lnTo>
                  <a:lnTo>
                    <a:pt x="149640" y="61716"/>
                  </a:lnTo>
                  <a:lnTo>
                    <a:pt x="147198" y="53050"/>
                  </a:lnTo>
                  <a:lnTo>
                    <a:pt x="143587" y="45289"/>
                  </a:lnTo>
                  <a:lnTo>
                    <a:pt x="139196" y="38130"/>
                  </a:lnTo>
                  <a:lnTo>
                    <a:pt x="134282" y="31373"/>
                  </a:lnTo>
                  <a:lnTo>
                    <a:pt x="129024" y="25877"/>
                  </a:lnTo>
                  <a:lnTo>
                    <a:pt x="123533" y="21220"/>
                  </a:lnTo>
                  <a:lnTo>
                    <a:pt x="117888" y="17124"/>
                  </a:lnTo>
                  <a:lnTo>
                    <a:pt x="112140" y="13400"/>
                  </a:lnTo>
                  <a:lnTo>
                    <a:pt x="106324" y="9926"/>
                  </a:lnTo>
                  <a:lnTo>
                    <a:pt x="100462" y="6617"/>
                  </a:lnTo>
                  <a:lnTo>
                    <a:pt x="94570" y="4412"/>
                  </a:lnTo>
                  <a:lnTo>
                    <a:pt x="88657" y="2941"/>
                  </a:lnTo>
                  <a:lnTo>
                    <a:pt x="7088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SMARTInkAnnotation25"/>
            <p:cNvSpPr/>
            <p:nvPr/>
          </p:nvSpPr>
          <p:spPr>
            <a:xfrm>
              <a:off x="7456289" y="4025125"/>
              <a:ext cx="354807" cy="62107"/>
            </a:xfrm>
            <a:custGeom>
              <a:avLst/>
              <a:gdLst/>
              <a:ahLst/>
              <a:cxnLst/>
              <a:rect l="0" t="0" r="0" b="0"/>
              <a:pathLst>
                <a:path w="354807" h="62107">
                  <a:moveTo>
                    <a:pt x="0" y="35718"/>
                  </a:moveTo>
                  <a:lnTo>
                    <a:pt x="4739" y="35718"/>
                  </a:lnTo>
                  <a:lnTo>
                    <a:pt x="6137" y="34726"/>
                  </a:lnTo>
                  <a:lnTo>
                    <a:pt x="7068" y="33072"/>
                  </a:lnTo>
                  <a:lnTo>
                    <a:pt x="7688" y="30977"/>
                  </a:lnTo>
                  <a:lnTo>
                    <a:pt x="9095" y="29581"/>
                  </a:lnTo>
                  <a:lnTo>
                    <a:pt x="11024" y="28650"/>
                  </a:lnTo>
                  <a:lnTo>
                    <a:pt x="13302" y="28030"/>
                  </a:lnTo>
                  <a:lnTo>
                    <a:pt x="16806" y="26624"/>
                  </a:lnTo>
                  <a:lnTo>
                    <a:pt x="21126" y="24694"/>
                  </a:lnTo>
                  <a:lnTo>
                    <a:pt x="25990" y="22416"/>
                  </a:lnTo>
                  <a:lnTo>
                    <a:pt x="31218" y="20897"/>
                  </a:lnTo>
                  <a:lnTo>
                    <a:pt x="36687" y="19884"/>
                  </a:lnTo>
                  <a:lnTo>
                    <a:pt x="42317" y="19209"/>
                  </a:lnTo>
                  <a:lnTo>
                    <a:pt x="49047" y="17767"/>
                  </a:lnTo>
                  <a:lnTo>
                    <a:pt x="56511" y="15813"/>
                  </a:lnTo>
                  <a:lnTo>
                    <a:pt x="64463" y="13518"/>
                  </a:lnTo>
                  <a:lnTo>
                    <a:pt x="73734" y="11988"/>
                  </a:lnTo>
                  <a:lnTo>
                    <a:pt x="83883" y="10969"/>
                  </a:lnTo>
                  <a:lnTo>
                    <a:pt x="94617" y="10289"/>
                  </a:lnTo>
                  <a:lnTo>
                    <a:pt x="105742" y="9835"/>
                  </a:lnTo>
                  <a:lnTo>
                    <a:pt x="128686" y="9332"/>
                  </a:lnTo>
                  <a:lnTo>
                    <a:pt x="268428" y="8930"/>
                  </a:lnTo>
                  <a:lnTo>
                    <a:pt x="272217" y="7937"/>
                  </a:lnTo>
                  <a:lnTo>
                    <a:pt x="275736" y="6284"/>
                  </a:lnTo>
                  <a:lnTo>
                    <a:pt x="279074" y="4189"/>
                  </a:lnTo>
                  <a:lnTo>
                    <a:pt x="282291" y="2792"/>
                  </a:lnTo>
                  <a:lnTo>
                    <a:pt x="288512" y="1240"/>
                  </a:lnTo>
                  <a:lnTo>
                    <a:pt x="294139" y="108"/>
                  </a:lnTo>
                  <a:lnTo>
                    <a:pt x="284895" y="13"/>
                  </a:lnTo>
                  <a:lnTo>
                    <a:pt x="260124" y="0"/>
                  </a:lnTo>
                  <a:lnTo>
                    <a:pt x="253783" y="992"/>
                  </a:lnTo>
                  <a:lnTo>
                    <a:pt x="246580" y="2645"/>
                  </a:lnTo>
                  <a:lnTo>
                    <a:pt x="238800" y="4740"/>
                  </a:lnTo>
                  <a:lnTo>
                    <a:pt x="222220" y="9713"/>
                  </a:lnTo>
                  <a:lnTo>
                    <a:pt x="213631" y="12428"/>
                  </a:lnTo>
                  <a:lnTo>
                    <a:pt x="204928" y="14238"/>
                  </a:lnTo>
                  <a:lnTo>
                    <a:pt x="196150" y="15445"/>
                  </a:lnTo>
                  <a:lnTo>
                    <a:pt x="187322" y="16249"/>
                  </a:lnTo>
                  <a:lnTo>
                    <a:pt x="178459" y="17778"/>
                  </a:lnTo>
                  <a:lnTo>
                    <a:pt x="169574" y="19789"/>
                  </a:lnTo>
                  <a:lnTo>
                    <a:pt x="160674" y="22122"/>
                  </a:lnTo>
                  <a:lnTo>
                    <a:pt x="151765" y="24670"/>
                  </a:lnTo>
                  <a:lnTo>
                    <a:pt x="133928" y="30146"/>
                  </a:lnTo>
                  <a:lnTo>
                    <a:pt x="125004" y="32003"/>
                  </a:lnTo>
                  <a:lnTo>
                    <a:pt x="116078" y="33242"/>
                  </a:lnTo>
                  <a:lnTo>
                    <a:pt x="107151" y="34067"/>
                  </a:lnTo>
                  <a:lnTo>
                    <a:pt x="99215" y="34618"/>
                  </a:lnTo>
                  <a:lnTo>
                    <a:pt x="91941" y="34985"/>
                  </a:lnTo>
                  <a:lnTo>
                    <a:pt x="74866" y="35501"/>
                  </a:lnTo>
                  <a:lnTo>
                    <a:pt x="70747" y="35573"/>
                  </a:lnTo>
                  <a:lnTo>
                    <a:pt x="68001" y="36614"/>
                  </a:lnTo>
                  <a:lnTo>
                    <a:pt x="66170" y="38299"/>
                  </a:lnTo>
                  <a:lnTo>
                    <a:pt x="63231" y="43394"/>
                  </a:lnTo>
                  <a:lnTo>
                    <a:pt x="68121" y="44090"/>
                  </a:lnTo>
                  <a:lnTo>
                    <a:pt x="72203" y="44276"/>
                  </a:lnTo>
                  <a:lnTo>
                    <a:pt x="76909" y="45392"/>
                  </a:lnTo>
                  <a:lnTo>
                    <a:pt x="82031" y="47128"/>
                  </a:lnTo>
                  <a:lnTo>
                    <a:pt x="87429" y="49278"/>
                  </a:lnTo>
                  <a:lnTo>
                    <a:pt x="94004" y="50711"/>
                  </a:lnTo>
                  <a:lnTo>
                    <a:pt x="101365" y="51666"/>
                  </a:lnTo>
                  <a:lnTo>
                    <a:pt x="109248" y="52304"/>
                  </a:lnTo>
                  <a:lnTo>
                    <a:pt x="118473" y="53720"/>
                  </a:lnTo>
                  <a:lnTo>
                    <a:pt x="128591" y="55657"/>
                  </a:lnTo>
                  <a:lnTo>
                    <a:pt x="139306" y="57940"/>
                  </a:lnTo>
                  <a:lnTo>
                    <a:pt x="150418" y="59463"/>
                  </a:lnTo>
                  <a:lnTo>
                    <a:pt x="161794" y="60478"/>
                  </a:lnTo>
                  <a:lnTo>
                    <a:pt x="173347" y="61154"/>
                  </a:lnTo>
                  <a:lnTo>
                    <a:pt x="199413" y="61906"/>
                  </a:lnTo>
                  <a:lnTo>
                    <a:pt x="213309" y="62106"/>
                  </a:lnTo>
                  <a:lnTo>
                    <a:pt x="226542" y="61247"/>
                  </a:lnTo>
                  <a:lnTo>
                    <a:pt x="239333" y="59683"/>
                  </a:lnTo>
                  <a:lnTo>
                    <a:pt x="251829" y="57647"/>
                  </a:lnTo>
                  <a:lnTo>
                    <a:pt x="264127" y="56291"/>
                  </a:lnTo>
                  <a:lnTo>
                    <a:pt x="276296" y="55386"/>
                  </a:lnTo>
                  <a:lnTo>
                    <a:pt x="298415" y="54381"/>
                  </a:lnTo>
                  <a:lnTo>
                    <a:pt x="314861" y="53935"/>
                  </a:lnTo>
                  <a:lnTo>
                    <a:pt x="354806" y="53587"/>
                  </a:lnTo>
                  <a:lnTo>
                    <a:pt x="344550" y="53578"/>
                  </a:lnTo>
                  <a:lnTo>
                    <a:pt x="258961" y="535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SMARTInkAnnotation26"/>
            <p:cNvSpPr/>
            <p:nvPr/>
          </p:nvSpPr>
          <p:spPr>
            <a:xfrm>
              <a:off x="7867055" y="6337913"/>
              <a:ext cx="8930" cy="17861"/>
            </a:xfrm>
            <a:custGeom>
              <a:avLst/>
              <a:gdLst/>
              <a:ahLst/>
              <a:cxnLst/>
              <a:rect l="0" t="0" r="0" b="0"/>
              <a:pathLst>
                <a:path w="8930" h="17861">
                  <a:moveTo>
                    <a:pt x="0" y="0"/>
                  </a:moveTo>
                  <a:lnTo>
                    <a:pt x="0" y="4740"/>
                  </a:lnTo>
                  <a:lnTo>
                    <a:pt x="991" y="6137"/>
                  </a:lnTo>
                  <a:lnTo>
                    <a:pt x="2645" y="7068"/>
                  </a:lnTo>
                  <a:lnTo>
                    <a:pt x="4739" y="7689"/>
                  </a:lnTo>
                  <a:lnTo>
                    <a:pt x="6137" y="9095"/>
                  </a:lnTo>
                  <a:lnTo>
                    <a:pt x="7067" y="11025"/>
                  </a:lnTo>
                  <a:lnTo>
                    <a:pt x="8929" y="17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SMARTInkAnnotation27"/>
            <p:cNvSpPr/>
            <p:nvPr/>
          </p:nvSpPr>
          <p:spPr>
            <a:xfrm>
              <a:off x="7715250" y="6311310"/>
              <a:ext cx="205384" cy="62323"/>
            </a:xfrm>
            <a:custGeom>
              <a:avLst/>
              <a:gdLst/>
              <a:ahLst/>
              <a:cxnLst/>
              <a:rect l="0" t="0" r="0" b="0"/>
              <a:pathLst>
                <a:path w="205384" h="62323">
                  <a:moveTo>
                    <a:pt x="205383" y="62322"/>
                  </a:moveTo>
                  <a:lnTo>
                    <a:pt x="205383" y="48761"/>
                  </a:lnTo>
                  <a:lnTo>
                    <a:pt x="204391" y="47328"/>
                  </a:lnTo>
                  <a:lnTo>
                    <a:pt x="202736" y="46373"/>
                  </a:lnTo>
                  <a:lnTo>
                    <a:pt x="200643" y="45736"/>
                  </a:lnTo>
                  <a:lnTo>
                    <a:pt x="198254" y="44319"/>
                  </a:lnTo>
                  <a:lnTo>
                    <a:pt x="195669" y="42383"/>
                  </a:lnTo>
                  <a:lnTo>
                    <a:pt x="192954" y="40100"/>
                  </a:lnTo>
                  <a:lnTo>
                    <a:pt x="190151" y="38578"/>
                  </a:lnTo>
                  <a:lnTo>
                    <a:pt x="184392" y="36886"/>
                  </a:lnTo>
                  <a:lnTo>
                    <a:pt x="181467" y="35443"/>
                  </a:lnTo>
                  <a:lnTo>
                    <a:pt x="178525" y="33489"/>
                  </a:lnTo>
                  <a:lnTo>
                    <a:pt x="175571" y="31194"/>
                  </a:lnTo>
                  <a:lnTo>
                    <a:pt x="171618" y="29663"/>
                  </a:lnTo>
                  <a:lnTo>
                    <a:pt x="166998" y="28643"/>
                  </a:lnTo>
                  <a:lnTo>
                    <a:pt x="161934" y="27963"/>
                  </a:lnTo>
                  <a:lnTo>
                    <a:pt x="156573" y="27510"/>
                  </a:lnTo>
                  <a:lnTo>
                    <a:pt x="151014" y="27208"/>
                  </a:lnTo>
                  <a:lnTo>
                    <a:pt x="145324" y="27007"/>
                  </a:lnTo>
                  <a:lnTo>
                    <a:pt x="139547" y="25880"/>
                  </a:lnTo>
                  <a:lnTo>
                    <a:pt x="133712" y="24137"/>
                  </a:lnTo>
                  <a:lnTo>
                    <a:pt x="127836" y="21982"/>
                  </a:lnTo>
                  <a:lnTo>
                    <a:pt x="121935" y="20546"/>
                  </a:lnTo>
                  <a:lnTo>
                    <a:pt x="116016" y="19589"/>
                  </a:lnTo>
                  <a:lnTo>
                    <a:pt x="110087" y="18951"/>
                  </a:lnTo>
                  <a:lnTo>
                    <a:pt x="104148" y="17532"/>
                  </a:lnTo>
                  <a:lnTo>
                    <a:pt x="98206" y="15595"/>
                  </a:lnTo>
                  <a:lnTo>
                    <a:pt x="92259" y="13311"/>
                  </a:lnTo>
                  <a:lnTo>
                    <a:pt x="86311" y="12781"/>
                  </a:lnTo>
                  <a:lnTo>
                    <a:pt x="80361" y="13421"/>
                  </a:lnTo>
                  <a:lnTo>
                    <a:pt x="74409" y="14838"/>
                  </a:lnTo>
                  <a:lnTo>
                    <a:pt x="68459" y="15783"/>
                  </a:lnTo>
                  <a:lnTo>
                    <a:pt x="62505" y="16413"/>
                  </a:lnTo>
                  <a:lnTo>
                    <a:pt x="56553" y="16834"/>
                  </a:lnTo>
                  <a:lnTo>
                    <a:pt x="50601" y="17113"/>
                  </a:lnTo>
                  <a:lnTo>
                    <a:pt x="38695" y="17425"/>
                  </a:lnTo>
                  <a:lnTo>
                    <a:pt x="9782" y="17671"/>
                  </a:lnTo>
                  <a:lnTo>
                    <a:pt x="1291" y="17673"/>
                  </a:lnTo>
                  <a:lnTo>
                    <a:pt x="17283" y="17673"/>
                  </a:lnTo>
                  <a:lnTo>
                    <a:pt x="22436" y="18665"/>
                  </a:lnTo>
                  <a:lnTo>
                    <a:pt x="27855" y="20319"/>
                  </a:lnTo>
                  <a:lnTo>
                    <a:pt x="33453" y="22413"/>
                  </a:lnTo>
                  <a:lnTo>
                    <a:pt x="40161" y="23811"/>
                  </a:lnTo>
                  <a:lnTo>
                    <a:pt x="47610" y="24742"/>
                  </a:lnTo>
                  <a:lnTo>
                    <a:pt x="55552" y="25362"/>
                  </a:lnTo>
                  <a:lnTo>
                    <a:pt x="63824" y="26768"/>
                  </a:lnTo>
                  <a:lnTo>
                    <a:pt x="72315" y="28698"/>
                  </a:lnTo>
                  <a:lnTo>
                    <a:pt x="80952" y="30976"/>
                  </a:lnTo>
                  <a:lnTo>
                    <a:pt x="89687" y="32495"/>
                  </a:lnTo>
                  <a:lnTo>
                    <a:pt x="98486" y="33508"/>
                  </a:lnTo>
                  <a:lnTo>
                    <a:pt x="107329" y="34183"/>
                  </a:lnTo>
                  <a:lnTo>
                    <a:pt x="115210" y="35625"/>
                  </a:lnTo>
                  <a:lnTo>
                    <a:pt x="122447" y="37579"/>
                  </a:lnTo>
                  <a:lnTo>
                    <a:pt x="129256" y="39873"/>
                  </a:lnTo>
                  <a:lnTo>
                    <a:pt x="134787" y="41403"/>
                  </a:lnTo>
                  <a:lnTo>
                    <a:pt x="139468" y="42423"/>
                  </a:lnTo>
                  <a:lnTo>
                    <a:pt x="143580" y="43103"/>
                  </a:lnTo>
                  <a:lnTo>
                    <a:pt x="147314" y="43556"/>
                  </a:lnTo>
                  <a:lnTo>
                    <a:pt x="150795" y="43859"/>
                  </a:lnTo>
                  <a:lnTo>
                    <a:pt x="154108" y="44060"/>
                  </a:lnTo>
                  <a:lnTo>
                    <a:pt x="157309" y="45187"/>
                  </a:lnTo>
                  <a:lnTo>
                    <a:pt x="160436" y="46929"/>
                  </a:lnTo>
                  <a:lnTo>
                    <a:pt x="167841" y="52116"/>
                  </a:lnTo>
                  <a:lnTo>
                    <a:pt x="168449" y="51549"/>
                  </a:lnTo>
                  <a:lnTo>
                    <a:pt x="168854" y="50179"/>
                  </a:lnTo>
                  <a:lnTo>
                    <a:pt x="169504" y="45592"/>
                  </a:lnTo>
                  <a:lnTo>
                    <a:pt x="168566" y="44223"/>
                  </a:lnTo>
                  <a:lnTo>
                    <a:pt x="166947" y="42319"/>
                  </a:lnTo>
                  <a:lnTo>
                    <a:pt x="164876" y="40057"/>
                  </a:lnTo>
                  <a:lnTo>
                    <a:pt x="159929" y="34898"/>
                  </a:lnTo>
                  <a:lnTo>
                    <a:pt x="143928" y="18761"/>
                  </a:lnTo>
                  <a:lnTo>
                    <a:pt x="138616" y="14430"/>
                  </a:lnTo>
                  <a:lnTo>
                    <a:pt x="133090" y="10550"/>
                  </a:lnTo>
                  <a:lnTo>
                    <a:pt x="127422" y="6971"/>
                  </a:lnTo>
                  <a:lnTo>
                    <a:pt x="121659" y="4586"/>
                  </a:lnTo>
                  <a:lnTo>
                    <a:pt x="115832" y="2995"/>
                  </a:lnTo>
                  <a:lnTo>
                    <a:pt x="109964" y="1935"/>
                  </a:lnTo>
                  <a:lnTo>
                    <a:pt x="103075" y="1228"/>
                  </a:lnTo>
                  <a:lnTo>
                    <a:pt x="95505" y="757"/>
                  </a:lnTo>
                  <a:lnTo>
                    <a:pt x="80149" y="233"/>
                  </a:lnTo>
                  <a:lnTo>
                    <a:pt x="66711" y="0"/>
                  </a:lnTo>
                  <a:lnTo>
                    <a:pt x="60349" y="930"/>
                  </a:lnTo>
                  <a:lnTo>
                    <a:pt x="54123" y="2543"/>
                  </a:lnTo>
                  <a:lnTo>
                    <a:pt x="47989" y="4610"/>
                  </a:lnTo>
                  <a:lnTo>
                    <a:pt x="41914" y="7972"/>
                  </a:lnTo>
                  <a:lnTo>
                    <a:pt x="35880" y="12198"/>
                  </a:lnTo>
                  <a:lnTo>
                    <a:pt x="29873" y="17000"/>
                  </a:lnTo>
                  <a:lnTo>
                    <a:pt x="23885" y="21193"/>
                  </a:lnTo>
                  <a:lnTo>
                    <a:pt x="17907" y="24981"/>
                  </a:lnTo>
                  <a:lnTo>
                    <a:pt x="11938" y="28498"/>
                  </a:lnTo>
                  <a:lnTo>
                    <a:pt x="7958" y="31835"/>
                  </a:lnTo>
                  <a:lnTo>
                    <a:pt x="5306" y="35052"/>
                  </a:lnTo>
                  <a:lnTo>
                    <a:pt x="0" y="444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SMARTInkAnnotation28"/>
            <p:cNvSpPr/>
            <p:nvPr/>
          </p:nvSpPr>
          <p:spPr>
            <a:xfrm>
              <a:off x="7769506" y="4777017"/>
              <a:ext cx="150639" cy="239303"/>
            </a:xfrm>
            <a:custGeom>
              <a:avLst/>
              <a:gdLst/>
              <a:ahLst/>
              <a:cxnLst/>
              <a:rect l="0" t="0" r="0" b="0"/>
              <a:pathLst>
                <a:path w="150639" h="239303">
                  <a:moveTo>
                    <a:pt x="115408" y="105357"/>
                  </a:moveTo>
                  <a:lnTo>
                    <a:pt x="131659" y="89107"/>
                  </a:lnTo>
                  <a:lnTo>
                    <a:pt x="133187" y="88571"/>
                  </a:lnTo>
                  <a:lnTo>
                    <a:pt x="137531" y="87975"/>
                  </a:lnTo>
                  <a:lnTo>
                    <a:pt x="140079" y="86823"/>
                  </a:lnTo>
                  <a:lnTo>
                    <a:pt x="142769" y="85064"/>
                  </a:lnTo>
                  <a:lnTo>
                    <a:pt x="145555" y="82898"/>
                  </a:lnTo>
                  <a:lnTo>
                    <a:pt x="147413" y="80463"/>
                  </a:lnTo>
                  <a:lnTo>
                    <a:pt x="148651" y="77846"/>
                  </a:lnTo>
                  <a:lnTo>
                    <a:pt x="149476" y="75110"/>
                  </a:lnTo>
                  <a:lnTo>
                    <a:pt x="150027" y="71302"/>
                  </a:lnTo>
                  <a:lnTo>
                    <a:pt x="150394" y="66778"/>
                  </a:lnTo>
                  <a:lnTo>
                    <a:pt x="150638" y="61778"/>
                  </a:lnTo>
                  <a:lnTo>
                    <a:pt x="149808" y="57453"/>
                  </a:lnTo>
                  <a:lnTo>
                    <a:pt x="146242" y="50001"/>
                  </a:lnTo>
                  <a:lnTo>
                    <a:pt x="142909" y="45633"/>
                  </a:lnTo>
                  <a:lnTo>
                    <a:pt x="138703" y="40737"/>
                  </a:lnTo>
                  <a:lnTo>
                    <a:pt x="133915" y="35487"/>
                  </a:lnTo>
                  <a:lnTo>
                    <a:pt x="128737" y="30996"/>
                  </a:lnTo>
                  <a:lnTo>
                    <a:pt x="123303" y="27010"/>
                  </a:lnTo>
                  <a:lnTo>
                    <a:pt x="117695" y="23360"/>
                  </a:lnTo>
                  <a:lnTo>
                    <a:pt x="110980" y="19934"/>
                  </a:lnTo>
                  <a:lnTo>
                    <a:pt x="103525" y="16659"/>
                  </a:lnTo>
                  <a:lnTo>
                    <a:pt x="95580" y="13483"/>
                  </a:lnTo>
                  <a:lnTo>
                    <a:pt x="88299" y="10373"/>
                  </a:lnTo>
                  <a:lnTo>
                    <a:pt x="74917" y="4273"/>
                  </a:lnTo>
                  <a:lnTo>
                    <a:pt x="68570" y="2248"/>
                  </a:lnTo>
                  <a:lnTo>
                    <a:pt x="62355" y="899"/>
                  </a:lnTo>
                  <a:lnTo>
                    <a:pt x="56226" y="0"/>
                  </a:lnTo>
                  <a:lnTo>
                    <a:pt x="50157" y="392"/>
                  </a:lnTo>
                  <a:lnTo>
                    <a:pt x="44126" y="1646"/>
                  </a:lnTo>
                  <a:lnTo>
                    <a:pt x="38121" y="3475"/>
                  </a:lnTo>
                  <a:lnTo>
                    <a:pt x="32133" y="4693"/>
                  </a:lnTo>
                  <a:lnTo>
                    <a:pt x="26157" y="5506"/>
                  </a:lnTo>
                  <a:lnTo>
                    <a:pt x="20189" y="6047"/>
                  </a:lnTo>
                  <a:lnTo>
                    <a:pt x="15218" y="7400"/>
                  </a:lnTo>
                  <a:lnTo>
                    <a:pt x="10911" y="9296"/>
                  </a:lnTo>
                  <a:lnTo>
                    <a:pt x="7047" y="11550"/>
                  </a:lnTo>
                  <a:lnTo>
                    <a:pt x="4473" y="14046"/>
                  </a:lnTo>
                  <a:lnTo>
                    <a:pt x="2756" y="16702"/>
                  </a:lnTo>
                  <a:lnTo>
                    <a:pt x="1611" y="19464"/>
                  </a:lnTo>
                  <a:lnTo>
                    <a:pt x="848" y="23291"/>
                  </a:lnTo>
                  <a:lnTo>
                    <a:pt x="340" y="27826"/>
                  </a:lnTo>
                  <a:lnTo>
                    <a:pt x="0" y="32834"/>
                  </a:lnTo>
                  <a:lnTo>
                    <a:pt x="766" y="38157"/>
                  </a:lnTo>
                  <a:lnTo>
                    <a:pt x="2270" y="43690"/>
                  </a:lnTo>
                  <a:lnTo>
                    <a:pt x="4264" y="49363"/>
                  </a:lnTo>
                  <a:lnTo>
                    <a:pt x="7577" y="56121"/>
                  </a:lnTo>
                  <a:lnTo>
                    <a:pt x="11771" y="63603"/>
                  </a:lnTo>
                  <a:lnTo>
                    <a:pt x="16551" y="71568"/>
                  </a:lnTo>
                  <a:lnTo>
                    <a:pt x="21722" y="78863"/>
                  </a:lnTo>
                  <a:lnTo>
                    <a:pt x="27154" y="85709"/>
                  </a:lnTo>
                  <a:lnTo>
                    <a:pt x="32760" y="92259"/>
                  </a:lnTo>
                  <a:lnTo>
                    <a:pt x="38481" y="98609"/>
                  </a:lnTo>
                  <a:lnTo>
                    <a:pt x="50130" y="110957"/>
                  </a:lnTo>
                  <a:lnTo>
                    <a:pt x="63104" y="124325"/>
                  </a:lnTo>
                  <a:lnTo>
                    <a:pt x="67640" y="127924"/>
                  </a:lnTo>
                  <a:lnTo>
                    <a:pt x="72649" y="131316"/>
                  </a:lnTo>
                  <a:lnTo>
                    <a:pt x="77972" y="134569"/>
                  </a:lnTo>
                  <a:lnTo>
                    <a:pt x="82512" y="137731"/>
                  </a:lnTo>
                  <a:lnTo>
                    <a:pt x="86533" y="140829"/>
                  </a:lnTo>
                  <a:lnTo>
                    <a:pt x="90205" y="143888"/>
                  </a:lnTo>
                  <a:lnTo>
                    <a:pt x="92652" y="146920"/>
                  </a:lnTo>
                  <a:lnTo>
                    <a:pt x="94285" y="149933"/>
                  </a:lnTo>
                  <a:lnTo>
                    <a:pt x="96098" y="155926"/>
                  </a:lnTo>
                  <a:lnTo>
                    <a:pt x="96905" y="161897"/>
                  </a:lnTo>
                  <a:lnTo>
                    <a:pt x="97263" y="167858"/>
                  </a:lnTo>
                  <a:lnTo>
                    <a:pt x="97422" y="173816"/>
                  </a:lnTo>
                  <a:lnTo>
                    <a:pt x="97492" y="179770"/>
                  </a:lnTo>
                  <a:lnTo>
                    <a:pt x="96519" y="183739"/>
                  </a:lnTo>
                  <a:lnTo>
                    <a:pt x="94878" y="188369"/>
                  </a:lnTo>
                  <a:lnTo>
                    <a:pt x="92792" y="193440"/>
                  </a:lnTo>
                  <a:lnTo>
                    <a:pt x="90408" y="197814"/>
                  </a:lnTo>
                  <a:lnTo>
                    <a:pt x="87828" y="201721"/>
                  </a:lnTo>
                  <a:lnTo>
                    <a:pt x="85115" y="205318"/>
                  </a:lnTo>
                  <a:lnTo>
                    <a:pt x="81322" y="208709"/>
                  </a:lnTo>
                  <a:lnTo>
                    <a:pt x="76809" y="211962"/>
                  </a:lnTo>
                  <a:lnTo>
                    <a:pt x="71815" y="215122"/>
                  </a:lnTo>
                  <a:lnTo>
                    <a:pt x="66503" y="217229"/>
                  </a:lnTo>
                  <a:lnTo>
                    <a:pt x="60977" y="218633"/>
                  </a:lnTo>
                  <a:lnTo>
                    <a:pt x="55309" y="219571"/>
                  </a:lnTo>
                  <a:lnTo>
                    <a:pt x="49545" y="221186"/>
                  </a:lnTo>
                  <a:lnTo>
                    <a:pt x="43718" y="223256"/>
                  </a:lnTo>
                  <a:lnTo>
                    <a:pt x="37849" y="225628"/>
                  </a:lnTo>
                  <a:lnTo>
                    <a:pt x="32944" y="227210"/>
                  </a:lnTo>
                  <a:lnTo>
                    <a:pt x="28682" y="228265"/>
                  </a:lnTo>
                  <a:lnTo>
                    <a:pt x="24848" y="228967"/>
                  </a:lnTo>
                  <a:lnTo>
                    <a:pt x="21301" y="229436"/>
                  </a:lnTo>
                  <a:lnTo>
                    <a:pt x="17943" y="229748"/>
                  </a:lnTo>
                  <a:lnTo>
                    <a:pt x="14712" y="229956"/>
                  </a:lnTo>
                  <a:lnTo>
                    <a:pt x="12559" y="231087"/>
                  </a:lnTo>
                  <a:lnTo>
                    <a:pt x="11124" y="232833"/>
                  </a:lnTo>
                  <a:lnTo>
                    <a:pt x="10166" y="234990"/>
                  </a:lnTo>
                  <a:lnTo>
                    <a:pt x="8536" y="236427"/>
                  </a:lnTo>
                  <a:lnTo>
                    <a:pt x="6457" y="237386"/>
                  </a:lnTo>
                  <a:lnTo>
                    <a:pt x="4078" y="238025"/>
                  </a:lnTo>
                  <a:lnTo>
                    <a:pt x="3485" y="238451"/>
                  </a:lnTo>
                  <a:lnTo>
                    <a:pt x="4082" y="238735"/>
                  </a:lnTo>
                  <a:lnTo>
                    <a:pt x="8252" y="2393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SMARTInkAnnotation29"/>
            <p:cNvSpPr/>
            <p:nvPr/>
          </p:nvSpPr>
          <p:spPr>
            <a:xfrm>
              <a:off x="7907181" y="4900387"/>
              <a:ext cx="120500" cy="205230"/>
            </a:xfrm>
            <a:custGeom>
              <a:avLst/>
              <a:gdLst/>
              <a:ahLst/>
              <a:cxnLst/>
              <a:rect l="0" t="0" r="0" b="0"/>
              <a:pathLst>
                <a:path w="120500" h="205230">
                  <a:moveTo>
                    <a:pt x="111678" y="44495"/>
                  </a:moveTo>
                  <a:lnTo>
                    <a:pt x="119366" y="36807"/>
                  </a:lnTo>
                  <a:lnTo>
                    <a:pt x="120057" y="33471"/>
                  </a:lnTo>
                  <a:lnTo>
                    <a:pt x="120362" y="28681"/>
                  </a:lnTo>
                  <a:lnTo>
                    <a:pt x="120499" y="23245"/>
                  </a:lnTo>
                  <a:lnTo>
                    <a:pt x="119543" y="20407"/>
                  </a:lnTo>
                  <a:lnTo>
                    <a:pt x="115835" y="14607"/>
                  </a:lnTo>
                  <a:lnTo>
                    <a:pt x="113457" y="11671"/>
                  </a:lnTo>
                  <a:lnTo>
                    <a:pt x="110880" y="8722"/>
                  </a:lnTo>
                  <a:lnTo>
                    <a:pt x="108170" y="5764"/>
                  </a:lnTo>
                  <a:lnTo>
                    <a:pt x="105370" y="3791"/>
                  </a:lnTo>
                  <a:lnTo>
                    <a:pt x="102511" y="2477"/>
                  </a:lnTo>
                  <a:lnTo>
                    <a:pt x="99614" y="1600"/>
                  </a:lnTo>
                  <a:lnTo>
                    <a:pt x="95698" y="1015"/>
                  </a:lnTo>
                  <a:lnTo>
                    <a:pt x="91103" y="626"/>
                  </a:lnTo>
                  <a:lnTo>
                    <a:pt x="81698" y="193"/>
                  </a:lnTo>
                  <a:lnTo>
                    <a:pt x="74211" y="0"/>
                  </a:lnTo>
                  <a:lnTo>
                    <a:pt x="69832" y="941"/>
                  </a:lnTo>
                  <a:lnTo>
                    <a:pt x="64930" y="2561"/>
                  </a:lnTo>
                  <a:lnTo>
                    <a:pt x="59676" y="4633"/>
                  </a:lnTo>
                  <a:lnTo>
                    <a:pt x="54190" y="7006"/>
                  </a:lnTo>
                  <a:lnTo>
                    <a:pt x="42803" y="12289"/>
                  </a:lnTo>
                  <a:lnTo>
                    <a:pt x="37981" y="16080"/>
                  </a:lnTo>
                  <a:lnTo>
                    <a:pt x="33772" y="20590"/>
                  </a:lnTo>
                  <a:lnTo>
                    <a:pt x="29976" y="25582"/>
                  </a:lnTo>
                  <a:lnTo>
                    <a:pt x="25460" y="30894"/>
                  </a:lnTo>
                  <a:lnTo>
                    <a:pt x="20465" y="36420"/>
                  </a:lnTo>
                  <a:lnTo>
                    <a:pt x="15150" y="42088"/>
                  </a:lnTo>
                  <a:lnTo>
                    <a:pt x="11609" y="47851"/>
                  </a:lnTo>
                  <a:lnTo>
                    <a:pt x="9247" y="53678"/>
                  </a:lnTo>
                  <a:lnTo>
                    <a:pt x="7671" y="59547"/>
                  </a:lnTo>
                  <a:lnTo>
                    <a:pt x="5630" y="65444"/>
                  </a:lnTo>
                  <a:lnTo>
                    <a:pt x="3276" y="71359"/>
                  </a:lnTo>
                  <a:lnTo>
                    <a:pt x="715" y="77287"/>
                  </a:lnTo>
                  <a:lnTo>
                    <a:pt x="0" y="82231"/>
                  </a:lnTo>
                  <a:lnTo>
                    <a:pt x="515" y="86520"/>
                  </a:lnTo>
                  <a:lnTo>
                    <a:pt x="1851" y="90371"/>
                  </a:lnTo>
                  <a:lnTo>
                    <a:pt x="2741" y="94923"/>
                  </a:lnTo>
                  <a:lnTo>
                    <a:pt x="3335" y="99942"/>
                  </a:lnTo>
                  <a:lnTo>
                    <a:pt x="3731" y="105272"/>
                  </a:lnTo>
                  <a:lnTo>
                    <a:pt x="4986" y="108825"/>
                  </a:lnTo>
                  <a:lnTo>
                    <a:pt x="6816" y="111195"/>
                  </a:lnTo>
                  <a:lnTo>
                    <a:pt x="9028" y="112774"/>
                  </a:lnTo>
                  <a:lnTo>
                    <a:pt x="12487" y="113826"/>
                  </a:lnTo>
                  <a:lnTo>
                    <a:pt x="16777" y="114529"/>
                  </a:lnTo>
                  <a:lnTo>
                    <a:pt x="21622" y="114997"/>
                  </a:lnTo>
                  <a:lnTo>
                    <a:pt x="25844" y="115308"/>
                  </a:lnTo>
                  <a:lnTo>
                    <a:pt x="29650" y="115516"/>
                  </a:lnTo>
                  <a:lnTo>
                    <a:pt x="33181" y="115655"/>
                  </a:lnTo>
                  <a:lnTo>
                    <a:pt x="36526" y="114755"/>
                  </a:lnTo>
                  <a:lnTo>
                    <a:pt x="39749" y="113163"/>
                  </a:lnTo>
                  <a:lnTo>
                    <a:pt x="42890" y="111109"/>
                  </a:lnTo>
                  <a:lnTo>
                    <a:pt x="46968" y="107757"/>
                  </a:lnTo>
                  <a:lnTo>
                    <a:pt x="51671" y="103537"/>
                  </a:lnTo>
                  <a:lnTo>
                    <a:pt x="65125" y="90762"/>
                  </a:lnTo>
                  <a:lnTo>
                    <a:pt x="68736" y="87246"/>
                  </a:lnTo>
                  <a:lnTo>
                    <a:pt x="73128" y="83910"/>
                  </a:lnTo>
                  <a:lnTo>
                    <a:pt x="78042" y="80693"/>
                  </a:lnTo>
                  <a:lnTo>
                    <a:pt x="83300" y="77557"/>
                  </a:lnTo>
                  <a:lnTo>
                    <a:pt x="87799" y="74474"/>
                  </a:lnTo>
                  <a:lnTo>
                    <a:pt x="91790" y="71426"/>
                  </a:lnTo>
                  <a:lnTo>
                    <a:pt x="95443" y="68402"/>
                  </a:lnTo>
                  <a:lnTo>
                    <a:pt x="97878" y="65394"/>
                  </a:lnTo>
                  <a:lnTo>
                    <a:pt x="99502" y="62397"/>
                  </a:lnTo>
                  <a:lnTo>
                    <a:pt x="100584" y="59406"/>
                  </a:lnTo>
                  <a:lnTo>
                    <a:pt x="102298" y="57412"/>
                  </a:lnTo>
                  <a:lnTo>
                    <a:pt x="104433" y="56083"/>
                  </a:lnTo>
                  <a:lnTo>
                    <a:pt x="110247" y="53950"/>
                  </a:lnTo>
                  <a:lnTo>
                    <a:pt x="110723" y="54767"/>
                  </a:lnTo>
                  <a:lnTo>
                    <a:pt x="111254" y="58321"/>
                  </a:lnTo>
                  <a:lnTo>
                    <a:pt x="110403" y="60657"/>
                  </a:lnTo>
                  <a:lnTo>
                    <a:pt x="106813" y="65900"/>
                  </a:lnTo>
                  <a:lnTo>
                    <a:pt x="105458" y="69679"/>
                  </a:lnTo>
                  <a:lnTo>
                    <a:pt x="104555" y="74183"/>
                  </a:lnTo>
                  <a:lnTo>
                    <a:pt x="103952" y="79170"/>
                  </a:lnTo>
                  <a:lnTo>
                    <a:pt x="102559" y="84478"/>
                  </a:lnTo>
                  <a:lnTo>
                    <a:pt x="100638" y="90003"/>
                  </a:lnTo>
                  <a:lnTo>
                    <a:pt x="98365" y="95669"/>
                  </a:lnTo>
                  <a:lnTo>
                    <a:pt x="95858" y="101431"/>
                  </a:lnTo>
                  <a:lnTo>
                    <a:pt x="90425" y="113126"/>
                  </a:lnTo>
                  <a:lnTo>
                    <a:pt x="88581" y="119023"/>
                  </a:lnTo>
                  <a:lnTo>
                    <a:pt x="87350" y="124938"/>
                  </a:lnTo>
                  <a:lnTo>
                    <a:pt x="86530" y="130866"/>
                  </a:lnTo>
                  <a:lnTo>
                    <a:pt x="85983" y="136802"/>
                  </a:lnTo>
                  <a:lnTo>
                    <a:pt x="85618" y="142744"/>
                  </a:lnTo>
                  <a:lnTo>
                    <a:pt x="85214" y="154638"/>
                  </a:lnTo>
                  <a:lnTo>
                    <a:pt x="84954" y="178443"/>
                  </a:lnTo>
                  <a:lnTo>
                    <a:pt x="84902" y="197513"/>
                  </a:lnTo>
                  <a:lnTo>
                    <a:pt x="85889" y="200085"/>
                  </a:lnTo>
                  <a:lnTo>
                    <a:pt x="87541" y="201800"/>
                  </a:lnTo>
                  <a:lnTo>
                    <a:pt x="93819" y="2052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SMARTInkAnnotation30"/>
            <p:cNvSpPr/>
            <p:nvPr/>
          </p:nvSpPr>
          <p:spPr>
            <a:xfrm>
              <a:off x="8081367" y="4873444"/>
              <a:ext cx="98228" cy="241103"/>
            </a:xfrm>
            <a:custGeom>
              <a:avLst/>
              <a:gdLst/>
              <a:ahLst/>
              <a:cxnLst/>
              <a:rect l="0" t="0" r="0" b="0"/>
              <a:pathLst>
                <a:path w="98228" h="241103">
                  <a:moveTo>
                    <a:pt x="98227" y="0"/>
                  </a:moveTo>
                  <a:lnTo>
                    <a:pt x="98227" y="4740"/>
                  </a:lnTo>
                  <a:lnTo>
                    <a:pt x="97235" y="7129"/>
                  </a:lnTo>
                  <a:lnTo>
                    <a:pt x="95580" y="9714"/>
                  </a:lnTo>
                  <a:lnTo>
                    <a:pt x="93486" y="12429"/>
                  </a:lnTo>
                  <a:lnTo>
                    <a:pt x="92090" y="16223"/>
                  </a:lnTo>
                  <a:lnTo>
                    <a:pt x="91158" y="20738"/>
                  </a:lnTo>
                  <a:lnTo>
                    <a:pt x="90538" y="25732"/>
                  </a:lnTo>
                  <a:lnTo>
                    <a:pt x="89132" y="30053"/>
                  </a:lnTo>
                  <a:lnTo>
                    <a:pt x="87203" y="33926"/>
                  </a:lnTo>
                  <a:lnTo>
                    <a:pt x="81421" y="42860"/>
                  </a:lnTo>
                  <a:lnTo>
                    <a:pt x="72237" y="56752"/>
                  </a:lnTo>
                  <a:lnTo>
                    <a:pt x="68001" y="63632"/>
                  </a:lnTo>
                  <a:lnTo>
                    <a:pt x="64186" y="70203"/>
                  </a:lnTo>
                  <a:lnTo>
                    <a:pt x="60650" y="76568"/>
                  </a:lnTo>
                  <a:lnTo>
                    <a:pt x="56308" y="83788"/>
                  </a:lnTo>
                  <a:lnTo>
                    <a:pt x="46193" y="99747"/>
                  </a:lnTo>
                  <a:lnTo>
                    <a:pt x="41709" y="108170"/>
                  </a:lnTo>
                  <a:lnTo>
                    <a:pt x="37728" y="116761"/>
                  </a:lnTo>
                  <a:lnTo>
                    <a:pt x="34082" y="125466"/>
                  </a:lnTo>
                  <a:lnTo>
                    <a:pt x="30659" y="134246"/>
                  </a:lnTo>
                  <a:lnTo>
                    <a:pt x="24209" y="151939"/>
                  </a:lnTo>
                  <a:lnTo>
                    <a:pt x="15000" y="178634"/>
                  </a:lnTo>
                  <a:lnTo>
                    <a:pt x="11985" y="186558"/>
                  </a:lnTo>
                  <a:lnTo>
                    <a:pt x="8982" y="193825"/>
                  </a:lnTo>
                  <a:lnTo>
                    <a:pt x="5988" y="200655"/>
                  </a:lnTo>
                  <a:lnTo>
                    <a:pt x="3992" y="207192"/>
                  </a:lnTo>
                  <a:lnTo>
                    <a:pt x="2661" y="213535"/>
                  </a:lnTo>
                  <a:lnTo>
                    <a:pt x="1774" y="219747"/>
                  </a:lnTo>
                  <a:lnTo>
                    <a:pt x="1183" y="224881"/>
                  </a:lnTo>
                  <a:lnTo>
                    <a:pt x="789" y="229296"/>
                  </a:lnTo>
                  <a:lnTo>
                    <a:pt x="0" y="2411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SMARTInkAnnotation31"/>
            <p:cNvSpPr/>
            <p:nvPr/>
          </p:nvSpPr>
          <p:spPr>
            <a:xfrm>
              <a:off x="8161734" y="4935952"/>
              <a:ext cx="115687" cy="232173"/>
            </a:xfrm>
            <a:custGeom>
              <a:avLst/>
              <a:gdLst/>
              <a:ahLst/>
              <a:cxnLst/>
              <a:rect l="0" t="0" r="0" b="0"/>
              <a:pathLst>
                <a:path w="115687" h="232173">
                  <a:moveTo>
                    <a:pt x="98227" y="0"/>
                  </a:moveTo>
                  <a:lnTo>
                    <a:pt x="115686" y="0"/>
                  </a:lnTo>
                  <a:lnTo>
                    <a:pt x="113262" y="2646"/>
                  </a:lnTo>
                  <a:lnTo>
                    <a:pt x="111227" y="4740"/>
                  </a:lnTo>
                  <a:lnTo>
                    <a:pt x="109870" y="7129"/>
                  </a:lnTo>
                  <a:lnTo>
                    <a:pt x="108362" y="12429"/>
                  </a:lnTo>
                  <a:lnTo>
                    <a:pt x="106969" y="16223"/>
                  </a:lnTo>
                  <a:lnTo>
                    <a:pt x="105047" y="20738"/>
                  </a:lnTo>
                  <a:lnTo>
                    <a:pt x="102774" y="25732"/>
                  </a:lnTo>
                  <a:lnTo>
                    <a:pt x="99273" y="32037"/>
                  </a:lnTo>
                  <a:lnTo>
                    <a:pt x="94956" y="39218"/>
                  </a:lnTo>
                  <a:lnTo>
                    <a:pt x="90093" y="46981"/>
                  </a:lnTo>
                  <a:lnTo>
                    <a:pt x="85859" y="55134"/>
                  </a:lnTo>
                  <a:lnTo>
                    <a:pt x="82044" y="63545"/>
                  </a:lnTo>
                  <a:lnTo>
                    <a:pt x="78509" y="72129"/>
                  </a:lnTo>
                  <a:lnTo>
                    <a:pt x="74167" y="80828"/>
                  </a:lnTo>
                  <a:lnTo>
                    <a:pt x="69289" y="89604"/>
                  </a:lnTo>
                  <a:lnTo>
                    <a:pt x="64052" y="98432"/>
                  </a:lnTo>
                  <a:lnTo>
                    <a:pt x="52941" y="116177"/>
                  </a:lnTo>
                  <a:lnTo>
                    <a:pt x="47201" y="125076"/>
                  </a:lnTo>
                  <a:lnTo>
                    <a:pt x="42382" y="133986"/>
                  </a:lnTo>
                  <a:lnTo>
                    <a:pt x="38176" y="142902"/>
                  </a:lnTo>
                  <a:lnTo>
                    <a:pt x="34380" y="151823"/>
                  </a:lnTo>
                  <a:lnTo>
                    <a:pt x="30857" y="160747"/>
                  </a:lnTo>
                  <a:lnTo>
                    <a:pt x="24298" y="178599"/>
                  </a:lnTo>
                  <a:lnTo>
                    <a:pt x="21160" y="186535"/>
                  </a:lnTo>
                  <a:lnTo>
                    <a:pt x="18075" y="193810"/>
                  </a:lnTo>
                  <a:lnTo>
                    <a:pt x="15027" y="200644"/>
                  </a:lnTo>
                  <a:lnTo>
                    <a:pt x="12995" y="206192"/>
                  </a:lnTo>
                  <a:lnTo>
                    <a:pt x="11640" y="210883"/>
                  </a:lnTo>
                  <a:lnTo>
                    <a:pt x="10737" y="215003"/>
                  </a:lnTo>
                  <a:lnTo>
                    <a:pt x="9733" y="222227"/>
                  </a:lnTo>
                  <a:lnTo>
                    <a:pt x="9466" y="225542"/>
                  </a:lnTo>
                  <a:lnTo>
                    <a:pt x="8294" y="227752"/>
                  </a:lnTo>
                  <a:lnTo>
                    <a:pt x="6522" y="229225"/>
                  </a:lnTo>
                  <a:lnTo>
                    <a:pt x="0" y="2321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SMARTInkAnnotation32"/>
            <p:cNvSpPr/>
            <p:nvPr/>
          </p:nvSpPr>
          <p:spPr>
            <a:xfrm>
              <a:off x="8143875" y="5043108"/>
              <a:ext cx="303041" cy="410767"/>
            </a:xfrm>
            <a:custGeom>
              <a:avLst/>
              <a:gdLst/>
              <a:ahLst/>
              <a:cxnLst/>
              <a:rect l="0" t="0" r="0" b="0"/>
              <a:pathLst>
                <a:path w="303041" h="410767">
                  <a:moveTo>
                    <a:pt x="0" y="0"/>
                  </a:moveTo>
                  <a:lnTo>
                    <a:pt x="0" y="20991"/>
                  </a:lnTo>
                  <a:lnTo>
                    <a:pt x="2646" y="32150"/>
                  </a:lnTo>
                  <a:lnTo>
                    <a:pt x="7128" y="47031"/>
                  </a:lnTo>
                  <a:lnTo>
                    <a:pt x="12429" y="63568"/>
                  </a:lnTo>
                  <a:lnTo>
                    <a:pt x="16223" y="71152"/>
                  </a:lnTo>
                  <a:lnTo>
                    <a:pt x="20737" y="78193"/>
                  </a:lnTo>
                  <a:lnTo>
                    <a:pt x="25731" y="84870"/>
                  </a:lnTo>
                  <a:lnTo>
                    <a:pt x="31044" y="91307"/>
                  </a:lnTo>
                  <a:lnTo>
                    <a:pt x="36571" y="97583"/>
                  </a:lnTo>
                  <a:lnTo>
                    <a:pt x="47012" y="108854"/>
                  </a:lnTo>
                  <a:lnTo>
                    <a:pt x="54959" y="117172"/>
                  </a:lnTo>
                  <a:lnTo>
                    <a:pt x="59460" y="120779"/>
                  </a:lnTo>
                  <a:lnTo>
                    <a:pt x="64445" y="124176"/>
                  </a:lnTo>
                  <a:lnTo>
                    <a:pt x="69752" y="127432"/>
                  </a:lnTo>
                  <a:lnTo>
                    <a:pt x="78295" y="131051"/>
                  </a:lnTo>
                  <a:lnTo>
                    <a:pt x="81962" y="132016"/>
                  </a:lnTo>
                  <a:lnTo>
                    <a:pt x="85399" y="131667"/>
                  </a:lnTo>
                  <a:lnTo>
                    <a:pt x="88684" y="130442"/>
                  </a:lnTo>
                  <a:lnTo>
                    <a:pt x="91864" y="128634"/>
                  </a:lnTo>
                  <a:lnTo>
                    <a:pt x="93985" y="125444"/>
                  </a:lnTo>
                  <a:lnTo>
                    <a:pt x="96341" y="116607"/>
                  </a:lnTo>
                  <a:lnTo>
                    <a:pt x="100034" y="108711"/>
                  </a:lnTo>
                  <a:lnTo>
                    <a:pt x="102408" y="105217"/>
                  </a:lnTo>
                  <a:lnTo>
                    <a:pt x="105046" y="93396"/>
                  </a:lnTo>
                  <a:lnTo>
                    <a:pt x="105749" y="86077"/>
                  </a:lnTo>
                  <a:lnTo>
                    <a:pt x="109176" y="75298"/>
                  </a:lnTo>
                  <a:lnTo>
                    <a:pt x="111478" y="71035"/>
                  </a:lnTo>
                  <a:lnTo>
                    <a:pt x="114039" y="61006"/>
                  </a:lnTo>
                  <a:lnTo>
                    <a:pt x="115176" y="50926"/>
                  </a:lnTo>
                  <a:lnTo>
                    <a:pt x="115906" y="39017"/>
                  </a:lnTo>
                  <a:lnTo>
                    <a:pt x="116076" y="35912"/>
                  </a:lnTo>
                  <a:lnTo>
                    <a:pt x="116082" y="40517"/>
                  </a:lnTo>
                  <a:lnTo>
                    <a:pt x="115091" y="42886"/>
                  </a:lnTo>
                  <a:lnTo>
                    <a:pt x="109948" y="50962"/>
                  </a:lnTo>
                  <a:lnTo>
                    <a:pt x="106991" y="60631"/>
                  </a:lnTo>
                  <a:lnTo>
                    <a:pt x="102784" y="70273"/>
                  </a:lnTo>
                  <a:lnTo>
                    <a:pt x="100251" y="81173"/>
                  </a:lnTo>
                  <a:lnTo>
                    <a:pt x="98134" y="92632"/>
                  </a:lnTo>
                  <a:lnTo>
                    <a:pt x="93887" y="104339"/>
                  </a:lnTo>
                  <a:lnTo>
                    <a:pt x="93348" y="111231"/>
                  </a:lnTo>
                  <a:lnTo>
                    <a:pt x="93982" y="118803"/>
                  </a:lnTo>
                  <a:lnTo>
                    <a:pt x="95397" y="126828"/>
                  </a:lnTo>
                  <a:lnTo>
                    <a:pt x="97333" y="134161"/>
                  </a:lnTo>
                  <a:lnTo>
                    <a:pt x="99615" y="141034"/>
                  </a:lnTo>
                  <a:lnTo>
                    <a:pt x="102129" y="147601"/>
                  </a:lnTo>
                  <a:lnTo>
                    <a:pt x="105789" y="154956"/>
                  </a:lnTo>
                  <a:lnTo>
                    <a:pt x="110213" y="162835"/>
                  </a:lnTo>
                  <a:lnTo>
                    <a:pt x="115147" y="171065"/>
                  </a:lnTo>
                  <a:lnTo>
                    <a:pt x="120421" y="178536"/>
                  </a:lnTo>
                  <a:lnTo>
                    <a:pt x="125921" y="185500"/>
                  </a:lnTo>
                  <a:lnTo>
                    <a:pt x="131573" y="192128"/>
                  </a:lnTo>
                  <a:lnTo>
                    <a:pt x="138317" y="198531"/>
                  </a:lnTo>
                  <a:lnTo>
                    <a:pt x="145790" y="204784"/>
                  </a:lnTo>
                  <a:lnTo>
                    <a:pt x="153748" y="210936"/>
                  </a:lnTo>
                  <a:lnTo>
                    <a:pt x="161037" y="215038"/>
                  </a:lnTo>
                  <a:lnTo>
                    <a:pt x="167882" y="217773"/>
                  </a:lnTo>
                  <a:lnTo>
                    <a:pt x="174429" y="219596"/>
                  </a:lnTo>
                  <a:lnTo>
                    <a:pt x="181770" y="220812"/>
                  </a:lnTo>
                  <a:lnTo>
                    <a:pt x="189641" y="221623"/>
                  </a:lnTo>
                  <a:lnTo>
                    <a:pt x="197865" y="222162"/>
                  </a:lnTo>
                  <a:lnTo>
                    <a:pt x="205332" y="221530"/>
                  </a:lnTo>
                  <a:lnTo>
                    <a:pt x="212294" y="220117"/>
                  </a:lnTo>
                  <a:lnTo>
                    <a:pt x="218920" y="218182"/>
                  </a:lnTo>
                  <a:lnTo>
                    <a:pt x="225321" y="214908"/>
                  </a:lnTo>
                  <a:lnTo>
                    <a:pt x="231573" y="210741"/>
                  </a:lnTo>
                  <a:lnTo>
                    <a:pt x="237726" y="205979"/>
                  </a:lnTo>
                  <a:lnTo>
                    <a:pt x="243812" y="200819"/>
                  </a:lnTo>
                  <a:lnTo>
                    <a:pt x="249854" y="195396"/>
                  </a:lnTo>
                  <a:lnTo>
                    <a:pt x="255866" y="189795"/>
                  </a:lnTo>
                  <a:lnTo>
                    <a:pt x="261858" y="185069"/>
                  </a:lnTo>
                  <a:lnTo>
                    <a:pt x="267838" y="180927"/>
                  </a:lnTo>
                  <a:lnTo>
                    <a:pt x="273809" y="177173"/>
                  </a:lnTo>
                  <a:lnTo>
                    <a:pt x="283088" y="167710"/>
                  </a:lnTo>
                  <a:lnTo>
                    <a:pt x="290520" y="157882"/>
                  </a:lnTo>
                  <a:lnTo>
                    <a:pt x="299289" y="146771"/>
                  </a:lnTo>
                  <a:lnTo>
                    <a:pt x="301689" y="140307"/>
                  </a:lnTo>
                  <a:lnTo>
                    <a:pt x="303040" y="131091"/>
                  </a:lnTo>
                  <a:lnTo>
                    <a:pt x="302237" y="130058"/>
                  </a:lnTo>
                  <a:lnTo>
                    <a:pt x="300710" y="130362"/>
                  </a:lnTo>
                  <a:lnTo>
                    <a:pt x="298700" y="131557"/>
                  </a:lnTo>
                  <a:lnTo>
                    <a:pt x="293819" y="132884"/>
                  </a:lnTo>
                  <a:lnTo>
                    <a:pt x="291130" y="133238"/>
                  </a:lnTo>
                  <a:lnTo>
                    <a:pt x="282849" y="138923"/>
                  </a:lnTo>
                  <a:lnTo>
                    <a:pt x="277864" y="143217"/>
                  </a:lnTo>
                  <a:lnTo>
                    <a:pt x="272555" y="148064"/>
                  </a:lnTo>
                  <a:lnTo>
                    <a:pt x="261364" y="158742"/>
                  </a:lnTo>
                  <a:lnTo>
                    <a:pt x="253618" y="164367"/>
                  </a:lnTo>
                  <a:lnTo>
                    <a:pt x="244484" y="170102"/>
                  </a:lnTo>
                  <a:lnTo>
                    <a:pt x="234428" y="175909"/>
                  </a:lnTo>
                  <a:lnTo>
                    <a:pt x="224745" y="183750"/>
                  </a:lnTo>
                  <a:lnTo>
                    <a:pt x="215316" y="192945"/>
                  </a:lnTo>
                  <a:lnTo>
                    <a:pt x="196899" y="212754"/>
                  </a:lnTo>
                  <a:lnTo>
                    <a:pt x="168804" y="241632"/>
                  </a:lnTo>
                  <a:lnTo>
                    <a:pt x="112604" y="298119"/>
                  </a:lnTo>
                  <a:lnTo>
                    <a:pt x="101858" y="309871"/>
                  </a:lnTo>
                  <a:lnTo>
                    <a:pt x="91718" y="321675"/>
                  </a:lnTo>
                  <a:lnTo>
                    <a:pt x="81981" y="333513"/>
                  </a:lnTo>
                  <a:lnTo>
                    <a:pt x="63225" y="357249"/>
                  </a:lnTo>
                  <a:lnTo>
                    <a:pt x="54056" y="369135"/>
                  </a:lnTo>
                  <a:lnTo>
                    <a:pt x="46951" y="379043"/>
                  </a:lnTo>
                  <a:lnTo>
                    <a:pt x="41224" y="387633"/>
                  </a:lnTo>
                  <a:lnTo>
                    <a:pt x="26789" y="4107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SMARTInkAnnotation33"/>
            <p:cNvSpPr/>
            <p:nvPr/>
          </p:nvSpPr>
          <p:spPr>
            <a:xfrm>
              <a:off x="4536281" y="4266226"/>
              <a:ext cx="53579" cy="267891"/>
            </a:xfrm>
            <a:custGeom>
              <a:avLst/>
              <a:gdLst/>
              <a:ahLst/>
              <a:cxnLst/>
              <a:rect l="0" t="0" r="0" b="0"/>
              <a:pathLst>
                <a:path w="53579" h="267891">
                  <a:moveTo>
                    <a:pt x="53578" y="0"/>
                  </a:moveTo>
                  <a:lnTo>
                    <a:pt x="53578" y="43190"/>
                  </a:lnTo>
                  <a:lnTo>
                    <a:pt x="52586" y="49629"/>
                  </a:lnTo>
                  <a:lnTo>
                    <a:pt x="50933" y="56899"/>
                  </a:lnTo>
                  <a:lnTo>
                    <a:pt x="48838" y="64721"/>
                  </a:lnTo>
                  <a:lnTo>
                    <a:pt x="43865" y="81351"/>
                  </a:lnTo>
                  <a:lnTo>
                    <a:pt x="32587" y="116280"/>
                  </a:lnTo>
                  <a:lnTo>
                    <a:pt x="29663" y="126138"/>
                  </a:lnTo>
                  <a:lnTo>
                    <a:pt x="20805" y="157980"/>
                  </a:lnTo>
                  <a:lnTo>
                    <a:pt x="14869" y="177369"/>
                  </a:lnTo>
                  <a:lnTo>
                    <a:pt x="5949" y="205020"/>
                  </a:lnTo>
                  <a:lnTo>
                    <a:pt x="3967" y="213078"/>
                  </a:lnTo>
                  <a:lnTo>
                    <a:pt x="2644" y="220435"/>
                  </a:lnTo>
                  <a:lnTo>
                    <a:pt x="1763" y="227324"/>
                  </a:lnTo>
                  <a:lnTo>
                    <a:pt x="1175" y="233901"/>
                  </a:lnTo>
                  <a:lnTo>
                    <a:pt x="784" y="240269"/>
                  </a:lnTo>
                  <a:lnTo>
                    <a:pt x="349" y="251646"/>
                  </a:lnTo>
                  <a:lnTo>
                    <a:pt x="0" y="2678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SMARTInkAnnotation34"/>
            <p:cNvSpPr/>
            <p:nvPr/>
          </p:nvSpPr>
          <p:spPr>
            <a:xfrm>
              <a:off x="4420731" y="4212859"/>
              <a:ext cx="258426" cy="294469"/>
            </a:xfrm>
            <a:custGeom>
              <a:avLst/>
              <a:gdLst/>
              <a:ahLst/>
              <a:cxnLst/>
              <a:rect l="0" t="0" r="0" b="0"/>
              <a:pathLst>
                <a:path w="258426" h="294469">
                  <a:moveTo>
                    <a:pt x="133410" y="35507"/>
                  </a:moveTo>
                  <a:lnTo>
                    <a:pt x="133410" y="26946"/>
                  </a:lnTo>
                  <a:lnTo>
                    <a:pt x="133410" y="40142"/>
                  </a:lnTo>
                  <a:lnTo>
                    <a:pt x="132417" y="42566"/>
                  </a:lnTo>
                  <a:lnTo>
                    <a:pt x="126281" y="50718"/>
                  </a:lnTo>
                  <a:lnTo>
                    <a:pt x="120981" y="56489"/>
                  </a:lnTo>
                  <a:lnTo>
                    <a:pt x="96838" y="80959"/>
                  </a:lnTo>
                  <a:lnTo>
                    <a:pt x="55969" y="121874"/>
                  </a:lnTo>
                  <a:lnTo>
                    <a:pt x="50033" y="126820"/>
                  </a:lnTo>
                  <a:lnTo>
                    <a:pt x="44090" y="131109"/>
                  </a:lnTo>
                  <a:lnTo>
                    <a:pt x="38145" y="134960"/>
                  </a:lnTo>
                  <a:lnTo>
                    <a:pt x="33189" y="139513"/>
                  </a:lnTo>
                  <a:lnTo>
                    <a:pt x="28892" y="144532"/>
                  </a:lnTo>
                  <a:lnTo>
                    <a:pt x="25036" y="149862"/>
                  </a:lnTo>
                  <a:lnTo>
                    <a:pt x="21473" y="153416"/>
                  </a:lnTo>
                  <a:lnTo>
                    <a:pt x="18105" y="155785"/>
                  </a:lnTo>
                  <a:lnTo>
                    <a:pt x="11718" y="159409"/>
                  </a:lnTo>
                  <a:lnTo>
                    <a:pt x="5572" y="164328"/>
                  </a:lnTo>
                  <a:lnTo>
                    <a:pt x="3536" y="165044"/>
                  </a:lnTo>
                  <a:lnTo>
                    <a:pt x="2178" y="164529"/>
                  </a:lnTo>
                  <a:lnTo>
                    <a:pt x="0" y="161314"/>
                  </a:lnTo>
                  <a:lnTo>
                    <a:pt x="2348" y="158229"/>
                  </a:lnTo>
                  <a:lnTo>
                    <a:pt x="6699" y="152559"/>
                  </a:lnTo>
                  <a:lnTo>
                    <a:pt x="11940" y="143424"/>
                  </a:lnTo>
                  <a:lnTo>
                    <a:pt x="17577" y="132749"/>
                  </a:lnTo>
                  <a:lnTo>
                    <a:pt x="20469" y="127124"/>
                  </a:lnTo>
                  <a:lnTo>
                    <a:pt x="24381" y="121390"/>
                  </a:lnTo>
                  <a:lnTo>
                    <a:pt x="28974" y="115582"/>
                  </a:lnTo>
                  <a:lnTo>
                    <a:pt x="34020" y="109727"/>
                  </a:lnTo>
                  <a:lnTo>
                    <a:pt x="40361" y="102847"/>
                  </a:lnTo>
                  <a:lnTo>
                    <a:pt x="62514" y="79934"/>
                  </a:lnTo>
                  <a:lnTo>
                    <a:pt x="120167" y="21973"/>
                  </a:lnTo>
                  <a:lnTo>
                    <a:pt x="126565" y="16563"/>
                  </a:lnTo>
                  <a:lnTo>
                    <a:pt x="132815" y="11964"/>
                  </a:lnTo>
                  <a:lnTo>
                    <a:pt x="138967" y="7906"/>
                  </a:lnTo>
                  <a:lnTo>
                    <a:pt x="145052" y="5200"/>
                  </a:lnTo>
                  <a:lnTo>
                    <a:pt x="151093" y="3396"/>
                  </a:lnTo>
                  <a:lnTo>
                    <a:pt x="157105" y="2193"/>
                  </a:lnTo>
                  <a:lnTo>
                    <a:pt x="162105" y="1392"/>
                  </a:lnTo>
                  <a:lnTo>
                    <a:pt x="166430" y="857"/>
                  </a:lnTo>
                  <a:lnTo>
                    <a:pt x="173883" y="264"/>
                  </a:lnTo>
                  <a:lnTo>
                    <a:pt x="180502" y="0"/>
                  </a:lnTo>
                  <a:lnTo>
                    <a:pt x="182664" y="922"/>
                  </a:lnTo>
                  <a:lnTo>
                    <a:pt x="184105" y="2528"/>
                  </a:lnTo>
                  <a:lnTo>
                    <a:pt x="185066" y="4592"/>
                  </a:lnTo>
                  <a:lnTo>
                    <a:pt x="191159" y="12237"/>
                  </a:lnTo>
                  <a:lnTo>
                    <a:pt x="192745" y="17017"/>
                  </a:lnTo>
                  <a:lnTo>
                    <a:pt x="193802" y="23180"/>
                  </a:lnTo>
                  <a:lnTo>
                    <a:pt x="194507" y="30266"/>
                  </a:lnTo>
                  <a:lnTo>
                    <a:pt x="194977" y="37966"/>
                  </a:lnTo>
                  <a:lnTo>
                    <a:pt x="195499" y="54459"/>
                  </a:lnTo>
                  <a:lnTo>
                    <a:pt x="195793" y="85220"/>
                  </a:lnTo>
                  <a:lnTo>
                    <a:pt x="196827" y="96431"/>
                  </a:lnTo>
                  <a:lnTo>
                    <a:pt x="198508" y="107873"/>
                  </a:lnTo>
                  <a:lnTo>
                    <a:pt x="208336" y="159494"/>
                  </a:lnTo>
                  <a:lnTo>
                    <a:pt x="211141" y="171744"/>
                  </a:lnTo>
                  <a:lnTo>
                    <a:pt x="214005" y="182886"/>
                  </a:lnTo>
                  <a:lnTo>
                    <a:pt x="219831" y="204197"/>
                  </a:lnTo>
                  <a:lnTo>
                    <a:pt x="225728" y="226897"/>
                  </a:lnTo>
                  <a:lnTo>
                    <a:pt x="228689" y="237514"/>
                  </a:lnTo>
                  <a:lnTo>
                    <a:pt x="234626" y="257250"/>
                  </a:lnTo>
                  <a:lnTo>
                    <a:pt x="238590" y="264695"/>
                  </a:lnTo>
                  <a:lnTo>
                    <a:pt x="243217" y="270650"/>
                  </a:lnTo>
                  <a:lnTo>
                    <a:pt x="248287" y="275613"/>
                  </a:lnTo>
                  <a:lnTo>
                    <a:pt x="253919" y="283774"/>
                  </a:lnTo>
                  <a:lnTo>
                    <a:pt x="258425" y="2944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SMARTInkAnnotation35"/>
            <p:cNvSpPr/>
            <p:nvPr/>
          </p:nvSpPr>
          <p:spPr>
            <a:xfrm>
              <a:off x="4729083" y="4489836"/>
              <a:ext cx="128668" cy="178227"/>
            </a:xfrm>
            <a:custGeom>
              <a:avLst/>
              <a:gdLst/>
              <a:ahLst/>
              <a:cxnLst/>
              <a:rect l="0" t="0" r="0" b="0"/>
              <a:pathLst>
                <a:path w="128668" h="178227">
                  <a:moveTo>
                    <a:pt x="128667" y="8562"/>
                  </a:moveTo>
                  <a:lnTo>
                    <a:pt x="112416" y="8562"/>
                  </a:lnTo>
                  <a:lnTo>
                    <a:pt x="108877" y="5916"/>
                  </a:lnTo>
                  <a:lnTo>
                    <a:pt x="106544" y="3821"/>
                  </a:lnTo>
                  <a:lnTo>
                    <a:pt x="103996" y="2425"/>
                  </a:lnTo>
                  <a:lnTo>
                    <a:pt x="101306" y="1494"/>
                  </a:lnTo>
                  <a:lnTo>
                    <a:pt x="98520" y="873"/>
                  </a:lnTo>
                  <a:lnTo>
                    <a:pt x="95671" y="459"/>
                  </a:lnTo>
                  <a:lnTo>
                    <a:pt x="92778" y="184"/>
                  </a:lnTo>
                  <a:lnTo>
                    <a:pt x="89858" y="0"/>
                  </a:lnTo>
                  <a:lnTo>
                    <a:pt x="86920" y="869"/>
                  </a:lnTo>
                  <a:lnTo>
                    <a:pt x="83969" y="2441"/>
                  </a:lnTo>
                  <a:lnTo>
                    <a:pt x="81009" y="4482"/>
                  </a:lnTo>
                  <a:lnTo>
                    <a:pt x="78043" y="6834"/>
                  </a:lnTo>
                  <a:lnTo>
                    <a:pt x="75073" y="9394"/>
                  </a:lnTo>
                  <a:lnTo>
                    <a:pt x="72102" y="12093"/>
                  </a:lnTo>
                  <a:lnTo>
                    <a:pt x="69129" y="13892"/>
                  </a:lnTo>
                  <a:lnTo>
                    <a:pt x="66155" y="15092"/>
                  </a:lnTo>
                  <a:lnTo>
                    <a:pt x="63180" y="15892"/>
                  </a:lnTo>
                  <a:lnTo>
                    <a:pt x="60204" y="18409"/>
                  </a:lnTo>
                  <a:lnTo>
                    <a:pt x="57228" y="22072"/>
                  </a:lnTo>
                  <a:lnTo>
                    <a:pt x="54252" y="26498"/>
                  </a:lnTo>
                  <a:lnTo>
                    <a:pt x="50283" y="30441"/>
                  </a:lnTo>
                  <a:lnTo>
                    <a:pt x="45654" y="34062"/>
                  </a:lnTo>
                  <a:lnTo>
                    <a:pt x="40582" y="37468"/>
                  </a:lnTo>
                  <a:lnTo>
                    <a:pt x="35218" y="41723"/>
                  </a:lnTo>
                  <a:lnTo>
                    <a:pt x="29657" y="46544"/>
                  </a:lnTo>
                  <a:lnTo>
                    <a:pt x="23965" y="51743"/>
                  </a:lnTo>
                  <a:lnTo>
                    <a:pt x="19178" y="57193"/>
                  </a:lnTo>
                  <a:lnTo>
                    <a:pt x="14994" y="62811"/>
                  </a:lnTo>
                  <a:lnTo>
                    <a:pt x="11214" y="68540"/>
                  </a:lnTo>
                  <a:lnTo>
                    <a:pt x="7701" y="74344"/>
                  </a:lnTo>
                  <a:lnTo>
                    <a:pt x="4367" y="80198"/>
                  </a:lnTo>
                  <a:lnTo>
                    <a:pt x="1151" y="86085"/>
                  </a:lnTo>
                  <a:lnTo>
                    <a:pt x="0" y="92986"/>
                  </a:lnTo>
                  <a:lnTo>
                    <a:pt x="225" y="100563"/>
                  </a:lnTo>
                  <a:lnTo>
                    <a:pt x="1367" y="108591"/>
                  </a:lnTo>
                  <a:lnTo>
                    <a:pt x="3121" y="115927"/>
                  </a:lnTo>
                  <a:lnTo>
                    <a:pt x="5282" y="122803"/>
                  </a:lnTo>
                  <a:lnTo>
                    <a:pt x="7715" y="129371"/>
                  </a:lnTo>
                  <a:lnTo>
                    <a:pt x="11321" y="135734"/>
                  </a:lnTo>
                  <a:lnTo>
                    <a:pt x="15710" y="141961"/>
                  </a:lnTo>
                  <a:lnTo>
                    <a:pt x="20620" y="148096"/>
                  </a:lnTo>
                  <a:lnTo>
                    <a:pt x="25878" y="153178"/>
                  </a:lnTo>
                  <a:lnTo>
                    <a:pt x="31368" y="157559"/>
                  </a:lnTo>
                  <a:lnTo>
                    <a:pt x="37012" y="161471"/>
                  </a:lnTo>
                  <a:lnTo>
                    <a:pt x="42758" y="164079"/>
                  </a:lnTo>
                  <a:lnTo>
                    <a:pt x="48575" y="165818"/>
                  </a:lnTo>
                  <a:lnTo>
                    <a:pt x="54436" y="166977"/>
                  </a:lnTo>
                  <a:lnTo>
                    <a:pt x="60328" y="168742"/>
                  </a:lnTo>
                  <a:lnTo>
                    <a:pt x="66240" y="170912"/>
                  </a:lnTo>
                  <a:lnTo>
                    <a:pt x="84019" y="1782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SMARTInkAnnotation36"/>
            <p:cNvSpPr/>
            <p:nvPr/>
          </p:nvSpPr>
          <p:spPr>
            <a:xfrm>
              <a:off x="4884539" y="4551976"/>
              <a:ext cx="78969" cy="178016"/>
            </a:xfrm>
            <a:custGeom>
              <a:avLst/>
              <a:gdLst/>
              <a:ahLst/>
              <a:cxnLst/>
              <a:rect l="0" t="0" r="0" b="0"/>
              <a:pathLst>
                <a:path w="78969" h="178016">
                  <a:moveTo>
                    <a:pt x="35719" y="0"/>
                  </a:moveTo>
                  <a:lnTo>
                    <a:pt x="28030" y="0"/>
                  </a:lnTo>
                  <a:lnTo>
                    <a:pt x="27617" y="992"/>
                  </a:lnTo>
                  <a:lnTo>
                    <a:pt x="27157" y="4740"/>
                  </a:lnTo>
                  <a:lnTo>
                    <a:pt x="26042" y="7129"/>
                  </a:lnTo>
                  <a:lnTo>
                    <a:pt x="24306" y="9713"/>
                  </a:lnTo>
                  <a:lnTo>
                    <a:pt x="22158" y="12429"/>
                  </a:lnTo>
                  <a:lnTo>
                    <a:pt x="20725" y="16223"/>
                  </a:lnTo>
                  <a:lnTo>
                    <a:pt x="19769" y="20738"/>
                  </a:lnTo>
                  <a:lnTo>
                    <a:pt x="19133" y="25731"/>
                  </a:lnTo>
                  <a:lnTo>
                    <a:pt x="17716" y="31045"/>
                  </a:lnTo>
                  <a:lnTo>
                    <a:pt x="15780" y="36571"/>
                  </a:lnTo>
                  <a:lnTo>
                    <a:pt x="13497" y="42240"/>
                  </a:lnTo>
                  <a:lnTo>
                    <a:pt x="10982" y="48004"/>
                  </a:lnTo>
                  <a:lnTo>
                    <a:pt x="5542" y="59699"/>
                  </a:lnTo>
                  <a:lnTo>
                    <a:pt x="3695" y="66589"/>
                  </a:lnTo>
                  <a:lnTo>
                    <a:pt x="2463" y="74158"/>
                  </a:lnTo>
                  <a:lnTo>
                    <a:pt x="1642" y="82181"/>
                  </a:lnTo>
                  <a:lnTo>
                    <a:pt x="1094" y="89514"/>
                  </a:lnTo>
                  <a:lnTo>
                    <a:pt x="730" y="96387"/>
                  </a:lnTo>
                  <a:lnTo>
                    <a:pt x="486" y="102953"/>
                  </a:lnTo>
                  <a:lnTo>
                    <a:pt x="144" y="126416"/>
                  </a:lnTo>
                  <a:lnTo>
                    <a:pt x="1088" y="133887"/>
                  </a:lnTo>
                  <a:lnTo>
                    <a:pt x="2710" y="140851"/>
                  </a:lnTo>
                  <a:lnTo>
                    <a:pt x="4783" y="147479"/>
                  </a:lnTo>
                  <a:lnTo>
                    <a:pt x="8150" y="152890"/>
                  </a:lnTo>
                  <a:lnTo>
                    <a:pt x="12378" y="157488"/>
                  </a:lnTo>
                  <a:lnTo>
                    <a:pt x="17182" y="161547"/>
                  </a:lnTo>
                  <a:lnTo>
                    <a:pt x="22369" y="165245"/>
                  </a:lnTo>
                  <a:lnTo>
                    <a:pt x="27811" y="168703"/>
                  </a:lnTo>
                  <a:lnTo>
                    <a:pt x="33423" y="171999"/>
                  </a:lnTo>
                  <a:lnTo>
                    <a:pt x="38157" y="174197"/>
                  </a:lnTo>
                  <a:lnTo>
                    <a:pt x="42305" y="175663"/>
                  </a:lnTo>
                  <a:lnTo>
                    <a:pt x="46064" y="176640"/>
                  </a:lnTo>
                  <a:lnTo>
                    <a:pt x="49560" y="177291"/>
                  </a:lnTo>
                  <a:lnTo>
                    <a:pt x="52884" y="177725"/>
                  </a:lnTo>
                  <a:lnTo>
                    <a:pt x="56092" y="178015"/>
                  </a:lnTo>
                  <a:lnTo>
                    <a:pt x="59223" y="176223"/>
                  </a:lnTo>
                  <a:lnTo>
                    <a:pt x="62302" y="173045"/>
                  </a:lnTo>
                  <a:lnTo>
                    <a:pt x="65347" y="168941"/>
                  </a:lnTo>
                  <a:lnTo>
                    <a:pt x="67377" y="165213"/>
                  </a:lnTo>
                  <a:lnTo>
                    <a:pt x="68731" y="161736"/>
                  </a:lnTo>
                  <a:lnTo>
                    <a:pt x="69633" y="158426"/>
                  </a:lnTo>
                  <a:lnTo>
                    <a:pt x="73281" y="146810"/>
                  </a:lnTo>
                  <a:lnTo>
                    <a:pt x="75644" y="139545"/>
                  </a:lnTo>
                  <a:lnTo>
                    <a:pt x="77218" y="132717"/>
                  </a:lnTo>
                  <a:lnTo>
                    <a:pt x="78268" y="126182"/>
                  </a:lnTo>
                  <a:lnTo>
                    <a:pt x="78968" y="119840"/>
                  </a:lnTo>
                  <a:lnTo>
                    <a:pt x="78442" y="113628"/>
                  </a:lnTo>
                  <a:lnTo>
                    <a:pt x="77099" y="107502"/>
                  </a:lnTo>
                  <a:lnTo>
                    <a:pt x="75212" y="101433"/>
                  </a:lnTo>
                  <a:lnTo>
                    <a:pt x="72962" y="95403"/>
                  </a:lnTo>
                  <a:lnTo>
                    <a:pt x="70469" y="89399"/>
                  </a:lnTo>
                  <a:lnTo>
                    <a:pt x="67815" y="83412"/>
                  </a:lnTo>
                  <a:lnTo>
                    <a:pt x="62221" y="71468"/>
                  </a:lnTo>
                  <a:lnTo>
                    <a:pt x="59340" y="65505"/>
                  </a:lnTo>
                  <a:lnTo>
                    <a:pt x="55435" y="60537"/>
                  </a:lnTo>
                  <a:lnTo>
                    <a:pt x="50847" y="56233"/>
                  </a:lnTo>
                  <a:lnTo>
                    <a:pt x="45804" y="52371"/>
                  </a:lnTo>
                  <a:lnTo>
                    <a:pt x="40458" y="48805"/>
                  </a:lnTo>
                  <a:lnTo>
                    <a:pt x="34910" y="45435"/>
                  </a:lnTo>
                  <a:lnTo>
                    <a:pt x="29227" y="42196"/>
                  </a:lnTo>
                  <a:lnTo>
                    <a:pt x="24445" y="40037"/>
                  </a:lnTo>
                  <a:lnTo>
                    <a:pt x="20265" y="38597"/>
                  </a:lnTo>
                  <a:lnTo>
                    <a:pt x="16487" y="37638"/>
                  </a:lnTo>
                  <a:lnTo>
                    <a:pt x="12976" y="36998"/>
                  </a:lnTo>
                  <a:lnTo>
                    <a:pt x="9642" y="36572"/>
                  </a:lnTo>
                  <a:lnTo>
                    <a:pt x="0" y="357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SMARTInkAnnotation37"/>
            <p:cNvSpPr/>
            <p:nvPr/>
          </p:nvSpPr>
          <p:spPr>
            <a:xfrm>
              <a:off x="4982766" y="4614493"/>
              <a:ext cx="106622" cy="169656"/>
            </a:xfrm>
            <a:custGeom>
              <a:avLst/>
              <a:gdLst/>
              <a:ahLst/>
              <a:cxnLst/>
              <a:rect l="0" t="0" r="0" b="0"/>
              <a:pathLst>
                <a:path w="106622" h="169656">
                  <a:moveTo>
                    <a:pt x="0" y="8920"/>
                  </a:moveTo>
                  <a:lnTo>
                    <a:pt x="7688" y="1232"/>
                  </a:lnTo>
                  <a:lnTo>
                    <a:pt x="9094" y="818"/>
                  </a:lnTo>
                  <a:lnTo>
                    <a:pt x="11024" y="542"/>
                  </a:lnTo>
                  <a:lnTo>
                    <a:pt x="16509" y="99"/>
                  </a:lnTo>
                  <a:lnTo>
                    <a:pt x="19905" y="39"/>
                  </a:lnTo>
                  <a:lnTo>
                    <a:pt x="25429" y="0"/>
                  </a:lnTo>
                  <a:lnTo>
                    <a:pt x="24890" y="989"/>
                  </a:lnTo>
                  <a:lnTo>
                    <a:pt x="21645" y="4734"/>
                  </a:lnTo>
                  <a:lnTo>
                    <a:pt x="20383" y="7121"/>
                  </a:lnTo>
                  <a:lnTo>
                    <a:pt x="18981" y="12420"/>
                  </a:lnTo>
                  <a:lnTo>
                    <a:pt x="18607" y="16215"/>
                  </a:lnTo>
                  <a:lnTo>
                    <a:pt x="18357" y="20729"/>
                  </a:lnTo>
                  <a:lnTo>
                    <a:pt x="18191" y="25722"/>
                  </a:lnTo>
                  <a:lnTo>
                    <a:pt x="17088" y="30043"/>
                  </a:lnTo>
                  <a:lnTo>
                    <a:pt x="15361" y="33916"/>
                  </a:lnTo>
                  <a:lnTo>
                    <a:pt x="13217" y="37490"/>
                  </a:lnTo>
                  <a:lnTo>
                    <a:pt x="11788" y="41858"/>
                  </a:lnTo>
                  <a:lnTo>
                    <a:pt x="10835" y="46753"/>
                  </a:lnTo>
                  <a:lnTo>
                    <a:pt x="10200" y="52002"/>
                  </a:lnTo>
                  <a:lnTo>
                    <a:pt x="9776" y="57485"/>
                  </a:lnTo>
                  <a:lnTo>
                    <a:pt x="9494" y="63125"/>
                  </a:lnTo>
                  <a:lnTo>
                    <a:pt x="9306" y="68869"/>
                  </a:lnTo>
                  <a:lnTo>
                    <a:pt x="8188" y="73691"/>
                  </a:lnTo>
                  <a:lnTo>
                    <a:pt x="6450" y="77897"/>
                  </a:lnTo>
                  <a:lnTo>
                    <a:pt x="4300" y="81694"/>
                  </a:lnTo>
                  <a:lnTo>
                    <a:pt x="2867" y="86210"/>
                  </a:lnTo>
                  <a:lnTo>
                    <a:pt x="1911" y="91204"/>
                  </a:lnTo>
                  <a:lnTo>
                    <a:pt x="1274" y="96519"/>
                  </a:lnTo>
                  <a:lnTo>
                    <a:pt x="849" y="101053"/>
                  </a:lnTo>
                  <a:lnTo>
                    <a:pt x="565" y="105069"/>
                  </a:lnTo>
                  <a:lnTo>
                    <a:pt x="2" y="116020"/>
                  </a:lnTo>
                  <a:lnTo>
                    <a:pt x="1" y="116060"/>
                  </a:lnTo>
                  <a:lnTo>
                    <a:pt x="0" y="98905"/>
                  </a:lnTo>
                  <a:lnTo>
                    <a:pt x="991" y="94707"/>
                  </a:lnTo>
                  <a:lnTo>
                    <a:pt x="2645" y="90916"/>
                  </a:lnTo>
                  <a:lnTo>
                    <a:pt x="4740" y="87397"/>
                  </a:lnTo>
                  <a:lnTo>
                    <a:pt x="7129" y="83066"/>
                  </a:lnTo>
                  <a:lnTo>
                    <a:pt x="12428" y="72962"/>
                  </a:lnTo>
                  <a:lnTo>
                    <a:pt x="16223" y="69475"/>
                  </a:lnTo>
                  <a:lnTo>
                    <a:pt x="20738" y="67149"/>
                  </a:lnTo>
                  <a:lnTo>
                    <a:pt x="25731" y="65599"/>
                  </a:lnTo>
                  <a:lnTo>
                    <a:pt x="30052" y="63573"/>
                  </a:lnTo>
                  <a:lnTo>
                    <a:pt x="33925" y="61231"/>
                  </a:lnTo>
                  <a:lnTo>
                    <a:pt x="37500" y="58677"/>
                  </a:lnTo>
                  <a:lnTo>
                    <a:pt x="41867" y="57966"/>
                  </a:lnTo>
                  <a:lnTo>
                    <a:pt x="46763" y="58485"/>
                  </a:lnTo>
                  <a:lnTo>
                    <a:pt x="52011" y="59822"/>
                  </a:lnTo>
                  <a:lnTo>
                    <a:pt x="57494" y="60715"/>
                  </a:lnTo>
                  <a:lnTo>
                    <a:pt x="63133" y="61309"/>
                  </a:lnTo>
                  <a:lnTo>
                    <a:pt x="68878" y="61705"/>
                  </a:lnTo>
                  <a:lnTo>
                    <a:pt x="73700" y="62962"/>
                  </a:lnTo>
                  <a:lnTo>
                    <a:pt x="77906" y="64792"/>
                  </a:lnTo>
                  <a:lnTo>
                    <a:pt x="81703" y="67004"/>
                  </a:lnTo>
                  <a:lnTo>
                    <a:pt x="85227" y="69471"/>
                  </a:lnTo>
                  <a:lnTo>
                    <a:pt x="88567" y="72107"/>
                  </a:lnTo>
                  <a:lnTo>
                    <a:pt x="91787" y="74858"/>
                  </a:lnTo>
                  <a:lnTo>
                    <a:pt x="94925" y="78676"/>
                  </a:lnTo>
                  <a:lnTo>
                    <a:pt x="98010" y="83205"/>
                  </a:lnTo>
                  <a:lnTo>
                    <a:pt x="101059" y="88209"/>
                  </a:lnTo>
                  <a:lnTo>
                    <a:pt x="103091" y="93529"/>
                  </a:lnTo>
                  <a:lnTo>
                    <a:pt x="104446" y="99061"/>
                  </a:lnTo>
                  <a:lnTo>
                    <a:pt x="105349" y="104732"/>
                  </a:lnTo>
                  <a:lnTo>
                    <a:pt x="105951" y="109506"/>
                  </a:lnTo>
                  <a:lnTo>
                    <a:pt x="106353" y="113680"/>
                  </a:lnTo>
                  <a:lnTo>
                    <a:pt x="106621" y="117456"/>
                  </a:lnTo>
                  <a:lnTo>
                    <a:pt x="105807" y="121957"/>
                  </a:lnTo>
                  <a:lnTo>
                    <a:pt x="104272" y="126942"/>
                  </a:lnTo>
                  <a:lnTo>
                    <a:pt x="102257" y="132250"/>
                  </a:lnTo>
                  <a:lnTo>
                    <a:pt x="100913" y="137773"/>
                  </a:lnTo>
                  <a:lnTo>
                    <a:pt x="100018" y="143439"/>
                  </a:lnTo>
                  <a:lnTo>
                    <a:pt x="99420" y="149201"/>
                  </a:lnTo>
                  <a:lnTo>
                    <a:pt x="99022" y="154035"/>
                  </a:lnTo>
                  <a:lnTo>
                    <a:pt x="98757" y="158249"/>
                  </a:lnTo>
                  <a:lnTo>
                    <a:pt x="98226" y="1696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SMARTInkAnnotation38"/>
            <p:cNvSpPr/>
            <p:nvPr/>
          </p:nvSpPr>
          <p:spPr>
            <a:xfrm>
              <a:off x="5117243" y="4712710"/>
              <a:ext cx="178027" cy="205384"/>
            </a:xfrm>
            <a:custGeom>
              <a:avLst/>
              <a:gdLst/>
              <a:ahLst/>
              <a:cxnLst/>
              <a:rect l="0" t="0" r="0" b="0"/>
              <a:pathLst>
                <a:path w="178027" h="205384">
                  <a:moveTo>
                    <a:pt x="79835" y="0"/>
                  </a:moveTo>
                  <a:lnTo>
                    <a:pt x="50024" y="0"/>
                  </a:lnTo>
                  <a:lnTo>
                    <a:pt x="46070" y="992"/>
                  </a:lnTo>
                  <a:lnTo>
                    <a:pt x="41450" y="2646"/>
                  </a:lnTo>
                  <a:lnTo>
                    <a:pt x="36386" y="4740"/>
                  </a:lnTo>
                  <a:lnTo>
                    <a:pt x="32017" y="8121"/>
                  </a:lnTo>
                  <a:lnTo>
                    <a:pt x="28113" y="12359"/>
                  </a:lnTo>
                  <a:lnTo>
                    <a:pt x="24518" y="17170"/>
                  </a:lnTo>
                  <a:lnTo>
                    <a:pt x="21129" y="22360"/>
                  </a:lnTo>
                  <a:lnTo>
                    <a:pt x="17877" y="27805"/>
                  </a:lnTo>
                  <a:lnTo>
                    <a:pt x="14717" y="33419"/>
                  </a:lnTo>
                  <a:lnTo>
                    <a:pt x="11618" y="38155"/>
                  </a:lnTo>
                  <a:lnTo>
                    <a:pt x="8560" y="42304"/>
                  </a:lnTo>
                  <a:lnTo>
                    <a:pt x="5530" y="46062"/>
                  </a:lnTo>
                  <a:lnTo>
                    <a:pt x="3509" y="50552"/>
                  </a:lnTo>
                  <a:lnTo>
                    <a:pt x="2162" y="55530"/>
                  </a:lnTo>
                  <a:lnTo>
                    <a:pt x="1264" y="60832"/>
                  </a:lnTo>
                  <a:lnTo>
                    <a:pt x="665" y="67344"/>
                  </a:lnTo>
                  <a:lnTo>
                    <a:pt x="266" y="74662"/>
                  </a:lnTo>
                  <a:lnTo>
                    <a:pt x="0" y="82517"/>
                  </a:lnTo>
                  <a:lnTo>
                    <a:pt x="815" y="88745"/>
                  </a:lnTo>
                  <a:lnTo>
                    <a:pt x="2350" y="93890"/>
                  </a:lnTo>
                  <a:lnTo>
                    <a:pt x="4366" y="98312"/>
                  </a:lnTo>
                  <a:lnTo>
                    <a:pt x="7695" y="103244"/>
                  </a:lnTo>
                  <a:lnTo>
                    <a:pt x="11897" y="108517"/>
                  </a:lnTo>
                  <a:lnTo>
                    <a:pt x="16684" y="114016"/>
                  </a:lnTo>
                  <a:lnTo>
                    <a:pt x="21859" y="117683"/>
                  </a:lnTo>
                  <a:lnTo>
                    <a:pt x="27293" y="120127"/>
                  </a:lnTo>
                  <a:lnTo>
                    <a:pt x="32901" y="121757"/>
                  </a:lnTo>
                  <a:lnTo>
                    <a:pt x="38624" y="122843"/>
                  </a:lnTo>
                  <a:lnTo>
                    <a:pt x="44424" y="123567"/>
                  </a:lnTo>
                  <a:lnTo>
                    <a:pt x="50274" y="124050"/>
                  </a:lnTo>
                  <a:lnTo>
                    <a:pt x="55166" y="124372"/>
                  </a:lnTo>
                  <a:lnTo>
                    <a:pt x="63249" y="124730"/>
                  </a:lnTo>
                  <a:lnTo>
                    <a:pt x="67785" y="123833"/>
                  </a:lnTo>
                  <a:lnTo>
                    <a:pt x="72794" y="122243"/>
                  </a:lnTo>
                  <a:lnTo>
                    <a:pt x="78117" y="120191"/>
                  </a:lnTo>
                  <a:lnTo>
                    <a:pt x="82659" y="117830"/>
                  </a:lnTo>
                  <a:lnTo>
                    <a:pt x="86678" y="115264"/>
                  </a:lnTo>
                  <a:lnTo>
                    <a:pt x="90351" y="112562"/>
                  </a:lnTo>
                  <a:lnTo>
                    <a:pt x="93790" y="109768"/>
                  </a:lnTo>
                  <a:lnTo>
                    <a:pt x="97076" y="106913"/>
                  </a:lnTo>
                  <a:lnTo>
                    <a:pt x="100259" y="104017"/>
                  </a:lnTo>
                  <a:lnTo>
                    <a:pt x="106441" y="98155"/>
                  </a:lnTo>
                  <a:lnTo>
                    <a:pt x="132999" y="71851"/>
                  </a:lnTo>
                  <a:lnTo>
                    <a:pt x="138031" y="71560"/>
                  </a:lnTo>
                  <a:lnTo>
                    <a:pt x="145805" y="71474"/>
                  </a:lnTo>
                  <a:lnTo>
                    <a:pt x="147628" y="72454"/>
                  </a:lnTo>
                  <a:lnTo>
                    <a:pt x="148843" y="74100"/>
                  </a:lnTo>
                  <a:lnTo>
                    <a:pt x="149653" y="76189"/>
                  </a:lnTo>
                  <a:lnTo>
                    <a:pt x="151185" y="77582"/>
                  </a:lnTo>
                  <a:lnTo>
                    <a:pt x="153198" y="78510"/>
                  </a:lnTo>
                  <a:lnTo>
                    <a:pt x="158818" y="80000"/>
                  </a:lnTo>
                  <a:lnTo>
                    <a:pt x="162233" y="77558"/>
                  </a:lnTo>
                  <a:lnTo>
                    <a:pt x="167769" y="72646"/>
                  </a:lnTo>
                  <a:lnTo>
                    <a:pt x="173469" y="67056"/>
                  </a:lnTo>
                  <a:lnTo>
                    <a:pt x="174999" y="63556"/>
                  </a:lnTo>
                  <a:lnTo>
                    <a:pt x="176020" y="59237"/>
                  </a:lnTo>
                  <a:lnTo>
                    <a:pt x="176701" y="54374"/>
                  </a:lnTo>
                  <a:lnTo>
                    <a:pt x="177154" y="50140"/>
                  </a:lnTo>
                  <a:lnTo>
                    <a:pt x="177457" y="46325"/>
                  </a:lnTo>
                  <a:lnTo>
                    <a:pt x="177658" y="42790"/>
                  </a:lnTo>
                  <a:lnTo>
                    <a:pt x="177882" y="36215"/>
                  </a:lnTo>
                  <a:lnTo>
                    <a:pt x="178026" y="23911"/>
                  </a:lnTo>
                  <a:lnTo>
                    <a:pt x="177045" y="21894"/>
                  </a:lnTo>
                  <a:lnTo>
                    <a:pt x="175399" y="20548"/>
                  </a:lnTo>
                  <a:lnTo>
                    <a:pt x="173310" y="19652"/>
                  </a:lnTo>
                  <a:lnTo>
                    <a:pt x="168343" y="18657"/>
                  </a:lnTo>
                  <a:lnTo>
                    <a:pt x="165630" y="18391"/>
                  </a:lnTo>
                  <a:lnTo>
                    <a:pt x="162828" y="19206"/>
                  </a:lnTo>
                  <a:lnTo>
                    <a:pt x="159969" y="20742"/>
                  </a:lnTo>
                  <a:lnTo>
                    <a:pt x="157070" y="22758"/>
                  </a:lnTo>
                  <a:lnTo>
                    <a:pt x="154145" y="25094"/>
                  </a:lnTo>
                  <a:lnTo>
                    <a:pt x="151203" y="27643"/>
                  </a:lnTo>
                  <a:lnTo>
                    <a:pt x="148250" y="30335"/>
                  </a:lnTo>
                  <a:lnTo>
                    <a:pt x="145288" y="34114"/>
                  </a:lnTo>
                  <a:lnTo>
                    <a:pt x="142322" y="38618"/>
                  </a:lnTo>
                  <a:lnTo>
                    <a:pt x="139353" y="43605"/>
                  </a:lnTo>
                  <a:lnTo>
                    <a:pt x="136381" y="48913"/>
                  </a:lnTo>
                  <a:lnTo>
                    <a:pt x="130433" y="60104"/>
                  </a:lnTo>
                  <a:lnTo>
                    <a:pt x="128449" y="66858"/>
                  </a:lnTo>
                  <a:lnTo>
                    <a:pt x="127128" y="74338"/>
                  </a:lnTo>
                  <a:lnTo>
                    <a:pt x="126246" y="82301"/>
                  </a:lnTo>
                  <a:lnTo>
                    <a:pt x="125658" y="90586"/>
                  </a:lnTo>
                  <a:lnTo>
                    <a:pt x="125266" y="99086"/>
                  </a:lnTo>
                  <a:lnTo>
                    <a:pt x="124716" y="122624"/>
                  </a:lnTo>
                  <a:lnTo>
                    <a:pt x="124638" y="129375"/>
                  </a:lnTo>
                  <a:lnTo>
                    <a:pt x="125579" y="136851"/>
                  </a:lnTo>
                  <a:lnTo>
                    <a:pt x="127197" y="144813"/>
                  </a:lnTo>
                  <a:lnTo>
                    <a:pt x="129270" y="153096"/>
                  </a:lnTo>
                  <a:lnTo>
                    <a:pt x="131643" y="159611"/>
                  </a:lnTo>
                  <a:lnTo>
                    <a:pt x="134217" y="164947"/>
                  </a:lnTo>
                  <a:lnTo>
                    <a:pt x="136926" y="169496"/>
                  </a:lnTo>
                  <a:lnTo>
                    <a:pt x="139723" y="174513"/>
                  </a:lnTo>
                  <a:lnTo>
                    <a:pt x="145478" y="185379"/>
                  </a:lnTo>
                  <a:lnTo>
                    <a:pt x="148401" y="189070"/>
                  </a:lnTo>
                  <a:lnTo>
                    <a:pt x="151343" y="191532"/>
                  </a:lnTo>
                  <a:lnTo>
                    <a:pt x="154296" y="193172"/>
                  </a:lnTo>
                  <a:lnTo>
                    <a:pt x="156265" y="195258"/>
                  </a:lnTo>
                  <a:lnTo>
                    <a:pt x="157577" y="197641"/>
                  </a:lnTo>
                  <a:lnTo>
                    <a:pt x="160202" y="2053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SMARTInkAnnotation39"/>
            <p:cNvSpPr/>
            <p:nvPr/>
          </p:nvSpPr>
          <p:spPr>
            <a:xfrm>
              <a:off x="5308043" y="4819866"/>
              <a:ext cx="110623" cy="169583"/>
            </a:xfrm>
            <a:custGeom>
              <a:avLst/>
              <a:gdLst/>
              <a:ahLst/>
              <a:cxnLst/>
              <a:rect l="0" t="0" r="0" b="0"/>
              <a:pathLst>
                <a:path w="110623" h="169583">
                  <a:moveTo>
                    <a:pt x="49770" y="0"/>
                  </a:moveTo>
                  <a:lnTo>
                    <a:pt x="49770" y="4740"/>
                  </a:lnTo>
                  <a:lnTo>
                    <a:pt x="48777" y="7129"/>
                  </a:lnTo>
                  <a:lnTo>
                    <a:pt x="47124" y="9714"/>
                  </a:lnTo>
                  <a:lnTo>
                    <a:pt x="45029" y="12429"/>
                  </a:lnTo>
                  <a:lnTo>
                    <a:pt x="43632" y="15232"/>
                  </a:lnTo>
                  <a:lnTo>
                    <a:pt x="42701" y="18092"/>
                  </a:lnTo>
                  <a:lnTo>
                    <a:pt x="42081" y="20991"/>
                  </a:lnTo>
                  <a:lnTo>
                    <a:pt x="40675" y="23916"/>
                  </a:lnTo>
                  <a:lnTo>
                    <a:pt x="38745" y="26858"/>
                  </a:lnTo>
                  <a:lnTo>
                    <a:pt x="36467" y="29812"/>
                  </a:lnTo>
                  <a:lnTo>
                    <a:pt x="33956" y="32773"/>
                  </a:lnTo>
                  <a:lnTo>
                    <a:pt x="31289" y="35740"/>
                  </a:lnTo>
                  <a:lnTo>
                    <a:pt x="28520" y="38709"/>
                  </a:lnTo>
                  <a:lnTo>
                    <a:pt x="25681" y="42674"/>
                  </a:lnTo>
                  <a:lnTo>
                    <a:pt x="22796" y="47300"/>
                  </a:lnTo>
                  <a:lnTo>
                    <a:pt x="19881" y="52370"/>
                  </a:lnTo>
                  <a:lnTo>
                    <a:pt x="17937" y="56741"/>
                  </a:lnTo>
                  <a:lnTo>
                    <a:pt x="16642" y="60649"/>
                  </a:lnTo>
                  <a:lnTo>
                    <a:pt x="15778" y="64245"/>
                  </a:lnTo>
                  <a:lnTo>
                    <a:pt x="14210" y="67635"/>
                  </a:lnTo>
                  <a:lnTo>
                    <a:pt x="12173" y="70887"/>
                  </a:lnTo>
                  <a:lnTo>
                    <a:pt x="9822" y="74047"/>
                  </a:lnTo>
                  <a:lnTo>
                    <a:pt x="8255" y="78139"/>
                  </a:lnTo>
                  <a:lnTo>
                    <a:pt x="7210" y="82850"/>
                  </a:lnTo>
                  <a:lnTo>
                    <a:pt x="5533" y="95189"/>
                  </a:lnTo>
                  <a:lnTo>
                    <a:pt x="5304" y="99523"/>
                  </a:lnTo>
                  <a:lnTo>
                    <a:pt x="5244" y="102068"/>
                  </a:lnTo>
                  <a:lnTo>
                    <a:pt x="4210" y="103764"/>
                  </a:lnTo>
                  <a:lnTo>
                    <a:pt x="2529" y="104895"/>
                  </a:lnTo>
                  <a:lnTo>
                    <a:pt x="417" y="105648"/>
                  </a:lnTo>
                  <a:lnTo>
                    <a:pt x="0" y="106151"/>
                  </a:lnTo>
                  <a:lnTo>
                    <a:pt x="715" y="106487"/>
                  </a:lnTo>
                  <a:lnTo>
                    <a:pt x="2184" y="106710"/>
                  </a:lnTo>
                  <a:lnTo>
                    <a:pt x="3163" y="105867"/>
                  </a:lnTo>
                  <a:lnTo>
                    <a:pt x="3815" y="104312"/>
                  </a:lnTo>
                  <a:lnTo>
                    <a:pt x="4540" y="99939"/>
                  </a:lnTo>
                  <a:lnTo>
                    <a:pt x="4863" y="94688"/>
                  </a:lnTo>
                  <a:lnTo>
                    <a:pt x="5941" y="90906"/>
                  </a:lnTo>
                  <a:lnTo>
                    <a:pt x="7652" y="86402"/>
                  </a:lnTo>
                  <a:lnTo>
                    <a:pt x="9786" y="81414"/>
                  </a:lnTo>
                  <a:lnTo>
                    <a:pt x="12199" y="77096"/>
                  </a:lnTo>
                  <a:lnTo>
                    <a:pt x="14801" y="73226"/>
                  </a:lnTo>
                  <a:lnTo>
                    <a:pt x="17527" y="69653"/>
                  </a:lnTo>
                  <a:lnTo>
                    <a:pt x="21329" y="66279"/>
                  </a:lnTo>
                  <a:lnTo>
                    <a:pt x="25848" y="63038"/>
                  </a:lnTo>
                  <a:lnTo>
                    <a:pt x="30845" y="59884"/>
                  </a:lnTo>
                  <a:lnTo>
                    <a:pt x="35169" y="56790"/>
                  </a:lnTo>
                  <a:lnTo>
                    <a:pt x="39044" y="53735"/>
                  </a:lnTo>
                  <a:lnTo>
                    <a:pt x="42619" y="50707"/>
                  </a:lnTo>
                  <a:lnTo>
                    <a:pt x="46987" y="48688"/>
                  </a:lnTo>
                  <a:lnTo>
                    <a:pt x="51883" y="47341"/>
                  </a:lnTo>
                  <a:lnTo>
                    <a:pt x="57132" y="46444"/>
                  </a:lnTo>
                  <a:lnTo>
                    <a:pt x="61623" y="45845"/>
                  </a:lnTo>
                  <a:lnTo>
                    <a:pt x="65609" y="45447"/>
                  </a:lnTo>
                  <a:lnTo>
                    <a:pt x="69259" y="45181"/>
                  </a:lnTo>
                  <a:lnTo>
                    <a:pt x="72684" y="45004"/>
                  </a:lnTo>
                  <a:lnTo>
                    <a:pt x="79136" y="44806"/>
                  </a:lnTo>
                  <a:lnTo>
                    <a:pt x="82246" y="45746"/>
                  </a:lnTo>
                  <a:lnTo>
                    <a:pt x="85311" y="47364"/>
                  </a:lnTo>
                  <a:lnTo>
                    <a:pt x="88346" y="49436"/>
                  </a:lnTo>
                  <a:lnTo>
                    <a:pt x="90371" y="51809"/>
                  </a:lnTo>
                  <a:lnTo>
                    <a:pt x="91720" y="54383"/>
                  </a:lnTo>
                  <a:lnTo>
                    <a:pt x="92619" y="57092"/>
                  </a:lnTo>
                  <a:lnTo>
                    <a:pt x="94211" y="59889"/>
                  </a:lnTo>
                  <a:lnTo>
                    <a:pt x="96264" y="62746"/>
                  </a:lnTo>
                  <a:lnTo>
                    <a:pt x="98625" y="65644"/>
                  </a:lnTo>
                  <a:lnTo>
                    <a:pt x="101192" y="69559"/>
                  </a:lnTo>
                  <a:lnTo>
                    <a:pt x="103894" y="74154"/>
                  </a:lnTo>
                  <a:lnTo>
                    <a:pt x="106689" y="79202"/>
                  </a:lnTo>
                  <a:lnTo>
                    <a:pt x="108552" y="84551"/>
                  </a:lnTo>
                  <a:lnTo>
                    <a:pt x="109794" y="90101"/>
                  </a:lnTo>
                  <a:lnTo>
                    <a:pt x="110622" y="95787"/>
                  </a:lnTo>
                  <a:lnTo>
                    <a:pt x="110181" y="101561"/>
                  </a:lnTo>
                  <a:lnTo>
                    <a:pt x="108896" y="107394"/>
                  </a:lnTo>
                  <a:lnTo>
                    <a:pt x="107046" y="113268"/>
                  </a:lnTo>
                  <a:lnTo>
                    <a:pt x="104822" y="119169"/>
                  </a:lnTo>
                  <a:lnTo>
                    <a:pt x="102346" y="125086"/>
                  </a:lnTo>
                  <a:lnTo>
                    <a:pt x="99703" y="131016"/>
                  </a:lnTo>
                  <a:lnTo>
                    <a:pt x="96949" y="135962"/>
                  </a:lnTo>
                  <a:lnTo>
                    <a:pt x="94121" y="140251"/>
                  </a:lnTo>
                  <a:lnTo>
                    <a:pt x="91243" y="144102"/>
                  </a:lnTo>
                  <a:lnTo>
                    <a:pt x="89325" y="148654"/>
                  </a:lnTo>
                  <a:lnTo>
                    <a:pt x="88046" y="153673"/>
                  </a:lnTo>
                  <a:lnTo>
                    <a:pt x="87194" y="159004"/>
                  </a:lnTo>
                  <a:lnTo>
                    <a:pt x="85633" y="162557"/>
                  </a:lnTo>
                  <a:lnTo>
                    <a:pt x="83600" y="164927"/>
                  </a:lnTo>
                  <a:lnTo>
                    <a:pt x="76681" y="169582"/>
                  </a:lnTo>
                  <a:lnTo>
                    <a:pt x="76594" y="164899"/>
                  </a:lnTo>
                  <a:lnTo>
                    <a:pt x="77575" y="163511"/>
                  </a:lnTo>
                  <a:lnTo>
                    <a:pt x="79220" y="162585"/>
                  </a:lnTo>
                  <a:lnTo>
                    <a:pt x="85488" y="1607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SMARTInkAnnotation40"/>
            <p:cNvSpPr/>
            <p:nvPr/>
          </p:nvSpPr>
          <p:spPr>
            <a:xfrm>
              <a:off x="5447109" y="4837726"/>
              <a:ext cx="80369" cy="250032"/>
            </a:xfrm>
            <a:custGeom>
              <a:avLst/>
              <a:gdLst/>
              <a:ahLst/>
              <a:cxnLst/>
              <a:rect l="0" t="0" r="0" b="0"/>
              <a:pathLst>
                <a:path w="80369" h="250032">
                  <a:moveTo>
                    <a:pt x="80368" y="0"/>
                  </a:moveTo>
                  <a:lnTo>
                    <a:pt x="75628" y="9481"/>
                  </a:lnTo>
                  <a:lnTo>
                    <a:pt x="74230" y="14258"/>
                  </a:lnTo>
                  <a:lnTo>
                    <a:pt x="73299" y="19426"/>
                  </a:lnTo>
                  <a:lnTo>
                    <a:pt x="72679" y="24857"/>
                  </a:lnTo>
                  <a:lnTo>
                    <a:pt x="71273" y="30462"/>
                  </a:lnTo>
                  <a:lnTo>
                    <a:pt x="69343" y="36183"/>
                  </a:lnTo>
                  <a:lnTo>
                    <a:pt x="67065" y="41982"/>
                  </a:lnTo>
                  <a:lnTo>
                    <a:pt x="61887" y="56361"/>
                  </a:lnTo>
                  <a:lnTo>
                    <a:pt x="14882" y="196457"/>
                  </a:lnTo>
                  <a:lnTo>
                    <a:pt x="11906" y="204393"/>
                  </a:lnTo>
                  <a:lnTo>
                    <a:pt x="8930" y="211669"/>
                  </a:lnTo>
                  <a:lnTo>
                    <a:pt x="5953" y="218503"/>
                  </a:lnTo>
                  <a:lnTo>
                    <a:pt x="3969" y="224051"/>
                  </a:lnTo>
                  <a:lnTo>
                    <a:pt x="2646" y="228742"/>
                  </a:lnTo>
                  <a:lnTo>
                    <a:pt x="523" y="238660"/>
                  </a:lnTo>
                  <a:lnTo>
                    <a:pt x="233" y="242662"/>
                  </a:lnTo>
                  <a:lnTo>
                    <a:pt x="0" y="2500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SMARTInkAnnotation41"/>
            <p:cNvSpPr/>
            <p:nvPr/>
          </p:nvSpPr>
          <p:spPr>
            <a:xfrm>
              <a:off x="5429250" y="4935952"/>
              <a:ext cx="214314" cy="124971"/>
            </a:xfrm>
            <a:custGeom>
              <a:avLst/>
              <a:gdLst/>
              <a:ahLst/>
              <a:cxnLst/>
              <a:rect l="0" t="0" r="0" b="0"/>
              <a:pathLst>
                <a:path w="214314" h="124971">
                  <a:moveTo>
                    <a:pt x="0" y="0"/>
                  </a:moveTo>
                  <a:lnTo>
                    <a:pt x="0" y="7689"/>
                  </a:lnTo>
                  <a:lnTo>
                    <a:pt x="2646" y="11025"/>
                  </a:lnTo>
                  <a:lnTo>
                    <a:pt x="4740" y="13302"/>
                  </a:lnTo>
                  <a:lnTo>
                    <a:pt x="7129" y="16806"/>
                  </a:lnTo>
                  <a:lnTo>
                    <a:pt x="9713" y="21126"/>
                  </a:lnTo>
                  <a:lnTo>
                    <a:pt x="12429" y="25990"/>
                  </a:lnTo>
                  <a:lnTo>
                    <a:pt x="15231" y="30225"/>
                  </a:lnTo>
                  <a:lnTo>
                    <a:pt x="18092" y="34041"/>
                  </a:lnTo>
                  <a:lnTo>
                    <a:pt x="20991" y="37577"/>
                  </a:lnTo>
                  <a:lnTo>
                    <a:pt x="24907" y="40926"/>
                  </a:lnTo>
                  <a:lnTo>
                    <a:pt x="29503" y="44151"/>
                  </a:lnTo>
                  <a:lnTo>
                    <a:pt x="34552" y="47294"/>
                  </a:lnTo>
                  <a:lnTo>
                    <a:pt x="38909" y="50381"/>
                  </a:lnTo>
                  <a:lnTo>
                    <a:pt x="42807" y="53431"/>
                  </a:lnTo>
                  <a:lnTo>
                    <a:pt x="46398" y="56457"/>
                  </a:lnTo>
                  <a:lnTo>
                    <a:pt x="53032" y="59819"/>
                  </a:lnTo>
                  <a:lnTo>
                    <a:pt x="59289" y="61313"/>
                  </a:lnTo>
                  <a:lnTo>
                    <a:pt x="65376" y="61977"/>
                  </a:lnTo>
                  <a:lnTo>
                    <a:pt x="71389" y="62272"/>
                  </a:lnTo>
                  <a:lnTo>
                    <a:pt x="74382" y="62351"/>
                  </a:lnTo>
                  <a:lnTo>
                    <a:pt x="76377" y="61411"/>
                  </a:lnTo>
                  <a:lnTo>
                    <a:pt x="77707" y="59792"/>
                  </a:lnTo>
                  <a:lnTo>
                    <a:pt x="78593" y="57721"/>
                  </a:lnTo>
                  <a:lnTo>
                    <a:pt x="80177" y="56340"/>
                  </a:lnTo>
                  <a:lnTo>
                    <a:pt x="82224" y="55420"/>
                  </a:lnTo>
                  <a:lnTo>
                    <a:pt x="87145" y="54396"/>
                  </a:lnTo>
                  <a:lnTo>
                    <a:pt x="92640" y="53942"/>
                  </a:lnTo>
                  <a:lnTo>
                    <a:pt x="98390" y="53740"/>
                  </a:lnTo>
                  <a:lnTo>
                    <a:pt x="101312" y="53686"/>
                  </a:lnTo>
                  <a:lnTo>
                    <a:pt x="103260" y="54642"/>
                  </a:lnTo>
                  <a:lnTo>
                    <a:pt x="104559" y="56272"/>
                  </a:lnTo>
                  <a:lnTo>
                    <a:pt x="105425" y="58351"/>
                  </a:lnTo>
                  <a:lnTo>
                    <a:pt x="106994" y="59736"/>
                  </a:lnTo>
                  <a:lnTo>
                    <a:pt x="109032" y="60660"/>
                  </a:lnTo>
                  <a:lnTo>
                    <a:pt x="111384" y="61276"/>
                  </a:lnTo>
                  <a:lnTo>
                    <a:pt x="112951" y="62679"/>
                  </a:lnTo>
                  <a:lnTo>
                    <a:pt x="113995" y="64606"/>
                  </a:lnTo>
                  <a:lnTo>
                    <a:pt x="114693" y="66884"/>
                  </a:lnTo>
                  <a:lnTo>
                    <a:pt x="115157" y="69394"/>
                  </a:lnTo>
                  <a:lnTo>
                    <a:pt x="115467" y="72059"/>
                  </a:lnTo>
                  <a:lnTo>
                    <a:pt x="115673" y="74829"/>
                  </a:lnTo>
                  <a:lnTo>
                    <a:pt x="115811" y="77668"/>
                  </a:lnTo>
                  <a:lnTo>
                    <a:pt x="115963" y="83467"/>
                  </a:lnTo>
                  <a:lnTo>
                    <a:pt x="116075" y="101215"/>
                  </a:lnTo>
                  <a:lnTo>
                    <a:pt x="115087" y="104187"/>
                  </a:lnTo>
                  <a:lnTo>
                    <a:pt x="113435" y="107161"/>
                  </a:lnTo>
                  <a:lnTo>
                    <a:pt x="111342" y="110137"/>
                  </a:lnTo>
                  <a:lnTo>
                    <a:pt x="109947" y="113112"/>
                  </a:lnTo>
                  <a:lnTo>
                    <a:pt x="109017" y="116088"/>
                  </a:lnTo>
                  <a:lnTo>
                    <a:pt x="107524" y="123252"/>
                  </a:lnTo>
                  <a:lnTo>
                    <a:pt x="106409" y="123841"/>
                  </a:lnTo>
                  <a:lnTo>
                    <a:pt x="100137" y="124784"/>
                  </a:lnTo>
                  <a:lnTo>
                    <a:pt x="98604" y="124970"/>
                  </a:lnTo>
                  <a:lnTo>
                    <a:pt x="101040" y="122350"/>
                  </a:lnTo>
                  <a:lnTo>
                    <a:pt x="103079" y="120262"/>
                  </a:lnTo>
                  <a:lnTo>
                    <a:pt x="105430" y="118870"/>
                  </a:lnTo>
                  <a:lnTo>
                    <a:pt x="110688" y="117323"/>
                  </a:lnTo>
                  <a:lnTo>
                    <a:pt x="113480" y="114927"/>
                  </a:lnTo>
                  <a:lnTo>
                    <a:pt x="116333" y="111345"/>
                  </a:lnTo>
                  <a:lnTo>
                    <a:pt x="119227" y="106972"/>
                  </a:lnTo>
                  <a:lnTo>
                    <a:pt x="122149" y="102073"/>
                  </a:lnTo>
                  <a:lnTo>
                    <a:pt x="125088" y="96822"/>
                  </a:lnTo>
                  <a:lnTo>
                    <a:pt x="131001" y="85696"/>
                  </a:lnTo>
                  <a:lnTo>
                    <a:pt x="136936" y="74137"/>
                  </a:lnTo>
                  <a:lnTo>
                    <a:pt x="140900" y="68276"/>
                  </a:lnTo>
                  <a:lnTo>
                    <a:pt x="145528" y="62385"/>
                  </a:lnTo>
                  <a:lnTo>
                    <a:pt x="150596" y="56473"/>
                  </a:lnTo>
                  <a:lnTo>
                    <a:pt x="154968" y="51539"/>
                  </a:lnTo>
                  <a:lnTo>
                    <a:pt x="162471" y="43412"/>
                  </a:lnTo>
                  <a:lnTo>
                    <a:pt x="172274" y="33258"/>
                  </a:lnTo>
                  <a:lnTo>
                    <a:pt x="176364" y="30110"/>
                  </a:lnTo>
                  <a:lnTo>
                    <a:pt x="181077" y="27018"/>
                  </a:lnTo>
                  <a:lnTo>
                    <a:pt x="186202" y="23965"/>
                  </a:lnTo>
                  <a:lnTo>
                    <a:pt x="190611" y="22922"/>
                  </a:lnTo>
                  <a:lnTo>
                    <a:pt x="194543" y="23220"/>
                  </a:lnTo>
                  <a:lnTo>
                    <a:pt x="198156" y="24410"/>
                  </a:lnTo>
                  <a:lnTo>
                    <a:pt x="204817" y="25732"/>
                  </a:lnTo>
                  <a:lnTo>
                    <a:pt x="214313" y="267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SMARTInkAnnotation42"/>
            <p:cNvSpPr/>
            <p:nvPr/>
          </p:nvSpPr>
          <p:spPr>
            <a:xfrm>
              <a:off x="5608001" y="4991258"/>
              <a:ext cx="201330" cy="176867"/>
            </a:xfrm>
            <a:custGeom>
              <a:avLst/>
              <a:gdLst/>
              <a:ahLst/>
              <a:cxnLst/>
              <a:rect l="0" t="0" r="0" b="0"/>
              <a:pathLst>
                <a:path w="201330" h="176867">
                  <a:moveTo>
                    <a:pt x="71280" y="33991"/>
                  </a:moveTo>
                  <a:lnTo>
                    <a:pt x="71280" y="29251"/>
                  </a:lnTo>
                  <a:lnTo>
                    <a:pt x="70288" y="27854"/>
                  </a:lnTo>
                  <a:lnTo>
                    <a:pt x="68634" y="26923"/>
                  </a:lnTo>
                  <a:lnTo>
                    <a:pt x="66539" y="26302"/>
                  </a:lnTo>
                  <a:lnTo>
                    <a:pt x="65143" y="24897"/>
                  </a:lnTo>
                  <a:lnTo>
                    <a:pt x="64212" y="22967"/>
                  </a:lnTo>
                  <a:lnTo>
                    <a:pt x="63592" y="20689"/>
                  </a:lnTo>
                  <a:lnTo>
                    <a:pt x="60256" y="15511"/>
                  </a:lnTo>
                  <a:lnTo>
                    <a:pt x="57977" y="12742"/>
                  </a:lnTo>
                  <a:lnTo>
                    <a:pt x="55466" y="9903"/>
                  </a:lnTo>
                  <a:lnTo>
                    <a:pt x="50031" y="4103"/>
                  </a:lnTo>
                  <a:lnTo>
                    <a:pt x="46200" y="2159"/>
                  </a:lnTo>
                  <a:lnTo>
                    <a:pt x="41661" y="864"/>
                  </a:lnTo>
                  <a:lnTo>
                    <a:pt x="36651" y="0"/>
                  </a:lnTo>
                  <a:lnTo>
                    <a:pt x="32319" y="416"/>
                  </a:lnTo>
                  <a:lnTo>
                    <a:pt x="28439" y="1686"/>
                  </a:lnTo>
                  <a:lnTo>
                    <a:pt x="24860" y="3525"/>
                  </a:lnTo>
                  <a:lnTo>
                    <a:pt x="21481" y="4750"/>
                  </a:lnTo>
                  <a:lnTo>
                    <a:pt x="18237" y="5568"/>
                  </a:lnTo>
                  <a:lnTo>
                    <a:pt x="15082" y="6113"/>
                  </a:lnTo>
                  <a:lnTo>
                    <a:pt x="11987" y="8460"/>
                  </a:lnTo>
                  <a:lnTo>
                    <a:pt x="8931" y="12009"/>
                  </a:lnTo>
                  <a:lnTo>
                    <a:pt x="5901" y="16360"/>
                  </a:lnTo>
                  <a:lnTo>
                    <a:pt x="3882" y="20252"/>
                  </a:lnTo>
                  <a:lnTo>
                    <a:pt x="2535" y="23840"/>
                  </a:lnTo>
                  <a:lnTo>
                    <a:pt x="1638" y="27223"/>
                  </a:lnTo>
                  <a:lnTo>
                    <a:pt x="1039" y="31464"/>
                  </a:lnTo>
                  <a:lnTo>
                    <a:pt x="640" y="36275"/>
                  </a:lnTo>
                  <a:lnTo>
                    <a:pt x="197" y="45920"/>
                  </a:lnTo>
                  <a:lnTo>
                    <a:pt x="0" y="53514"/>
                  </a:lnTo>
                  <a:lnTo>
                    <a:pt x="940" y="57920"/>
                  </a:lnTo>
                  <a:lnTo>
                    <a:pt x="2558" y="62843"/>
                  </a:lnTo>
                  <a:lnTo>
                    <a:pt x="4629" y="68108"/>
                  </a:lnTo>
                  <a:lnTo>
                    <a:pt x="7002" y="72611"/>
                  </a:lnTo>
                  <a:lnTo>
                    <a:pt x="9577" y="76605"/>
                  </a:lnTo>
                  <a:lnTo>
                    <a:pt x="12285" y="80260"/>
                  </a:lnTo>
                  <a:lnTo>
                    <a:pt x="16075" y="83688"/>
                  </a:lnTo>
                  <a:lnTo>
                    <a:pt x="20586" y="86967"/>
                  </a:lnTo>
                  <a:lnTo>
                    <a:pt x="25577" y="90144"/>
                  </a:lnTo>
                  <a:lnTo>
                    <a:pt x="29898" y="92262"/>
                  </a:lnTo>
                  <a:lnTo>
                    <a:pt x="33771" y="93675"/>
                  </a:lnTo>
                  <a:lnTo>
                    <a:pt x="37344" y="94616"/>
                  </a:lnTo>
                  <a:lnTo>
                    <a:pt x="40719" y="95244"/>
                  </a:lnTo>
                  <a:lnTo>
                    <a:pt x="43961" y="95662"/>
                  </a:lnTo>
                  <a:lnTo>
                    <a:pt x="47114" y="95941"/>
                  </a:lnTo>
                  <a:lnTo>
                    <a:pt x="49216" y="95135"/>
                  </a:lnTo>
                  <a:lnTo>
                    <a:pt x="50618" y="93605"/>
                  </a:lnTo>
                  <a:lnTo>
                    <a:pt x="51552" y="91593"/>
                  </a:lnTo>
                  <a:lnTo>
                    <a:pt x="53167" y="90252"/>
                  </a:lnTo>
                  <a:lnTo>
                    <a:pt x="55236" y="89358"/>
                  </a:lnTo>
                  <a:lnTo>
                    <a:pt x="57607" y="88762"/>
                  </a:lnTo>
                  <a:lnTo>
                    <a:pt x="60181" y="86380"/>
                  </a:lnTo>
                  <a:lnTo>
                    <a:pt x="62888" y="82807"/>
                  </a:lnTo>
                  <a:lnTo>
                    <a:pt x="65685" y="78442"/>
                  </a:lnTo>
                  <a:lnTo>
                    <a:pt x="68542" y="74539"/>
                  </a:lnTo>
                  <a:lnTo>
                    <a:pt x="71439" y="70945"/>
                  </a:lnTo>
                  <a:lnTo>
                    <a:pt x="74362" y="67556"/>
                  </a:lnTo>
                  <a:lnTo>
                    <a:pt x="77304" y="65298"/>
                  </a:lnTo>
                  <a:lnTo>
                    <a:pt x="83218" y="62788"/>
                  </a:lnTo>
                  <a:lnTo>
                    <a:pt x="87384" y="61375"/>
                  </a:lnTo>
                  <a:lnTo>
                    <a:pt x="93360" y="56216"/>
                  </a:lnTo>
                  <a:lnTo>
                    <a:pt x="96674" y="53144"/>
                  </a:lnTo>
                  <a:lnTo>
                    <a:pt x="91657" y="58243"/>
                  </a:lnTo>
                  <a:lnTo>
                    <a:pt x="59337" y="90583"/>
                  </a:lnTo>
                  <a:lnTo>
                    <a:pt x="57364" y="94540"/>
                  </a:lnTo>
                  <a:lnTo>
                    <a:pt x="56050" y="99161"/>
                  </a:lnTo>
                  <a:lnTo>
                    <a:pt x="53940" y="111357"/>
                  </a:lnTo>
                  <a:lnTo>
                    <a:pt x="53651" y="115669"/>
                  </a:lnTo>
                  <a:lnTo>
                    <a:pt x="53574" y="118209"/>
                  </a:lnTo>
                  <a:lnTo>
                    <a:pt x="54515" y="120894"/>
                  </a:lnTo>
                  <a:lnTo>
                    <a:pt x="56135" y="123677"/>
                  </a:lnTo>
                  <a:lnTo>
                    <a:pt x="58207" y="126524"/>
                  </a:lnTo>
                  <a:lnTo>
                    <a:pt x="60580" y="128422"/>
                  </a:lnTo>
                  <a:lnTo>
                    <a:pt x="63155" y="129687"/>
                  </a:lnTo>
                  <a:lnTo>
                    <a:pt x="65863" y="130530"/>
                  </a:lnTo>
                  <a:lnTo>
                    <a:pt x="69653" y="130101"/>
                  </a:lnTo>
                  <a:lnTo>
                    <a:pt x="74164" y="128822"/>
                  </a:lnTo>
                  <a:lnTo>
                    <a:pt x="79155" y="126978"/>
                  </a:lnTo>
                  <a:lnTo>
                    <a:pt x="83476" y="124755"/>
                  </a:lnTo>
                  <a:lnTo>
                    <a:pt x="87349" y="122282"/>
                  </a:lnTo>
                  <a:lnTo>
                    <a:pt x="90922" y="119641"/>
                  </a:lnTo>
                  <a:lnTo>
                    <a:pt x="95289" y="116888"/>
                  </a:lnTo>
                  <a:lnTo>
                    <a:pt x="100184" y="114060"/>
                  </a:lnTo>
                  <a:lnTo>
                    <a:pt x="105432" y="111183"/>
                  </a:lnTo>
                  <a:lnTo>
                    <a:pt x="110915" y="107280"/>
                  </a:lnTo>
                  <a:lnTo>
                    <a:pt x="116555" y="102694"/>
                  </a:lnTo>
                  <a:lnTo>
                    <a:pt x="122299" y="97653"/>
                  </a:lnTo>
                  <a:lnTo>
                    <a:pt x="127121" y="92307"/>
                  </a:lnTo>
                  <a:lnTo>
                    <a:pt x="131328" y="86759"/>
                  </a:lnTo>
                  <a:lnTo>
                    <a:pt x="135124" y="81076"/>
                  </a:lnTo>
                  <a:lnTo>
                    <a:pt x="139640" y="76295"/>
                  </a:lnTo>
                  <a:lnTo>
                    <a:pt x="144634" y="72116"/>
                  </a:lnTo>
                  <a:lnTo>
                    <a:pt x="149949" y="68337"/>
                  </a:lnTo>
                  <a:lnTo>
                    <a:pt x="155476" y="63834"/>
                  </a:lnTo>
                  <a:lnTo>
                    <a:pt x="161145" y="58847"/>
                  </a:lnTo>
                  <a:lnTo>
                    <a:pt x="171743" y="49007"/>
                  </a:lnTo>
                  <a:lnTo>
                    <a:pt x="183288" y="37889"/>
                  </a:lnTo>
                  <a:lnTo>
                    <a:pt x="189853" y="31424"/>
                  </a:lnTo>
                  <a:lnTo>
                    <a:pt x="192001" y="28311"/>
                  </a:lnTo>
                  <a:lnTo>
                    <a:pt x="193432" y="25243"/>
                  </a:lnTo>
                  <a:lnTo>
                    <a:pt x="195730" y="17932"/>
                  </a:lnTo>
                  <a:lnTo>
                    <a:pt x="198691" y="14286"/>
                  </a:lnTo>
                  <a:lnTo>
                    <a:pt x="200869" y="11925"/>
                  </a:lnTo>
                  <a:lnTo>
                    <a:pt x="201329" y="10351"/>
                  </a:lnTo>
                  <a:lnTo>
                    <a:pt x="200643" y="9301"/>
                  </a:lnTo>
                  <a:lnTo>
                    <a:pt x="196550" y="7325"/>
                  </a:lnTo>
                  <a:lnTo>
                    <a:pt x="196371" y="11978"/>
                  </a:lnTo>
                  <a:lnTo>
                    <a:pt x="196318" y="19642"/>
                  </a:lnTo>
                  <a:lnTo>
                    <a:pt x="195318" y="23433"/>
                  </a:lnTo>
                  <a:lnTo>
                    <a:pt x="193660" y="27945"/>
                  </a:lnTo>
                  <a:lnTo>
                    <a:pt x="191562" y="32936"/>
                  </a:lnTo>
                  <a:lnTo>
                    <a:pt x="190163" y="38249"/>
                  </a:lnTo>
                  <a:lnTo>
                    <a:pt x="189230" y="43775"/>
                  </a:lnTo>
                  <a:lnTo>
                    <a:pt x="188609" y="49443"/>
                  </a:lnTo>
                  <a:lnTo>
                    <a:pt x="188195" y="56199"/>
                  </a:lnTo>
                  <a:lnTo>
                    <a:pt x="187734" y="71643"/>
                  </a:lnTo>
                  <a:lnTo>
                    <a:pt x="186619" y="79928"/>
                  </a:lnTo>
                  <a:lnTo>
                    <a:pt x="184883" y="88428"/>
                  </a:lnTo>
                  <a:lnTo>
                    <a:pt x="182734" y="97072"/>
                  </a:lnTo>
                  <a:lnTo>
                    <a:pt x="181301" y="105810"/>
                  </a:lnTo>
                  <a:lnTo>
                    <a:pt x="180346" y="114613"/>
                  </a:lnTo>
                  <a:lnTo>
                    <a:pt x="179285" y="130347"/>
                  </a:lnTo>
                  <a:lnTo>
                    <a:pt x="178814" y="140647"/>
                  </a:lnTo>
                  <a:lnTo>
                    <a:pt x="178604" y="151178"/>
                  </a:lnTo>
                  <a:lnTo>
                    <a:pt x="178437" y="1768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SMARTInkAnnotation43"/>
            <p:cNvSpPr/>
            <p:nvPr/>
          </p:nvSpPr>
          <p:spPr>
            <a:xfrm>
              <a:off x="5750719" y="4998460"/>
              <a:ext cx="107157" cy="98228"/>
            </a:xfrm>
            <a:custGeom>
              <a:avLst/>
              <a:gdLst/>
              <a:ahLst/>
              <a:cxnLst/>
              <a:rect l="0" t="0" r="0" b="0"/>
              <a:pathLst>
                <a:path w="107157" h="98228">
                  <a:moveTo>
                    <a:pt x="0" y="0"/>
                  </a:moveTo>
                  <a:lnTo>
                    <a:pt x="0" y="7689"/>
                  </a:lnTo>
                  <a:lnTo>
                    <a:pt x="992" y="10087"/>
                  </a:lnTo>
                  <a:lnTo>
                    <a:pt x="2645" y="13670"/>
                  </a:lnTo>
                  <a:lnTo>
                    <a:pt x="12428" y="33679"/>
                  </a:lnTo>
                  <a:lnTo>
                    <a:pt x="16223" y="38327"/>
                  </a:lnTo>
                  <a:lnTo>
                    <a:pt x="20738" y="42419"/>
                  </a:lnTo>
                  <a:lnTo>
                    <a:pt x="25731" y="46139"/>
                  </a:lnTo>
                  <a:lnTo>
                    <a:pt x="31044" y="50603"/>
                  </a:lnTo>
                  <a:lnTo>
                    <a:pt x="36571" y="55564"/>
                  </a:lnTo>
                  <a:lnTo>
                    <a:pt x="42240" y="60855"/>
                  </a:lnTo>
                  <a:lnTo>
                    <a:pt x="48004" y="65375"/>
                  </a:lnTo>
                  <a:lnTo>
                    <a:pt x="53830" y="69380"/>
                  </a:lnTo>
                  <a:lnTo>
                    <a:pt x="59699" y="73042"/>
                  </a:lnTo>
                  <a:lnTo>
                    <a:pt x="64604" y="76476"/>
                  </a:lnTo>
                  <a:lnTo>
                    <a:pt x="68866" y="79758"/>
                  </a:lnTo>
                  <a:lnTo>
                    <a:pt x="72699" y="82938"/>
                  </a:lnTo>
                  <a:lnTo>
                    <a:pt x="76247" y="85057"/>
                  </a:lnTo>
                  <a:lnTo>
                    <a:pt x="79605" y="86471"/>
                  </a:lnTo>
                  <a:lnTo>
                    <a:pt x="82836" y="87413"/>
                  </a:lnTo>
                  <a:lnTo>
                    <a:pt x="85982" y="89033"/>
                  </a:lnTo>
                  <a:lnTo>
                    <a:pt x="89071" y="91105"/>
                  </a:lnTo>
                  <a:lnTo>
                    <a:pt x="96418" y="96820"/>
                  </a:lnTo>
                  <a:lnTo>
                    <a:pt x="98012" y="97289"/>
                  </a:lnTo>
                  <a:lnTo>
                    <a:pt x="100069" y="97601"/>
                  </a:lnTo>
                  <a:lnTo>
                    <a:pt x="107156" y="982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SMARTInkAnnotation44"/>
            <p:cNvSpPr/>
            <p:nvPr/>
          </p:nvSpPr>
          <p:spPr>
            <a:xfrm>
              <a:off x="5866805" y="5069898"/>
              <a:ext cx="26790" cy="89297"/>
            </a:xfrm>
            <a:custGeom>
              <a:avLst/>
              <a:gdLst/>
              <a:ahLst/>
              <a:cxnLst/>
              <a:rect l="0" t="0" r="0" b="0"/>
              <a:pathLst>
                <a:path w="26790" h="89297">
                  <a:moveTo>
                    <a:pt x="26789" y="0"/>
                  </a:moveTo>
                  <a:lnTo>
                    <a:pt x="26789" y="13302"/>
                  </a:lnTo>
                  <a:lnTo>
                    <a:pt x="25797" y="15813"/>
                  </a:lnTo>
                  <a:lnTo>
                    <a:pt x="24143" y="18480"/>
                  </a:lnTo>
                  <a:lnTo>
                    <a:pt x="22049" y="21249"/>
                  </a:lnTo>
                  <a:lnTo>
                    <a:pt x="20652" y="24088"/>
                  </a:lnTo>
                  <a:lnTo>
                    <a:pt x="19721" y="26973"/>
                  </a:lnTo>
                  <a:lnTo>
                    <a:pt x="19100" y="29888"/>
                  </a:lnTo>
                  <a:lnTo>
                    <a:pt x="17694" y="33816"/>
                  </a:lnTo>
                  <a:lnTo>
                    <a:pt x="15764" y="38419"/>
                  </a:lnTo>
                  <a:lnTo>
                    <a:pt x="13486" y="43472"/>
                  </a:lnTo>
                  <a:lnTo>
                    <a:pt x="11968" y="47833"/>
                  </a:lnTo>
                  <a:lnTo>
                    <a:pt x="10954" y="51732"/>
                  </a:lnTo>
                  <a:lnTo>
                    <a:pt x="10280" y="55324"/>
                  </a:lnTo>
                  <a:lnTo>
                    <a:pt x="8837" y="58710"/>
                  </a:lnTo>
                  <a:lnTo>
                    <a:pt x="6883" y="61960"/>
                  </a:lnTo>
                  <a:lnTo>
                    <a:pt x="4589" y="65119"/>
                  </a:lnTo>
                  <a:lnTo>
                    <a:pt x="3059" y="68218"/>
                  </a:lnTo>
                  <a:lnTo>
                    <a:pt x="2039" y="71275"/>
                  </a:lnTo>
                  <a:lnTo>
                    <a:pt x="1359" y="74305"/>
                  </a:lnTo>
                  <a:lnTo>
                    <a:pt x="906" y="77318"/>
                  </a:lnTo>
                  <a:lnTo>
                    <a:pt x="603" y="80319"/>
                  </a:lnTo>
                  <a:lnTo>
                    <a:pt x="0" y="892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SMARTInkAnnotation45"/>
            <p:cNvSpPr/>
            <p:nvPr/>
          </p:nvSpPr>
          <p:spPr>
            <a:xfrm>
              <a:off x="5929313" y="4980601"/>
              <a:ext cx="17860" cy="26790"/>
            </a:xfrm>
            <a:custGeom>
              <a:avLst/>
              <a:gdLst/>
              <a:ahLst/>
              <a:cxnLst/>
              <a:rect l="0" t="0" r="0" b="0"/>
              <a:pathLst>
                <a:path w="17860" h="26790">
                  <a:moveTo>
                    <a:pt x="0" y="0"/>
                  </a:moveTo>
                  <a:lnTo>
                    <a:pt x="0" y="4740"/>
                  </a:lnTo>
                  <a:lnTo>
                    <a:pt x="991" y="6137"/>
                  </a:lnTo>
                  <a:lnTo>
                    <a:pt x="2645" y="7068"/>
                  </a:lnTo>
                  <a:lnTo>
                    <a:pt x="4739" y="7688"/>
                  </a:lnTo>
                  <a:lnTo>
                    <a:pt x="7128" y="10087"/>
                  </a:lnTo>
                  <a:lnTo>
                    <a:pt x="9713" y="13669"/>
                  </a:lnTo>
                  <a:lnTo>
                    <a:pt x="17859" y="267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SMARTInkAnnotation46"/>
            <p:cNvSpPr/>
            <p:nvPr/>
          </p:nvSpPr>
          <p:spPr>
            <a:xfrm>
              <a:off x="5920902" y="5062241"/>
              <a:ext cx="106480" cy="149587"/>
            </a:xfrm>
            <a:custGeom>
              <a:avLst/>
              <a:gdLst/>
              <a:ahLst/>
              <a:cxnLst/>
              <a:rect l="0" t="0" r="0" b="0"/>
              <a:pathLst>
                <a:path w="106480" h="149587">
                  <a:moveTo>
                    <a:pt x="70918" y="16586"/>
                  </a:moveTo>
                  <a:lnTo>
                    <a:pt x="70918" y="8898"/>
                  </a:lnTo>
                  <a:lnTo>
                    <a:pt x="69926" y="8484"/>
                  </a:lnTo>
                  <a:lnTo>
                    <a:pt x="68272" y="8208"/>
                  </a:lnTo>
                  <a:lnTo>
                    <a:pt x="66178" y="8024"/>
                  </a:lnTo>
                  <a:lnTo>
                    <a:pt x="64781" y="6910"/>
                  </a:lnTo>
                  <a:lnTo>
                    <a:pt x="63851" y="5174"/>
                  </a:lnTo>
                  <a:lnTo>
                    <a:pt x="63229" y="3025"/>
                  </a:lnTo>
                  <a:lnTo>
                    <a:pt x="61824" y="1592"/>
                  </a:lnTo>
                  <a:lnTo>
                    <a:pt x="59894" y="637"/>
                  </a:lnTo>
                  <a:lnTo>
                    <a:pt x="57616" y="0"/>
                  </a:lnTo>
                  <a:lnTo>
                    <a:pt x="55104" y="568"/>
                  </a:lnTo>
                  <a:lnTo>
                    <a:pt x="52438" y="1939"/>
                  </a:lnTo>
                  <a:lnTo>
                    <a:pt x="49669" y="3845"/>
                  </a:lnTo>
                  <a:lnTo>
                    <a:pt x="46829" y="6107"/>
                  </a:lnTo>
                  <a:lnTo>
                    <a:pt x="43945" y="8608"/>
                  </a:lnTo>
                  <a:lnTo>
                    <a:pt x="41029" y="11268"/>
                  </a:lnTo>
                  <a:lnTo>
                    <a:pt x="39087" y="15024"/>
                  </a:lnTo>
                  <a:lnTo>
                    <a:pt x="37791" y="19514"/>
                  </a:lnTo>
                  <a:lnTo>
                    <a:pt x="36927" y="24491"/>
                  </a:lnTo>
                  <a:lnTo>
                    <a:pt x="35359" y="28801"/>
                  </a:lnTo>
                  <a:lnTo>
                    <a:pt x="33321" y="32667"/>
                  </a:lnTo>
                  <a:lnTo>
                    <a:pt x="30972" y="36237"/>
                  </a:lnTo>
                  <a:lnTo>
                    <a:pt x="28412" y="40601"/>
                  </a:lnTo>
                  <a:lnTo>
                    <a:pt x="25713" y="45495"/>
                  </a:lnTo>
                  <a:lnTo>
                    <a:pt x="20070" y="56223"/>
                  </a:lnTo>
                  <a:lnTo>
                    <a:pt x="14254" y="67606"/>
                  </a:lnTo>
                  <a:lnTo>
                    <a:pt x="11313" y="74413"/>
                  </a:lnTo>
                  <a:lnTo>
                    <a:pt x="8361" y="81926"/>
                  </a:lnTo>
                  <a:lnTo>
                    <a:pt x="5401" y="89912"/>
                  </a:lnTo>
                  <a:lnTo>
                    <a:pt x="3427" y="97220"/>
                  </a:lnTo>
                  <a:lnTo>
                    <a:pt x="2112" y="104077"/>
                  </a:lnTo>
                  <a:lnTo>
                    <a:pt x="1235" y="110632"/>
                  </a:lnTo>
                  <a:lnTo>
                    <a:pt x="650" y="115994"/>
                  </a:lnTo>
                  <a:lnTo>
                    <a:pt x="259" y="120562"/>
                  </a:lnTo>
                  <a:lnTo>
                    <a:pt x="0" y="124598"/>
                  </a:lnTo>
                  <a:lnTo>
                    <a:pt x="819" y="129274"/>
                  </a:lnTo>
                  <a:lnTo>
                    <a:pt x="2357" y="134376"/>
                  </a:lnTo>
                  <a:lnTo>
                    <a:pt x="4375" y="139761"/>
                  </a:lnTo>
                  <a:lnTo>
                    <a:pt x="7704" y="143351"/>
                  </a:lnTo>
                  <a:lnTo>
                    <a:pt x="11909" y="145745"/>
                  </a:lnTo>
                  <a:lnTo>
                    <a:pt x="16696" y="147341"/>
                  </a:lnTo>
                  <a:lnTo>
                    <a:pt x="20879" y="148404"/>
                  </a:lnTo>
                  <a:lnTo>
                    <a:pt x="24660" y="149113"/>
                  </a:lnTo>
                  <a:lnTo>
                    <a:pt x="28173" y="149586"/>
                  </a:lnTo>
                  <a:lnTo>
                    <a:pt x="32499" y="147917"/>
                  </a:lnTo>
                  <a:lnTo>
                    <a:pt x="37368" y="144820"/>
                  </a:lnTo>
                  <a:lnTo>
                    <a:pt x="42599" y="140771"/>
                  </a:lnTo>
                  <a:lnTo>
                    <a:pt x="47078" y="136087"/>
                  </a:lnTo>
                  <a:lnTo>
                    <a:pt x="51056" y="130980"/>
                  </a:lnTo>
                  <a:lnTo>
                    <a:pt x="54700" y="125591"/>
                  </a:lnTo>
                  <a:lnTo>
                    <a:pt x="59114" y="120014"/>
                  </a:lnTo>
                  <a:lnTo>
                    <a:pt x="64041" y="114311"/>
                  </a:lnTo>
                  <a:lnTo>
                    <a:pt x="69310" y="108526"/>
                  </a:lnTo>
                  <a:lnTo>
                    <a:pt x="73814" y="101691"/>
                  </a:lnTo>
                  <a:lnTo>
                    <a:pt x="77810" y="94159"/>
                  </a:lnTo>
                  <a:lnTo>
                    <a:pt x="84895" y="78845"/>
                  </a:lnTo>
                  <a:lnTo>
                    <a:pt x="100565" y="46711"/>
                  </a:lnTo>
                  <a:lnTo>
                    <a:pt x="102588" y="41630"/>
                  </a:lnTo>
                  <a:lnTo>
                    <a:pt x="103938" y="37252"/>
                  </a:lnTo>
                  <a:lnTo>
                    <a:pt x="104838" y="33339"/>
                  </a:lnTo>
                  <a:lnTo>
                    <a:pt x="105437" y="29739"/>
                  </a:lnTo>
                  <a:lnTo>
                    <a:pt x="105837" y="26347"/>
                  </a:lnTo>
                  <a:lnTo>
                    <a:pt x="106479" y="18514"/>
                  </a:lnTo>
                  <a:lnTo>
                    <a:pt x="105539" y="17872"/>
                  </a:lnTo>
                  <a:lnTo>
                    <a:pt x="103921" y="17443"/>
                  </a:lnTo>
                  <a:lnTo>
                    <a:pt x="97707" y="165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SMARTInkAnnotation47"/>
            <p:cNvSpPr/>
            <p:nvPr/>
          </p:nvSpPr>
          <p:spPr>
            <a:xfrm>
              <a:off x="6045409" y="5123476"/>
              <a:ext cx="125006" cy="169665"/>
            </a:xfrm>
            <a:custGeom>
              <a:avLst/>
              <a:gdLst/>
              <a:ahLst/>
              <a:cxnLst/>
              <a:rect l="0" t="0" r="0" b="0"/>
              <a:pathLst>
                <a:path w="125006" h="169665">
                  <a:moveTo>
                    <a:pt x="17849" y="0"/>
                  </a:moveTo>
                  <a:lnTo>
                    <a:pt x="26669" y="0"/>
                  </a:lnTo>
                  <a:lnTo>
                    <a:pt x="26746" y="4740"/>
                  </a:lnTo>
                  <a:lnTo>
                    <a:pt x="26776" y="8562"/>
                  </a:lnTo>
                  <a:lnTo>
                    <a:pt x="24131" y="11412"/>
                  </a:lnTo>
                  <a:lnTo>
                    <a:pt x="22037" y="13561"/>
                  </a:lnTo>
                  <a:lnTo>
                    <a:pt x="20641" y="16978"/>
                  </a:lnTo>
                  <a:lnTo>
                    <a:pt x="19710" y="21240"/>
                  </a:lnTo>
                  <a:lnTo>
                    <a:pt x="19089" y="26067"/>
                  </a:lnTo>
                  <a:lnTo>
                    <a:pt x="17683" y="30276"/>
                  </a:lnTo>
                  <a:lnTo>
                    <a:pt x="15754" y="34075"/>
                  </a:lnTo>
                  <a:lnTo>
                    <a:pt x="13476" y="37600"/>
                  </a:lnTo>
                  <a:lnTo>
                    <a:pt x="11957" y="41934"/>
                  </a:lnTo>
                  <a:lnTo>
                    <a:pt x="10944" y="46807"/>
                  </a:lnTo>
                  <a:lnTo>
                    <a:pt x="10269" y="52041"/>
                  </a:lnTo>
                  <a:lnTo>
                    <a:pt x="8827" y="55530"/>
                  </a:lnTo>
                  <a:lnTo>
                    <a:pt x="6873" y="57856"/>
                  </a:lnTo>
                  <a:lnTo>
                    <a:pt x="4578" y="59406"/>
                  </a:lnTo>
                  <a:lnTo>
                    <a:pt x="3049" y="61432"/>
                  </a:lnTo>
                  <a:lnTo>
                    <a:pt x="2029" y="63775"/>
                  </a:lnTo>
                  <a:lnTo>
                    <a:pt x="5" y="71379"/>
                  </a:lnTo>
                  <a:lnTo>
                    <a:pt x="0" y="71398"/>
                  </a:lnTo>
                  <a:lnTo>
                    <a:pt x="12419" y="59005"/>
                  </a:lnTo>
                  <a:lnTo>
                    <a:pt x="15221" y="57196"/>
                  </a:lnTo>
                  <a:lnTo>
                    <a:pt x="18081" y="55990"/>
                  </a:lnTo>
                  <a:lnTo>
                    <a:pt x="20980" y="55186"/>
                  </a:lnTo>
                  <a:lnTo>
                    <a:pt x="24898" y="53658"/>
                  </a:lnTo>
                  <a:lnTo>
                    <a:pt x="29493" y="51647"/>
                  </a:lnTo>
                  <a:lnTo>
                    <a:pt x="34542" y="49314"/>
                  </a:lnTo>
                  <a:lnTo>
                    <a:pt x="39891" y="47759"/>
                  </a:lnTo>
                  <a:lnTo>
                    <a:pt x="45442" y="46722"/>
                  </a:lnTo>
                  <a:lnTo>
                    <a:pt x="51127" y="46030"/>
                  </a:lnTo>
                  <a:lnTo>
                    <a:pt x="56901" y="46562"/>
                  </a:lnTo>
                  <a:lnTo>
                    <a:pt x="62736" y="47908"/>
                  </a:lnTo>
                  <a:lnTo>
                    <a:pt x="68609" y="49798"/>
                  </a:lnTo>
                  <a:lnTo>
                    <a:pt x="74509" y="52050"/>
                  </a:lnTo>
                  <a:lnTo>
                    <a:pt x="80428" y="54544"/>
                  </a:lnTo>
                  <a:lnTo>
                    <a:pt x="86357" y="57198"/>
                  </a:lnTo>
                  <a:lnTo>
                    <a:pt x="91302" y="60953"/>
                  </a:lnTo>
                  <a:lnTo>
                    <a:pt x="95591" y="65440"/>
                  </a:lnTo>
                  <a:lnTo>
                    <a:pt x="99443" y="70415"/>
                  </a:lnTo>
                  <a:lnTo>
                    <a:pt x="103002" y="76709"/>
                  </a:lnTo>
                  <a:lnTo>
                    <a:pt x="106367" y="83882"/>
                  </a:lnTo>
                  <a:lnTo>
                    <a:pt x="109604" y="91640"/>
                  </a:lnTo>
                  <a:lnTo>
                    <a:pt x="112753" y="99788"/>
                  </a:lnTo>
                  <a:lnTo>
                    <a:pt x="118898" y="116780"/>
                  </a:lnTo>
                  <a:lnTo>
                    <a:pt x="120933" y="124486"/>
                  </a:lnTo>
                  <a:lnTo>
                    <a:pt x="122290" y="131608"/>
                  </a:lnTo>
                  <a:lnTo>
                    <a:pt x="123195" y="138340"/>
                  </a:lnTo>
                  <a:lnTo>
                    <a:pt x="123799" y="144813"/>
                  </a:lnTo>
                  <a:lnTo>
                    <a:pt x="124201" y="151112"/>
                  </a:lnTo>
                  <a:lnTo>
                    <a:pt x="125005" y="1696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SMARTInkAnnotation48"/>
            <p:cNvSpPr/>
            <p:nvPr/>
          </p:nvSpPr>
          <p:spPr>
            <a:xfrm>
              <a:off x="4456559" y="4828796"/>
              <a:ext cx="193368" cy="236032"/>
            </a:xfrm>
            <a:custGeom>
              <a:avLst/>
              <a:gdLst/>
              <a:ahLst/>
              <a:cxnLst/>
              <a:rect l="0" t="0" r="0" b="0"/>
              <a:pathLst>
                <a:path w="193368" h="236032">
                  <a:moveTo>
                    <a:pt x="88652" y="53578"/>
                  </a:moveTo>
                  <a:lnTo>
                    <a:pt x="88652" y="45889"/>
                  </a:lnTo>
                  <a:lnTo>
                    <a:pt x="89644" y="45476"/>
                  </a:lnTo>
                  <a:lnTo>
                    <a:pt x="94788" y="44894"/>
                  </a:lnTo>
                  <a:lnTo>
                    <a:pt x="100064" y="44663"/>
                  </a:lnTo>
                  <a:lnTo>
                    <a:pt x="105238" y="44651"/>
                  </a:lnTo>
                  <a:lnTo>
                    <a:pt x="93176" y="44648"/>
                  </a:lnTo>
                  <a:lnTo>
                    <a:pt x="89683" y="45641"/>
                  </a:lnTo>
                  <a:lnTo>
                    <a:pt x="85371" y="47294"/>
                  </a:lnTo>
                  <a:lnTo>
                    <a:pt x="80511" y="49388"/>
                  </a:lnTo>
                  <a:lnTo>
                    <a:pt x="75287" y="52770"/>
                  </a:lnTo>
                  <a:lnTo>
                    <a:pt x="69820" y="57008"/>
                  </a:lnTo>
                  <a:lnTo>
                    <a:pt x="64191" y="61818"/>
                  </a:lnTo>
                  <a:lnTo>
                    <a:pt x="58454" y="67009"/>
                  </a:lnTo>
                  <a:lnTo>
                    <a:pt x="46787" y="78068"/>
                  </a:lnTo>
                  <a:lnTo>
                    <a:pt x="41891" y="83795"/>
                  </a:lnTo>
                  <a:lnTo>
                    <a:pt x="37634" y="89598"/>
                  </a:lnTo>
                  <a:lnTo>
                    <a:pt x="18933" y="117909"/>
                  </a:lnTo>
                  <a:lnTo>
                    <a:pt x="14391" y="125239"/>
                  </a:lnTo>
                  <a:lnTo>
                    <a:pt x="10371" y="132110"/>
                  </a:lnTo>
                  <a:lnTo>
                    <a:pt x="6699" y="138674"/>
                  </a:lnTo>
                  <a:lnTo>
                    <a:pt x="4251" y="146028"/>
                  </a:lnTo>
                  <a:lnTo>
                    <a:pt x="2619" y="153907"/>
                  </a:lnTo>
                  <a:lnTo>
                    <a:pt x="1531" y="162136"/>
                  </a:lnTo>
                  <a:lnTo>
                    <a:pt x="806" y="169606"/>
                  </a:lnTo>
                  <a:lnTo>
                    <a:pt x="322" y="176571"/>
                  </a:lnTo>
                  <a:lnTo>
                    <a:pt x="0" y="183198"/>
                  </a:lnTo>
                  <a:lnTo>
                    <a:pt x="1769" y="189601"/>
                  </a:lnTo>
                  <a:lnTo>
                    <a:pt x="4933" y="195854"/>
                  </a:lnTo>
                  <a:lnTo>
                    <a:pt x="9027" y="202007"/>
                  </a:lnTo>
                  <a:lnTo>
                    <a:pt x="13741" y="207101"/>
                  </a:lnTo>
                  <a:lnTo>
                    <a:pt x="18867" y="211489"/>
                  </a:lnTo>
                  <a:lnTo>
                    <a:pt x="24269" y="215407"/>
                  </a:lnTo>
                  <a:lnTo>
                    <a:pt x="30847" y="219010"/>
                  </a:lnTo>
                  <a:lnTo>
                    <a:pt x="38209" y="222405"/>
                  </a:lnTo>
                  <a:lnTo>
                    <a:pt x="46094" y="225661"/>
                  </a:lnTo>
                  <a:lnTo>
                    <a:pt x="54327" y="228823"/>
                  </a:lnTo>
                  <a:lnTo>
                    <a:pt x="71412" y="234983"/>
                  </a:lnTo>
                  <a:lnTo>
                    <a:pt x="80135" y="236031"/>
                  </a:lnTo>
                  <a:lnTo>
                    <a:pt x="88927" y="235736"/>
                  </a:lnTo>
                  <a:lnTo>
                    <a:pt x="97765" y="234548"/>
                  </a:lnTo>
                  <a:lnTo>
                    <a:pt x="106633" y="231771"/>
                  </a:lnTo>
                  <a:lnTo>
                    <a:pt x="115522" y="227936"/>
                  </a:lnTo>
                  <a:lnTo>
                    <a:pt x="124425" y="223394"/>
                  </a:lnTo>
                  <a:lnTo>
                    <a:pt x="133336" y="218384"/>
                  </a:lnTo>
                  <a:lnTo>
                    <a:pt x="142254" y="213057"/>
                  </a:lnTo>
                  <a:lnTo>
                    <a:pt x="151176" y="207522"/>
                  </a:lnTo>
                  <a:lnTo>
                    <a:pt x="159108" y="200856"/>
                  </a:lnTo>
                  <a:lnTo>
                    <a:pt x="166380" y="193435"/>
                  </a:lnTo>
                  <a:lnTo>
                    <a:pt x="173213" y="185512"/>
                  </a:lnTo>
                  <a:lnTo>
                    <a:pt x="178760" y="177252"/>
                  </a:lnTo>
                  <a:lnTo>
                    <a:pt x="183451" y="168769"/>
                  </a:lnTo>
                  <a:lnTo>
                    <a:pt x="187570" y="160138"/>
                  </a:lnTo>
                  <a:lnTo>
                    <a:pt x="190316" y="151407"/>
                  </a:lnTo>
                  <a:lnTo>
                    <a:pt x="192146" y="142610"/>
                  </a:lnTo>
                  <a:lnTo>
                    <a:pt x="193367" y="133769"/>
                  </a:lnTo>
                  <a:lnTo>
                    <a:pt x="193188" y="124898"/>
                  </a:lnTo>
                  <a:lnTo>
                    <a:pt x="192077" y="116007"/>
                  </a:lnTo>
                  <a:lnTo>
                    <a:pt x="190344" y="107104"/>
                  </a:lnTo>
                  <a:lnTo>
                    <a:pt x="187205" y="98192"/>
                  </a:lnTo>
                  <a:lnTo>
                    <a:pt x="183127" y="89273"/>
                  </a:lnTo>
                  <a:lnTo>
                    <a:pt x="178424" y="80352"/>
                  </a:lnTo>
                  <a:lnTo>
                    <a:pt x="173305" y="72419"/>
                  </a:lnTo>
                  <a:lnTo>
                    <a:pt x="167908" y="65147"/>
                  </a:lnTo>
                  <a:lnTo>
                    <a:pt x="162325" y="58314"/>
                  </a:lnTo>
                  <a:lnTo>
                    <a:pt x="156618" y="51774"/>
                  </a:lnTo>
                  <a:lnTo>
                    <a:pt x="150830" y="45431"/>
                  </a:lnTo>
                  <a:lnTo>
                    <a:pt x="139107" y="33089"/>
                  </a:lnTo>
                  <a:lnTo>
                    <a:pt x="127282" y="20991"/>
                  </a:lnTo>
                  <a:lnTo>
                    <a:pt x="121350" y="15978"/>
                  </a:lnTo>
                  <a:lnTo>
                    <a:pt x="115412" y="11644"/>
                  </a:lnTo>
                  <a:lnTo>
                    <a:pt x="109468" y="7763"/>
                  </a:lnTo>
                  <a:lnTo>
                    <a:pt x="103522" y="5175"/>
                  </a:lnTo>
                  <a:lnTo>
                    <a:pt x="97573" y="3450"/>
                  </a:lnTo>
                  <a:lnTo>
                    <a:pt x="91622" y="2300"/>
                  </a:lnTo>
                  <a:lnTo>
                    <a:pt x="86663" y="1533"/>
                  </a:lnTo>
                  <a:lnTo>
                    <a:pt x="82365" y="1022"/>
                  </a:lnTo>
                  <a:lnTo>
                    <a:pt x="7079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SMARTInkAnnotation49"/>
            <p:cNvSpPr/>
            <p:nvPr/>
          </p:nvSpPr>
          <p:spPr>
            <a:xfrm>
              <a:off x="4688086" y="4928843"/>
              <a:ext cx="142876" cy="194515"/>
            </a:xfrm>
            <a:custGeom>
              <a:avLst/>
              <a:gdLst/>
              <a:ahLst/>
              <a:cxnLst/>
              <a:rect l="0" t="0" r="0" b="0"/>
              <a:pathLst>
                <a:path w="142876" h="194515">
                  <a:moveTo>
                    <a:pt x="0" y="167844"/>
                  </a:moveTo>
                  <a:lnTo>
                    <a:pt x="0" y="194514"/>
                  </a:lnTo>
                  <a:lnTo>
                    <a:pt x="0" y="147651"/>
                  </a:lnTo>
                  <a:lnTo>
                    <a:pt x="992" y="140492"/>
                  </a:lnTo>
                  <a:lnTo>
                    <a:pt x="2646" y="133734"/>
                  </a:lnTo>
                  <a:lnTo>
                    <a:pt x="4740" y="127245"/>
                  </a:lnTo>
                  <a:lnTo>
                    <a:pt x="6137" y="119941"/>
                  </a:lnTo>
                  <a:lnTo>
                    <a:pt x="7068" y="112097"/>
                  </a:lnTo>
                  <a:lnTo>
                    <a:pt x="7689" y="103890"/>
                  </a:lnTo>
                  <a:lnTo>
                    <a:pt x="9094" y="96434"/>
                  </a:lnTo>
                  <a:lnTo>
                    <a:pt x="11024" y="89480"/>
                  </a:lnTo>
                  <a:lnTo>
                    <a:pt x="21249" y="59320"/>
                  </a:lnTo>
                  <a:lnTo>
                    <a:pt x="25080" y="51838"/>
                  </a:lnTo>
                  <a:lnTo>
                    <a:pt x="29619" y="44866"/>
                  </a:lnTo>
                  <a:lnTo>
                    <a:pt x="34628" y="38234"/>
                  </a:lnTo>
                  <a:lnTo>
                    <a:pt x="38960" y="32820"/>
                  </a:lnTo>
                  <a:lnTo>
                    <a:pt x="42841" y="28219"/>
                  </a:lnTo>
                  <a:lnTo>
                    <a:pt x="46420" y="24159"/>
                  </a:lnTo>
                  <a:lnTo>
                    <a:pt x="50790" y="20460"/>
                  </a:lnTo>
                  <a:lnTo>
                    <a:pt x="55688" y="17002"/>
                  </a:lnTo>
                  <a:lnTo>
                    <a:pt x="60938" y="13705"/>
                  </a:lnTo>
                  <a:lnTo>
                    <a:pt x="65430" y="10514"/>
                  </a:lnTo>
                  <a:lnTo>
                    <a:pt x="69416" y="7395"/>
                  </a:lnTo>
                  <a:lnTo>
                    <a:pt x="73067" y="4323"/>
                  </a:lnTo>
                  <a:lnTo>
                    <a:pt x="77484" y="2275"/>
                  </a:lnTo>
                  <a:lnTo>
                    <a:pt x="82414" y="910"/>
                  </a:lnTo>
                  <a:lnTo>
                    <a:pt x="87685" y="0"/>
                  </a:lnTo>
                  <a:lnTo>
                    <a:pt x="93183" y="386"/>
                  </a:lnTo>
                  <a:lnTo>
                    <a:pt x="98833" y="1635"/>
                  </a:lnTo>
                  <a:lnTo>
                    <a:pt x="104584" y="3460"/>
                  </a:lnTo>
                  <a:lnTo>
                    <a:pt x="110403" y="4676"/>
                  </a:lnTo>
                  <a:lnTo>
                    <a:pt x="116265" y="5488"/>
                  </a:lnTo>
                  <a:lnTo>
                    <a:pt x="122159" y="6028"/>
                  </a:lnTo>
                  <a:lnTo>
                    <a:pt x="127080" y="7381"/>
                  </a:lnTo>
                  <a:lnTo>
                    <a:pt x="131353" y="9275"/>
                  </a:lnTo>
                  <a:lnTo>
                    <a:pt x="142875" y="160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5" name="SMARTInkAnnotation50"/>
            <p:cNvSpPr/>
            <p:nvPr/>
          </p:nvSpPr>
          <p:spPr>
            <a:xfrm>
              <a:off x="4656225" y="5007390"/>
              <a:ext cx="76510" cy="53579"/>
            </a:xfrm>
            <a:custGeom>
              <a:avLst/>
              <a:gdLst/>
              <a:ahLst/>
              <a:cxnLst/>
              <a:rect l="0" t="0" r="0" b="0"/>
              <a:pathLst>
                <a:path w="76510" h="53579">
                  <a:moveTo>
                    <a:pt x="14002" y="0"/>
                  </a:moveTo>
                  <a:lnTo>
                    <a:pt x="5440" y="0"/>
                  </a:lnTo>
                  <a:lnTo>
                    <a:pt x="4325" y="992"/>
                  </a:lnTo>
                  <a:lnTo>
                    <a:pt x="440" y="4740"/>
                  </a:lnTo>
                  <a:lnTo>
                    <a:pt x="0" y="6137"/>
                  </a:lnTo>
                  <a:lnTo>
                    <a:pt x="698" y="7068"/>
                  </a:lnTo>
                  <a:lnTo>
                    <a:pt x="2156" y="7688"/>
                  </a:lnTo>
                  <a:lnTo>
                    <a:pt x="4120" y="9094"/>
                  </a:lnTo>
                  <a:lnTo>
                    <a:pt x="6421" y="11024"/>
                  </a:lnTo>
                  <a:lnTo>
                    <a:pt x="8948" y="13302"/>
                  </a:lnTo>
                  <a:lnTo>
                    <a:pt x="17047" y="21126"/>
                  </a:lnTo>
                  <a:lnTo>
                    <a:pt x="21985" y="25990"/>
                  </a:lnTo>
                  <a:lnTo>
                    <a:pt x="27262" y="30225"/>
                  </a:lnTo>
                  <a:lnTo>
                    <a:pt x="32764" y="34040"/>
                  </a:lnTo>
                  <a:lnTo>
                    <a:pt x="38416" y="37576"/>
                  </a:lnTo>
                  <a:lnTo>
                    <a:pt x="45161" y="40926"/>
                  </a:lnTo>
                  <a:lnTo>
                    <a:pt x="52633" y="44151"/>
                  </a:lnTo>
                  <a:lnTo>
                    <a:pt x="76509" y="535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6" name="SMARTInkAnnotation51"/>
            <p:cNvSpPr/>
            <p:nvPr/>
          </p:nvSpPr>
          <p:spPr>
            <a:xfrm>
              <a:off x="4867232" y="5123476"/>
              <a:ext cx="124464" cy="195884"/>
            </a:xfrm>
            <a:custGeom>
              <a:avLst/>
              <a:gdLst/>
              <a:ahLst/>
              <a:cxnLst/>
              <a:rect l="0" t="0" r="0" b="0"/>
              <a:pathLst>
                <a:path w="124464" h="195884">
                  <a:moveTo>
                    <a:pt x="61956" y="0"/>
                  </a:moveTo>
                  <a:lnTo>
                    <a:pt x="61956" y="8562"/>
                  </a:lnTo>
                  <a:lnTo>
                    <a:pt x="59310" y="11412"/>
                  </a:lnTo>
                  <a:lnTo>
                    <a:pt x="57215" y="13561"/>
                  </a:lnTo>
                  <a:lnTo>
                    <a:pt x="54826" y="16978"/>
                  </a:lnTo>
                  <a:lnTo>
                    <a:pt x="52242" y="21240"/>
                  </a:lnTo>
                  <a:lnTo>
                    <a:pt x="49526" y="26067"/>
                  </a:lnTo>
                  <a:lnTo>
                    <a:pt x="47716" y="30276"/>
                  </a:lnTo>
                  <a:lnTo>
                    <a:pt x="46510" y="34075"/>
                  </a:lnTo>
                  <a:lnTo>
                    <a:pt x="45705" y="37600"/>
                  </a:lnTo>
                  <a:lnTo>
                    <a:pt x="44177" y="41934"/>
                  </a:lnTo>
                  <a:lnTo>
                    <a:pt x="42166" y="46807"/>
                  </a:lnTo>
                  <a:lnTo>
                    <a:pt x="39832" y="52041"/>
                  </a:lnTo>
                  <a:lnTo>
                    <a:pt x="36293" y="57514"/>
                  </a:lnTo>
                  <a:lnTo>
                    <a:pt x="31949" y="63147"/>
                  </a:lnTo>
                  <a:lnTo>
                    <a:pt x="27068" y="68887"/>
                  </a:lnTo>
                  <a:lnTo>
                    <a:pt x="22822" y="74698"/>
                  </a:lnTo>
                  <a:lnTo>
                    <a:pt x="19000" y="80557"/>
                  </a:lnTo>
                  <a:lnTo>
                    <a:pt x="15459" y="86446"/>
                  </a:lnTo>
                  <a:lnTo>
                    <a:pt x="12106" y="93350"/>
                  </a:lnTo>
                  <a:lnTo>
                    <a:pt x="8879" y="100928"/>
                  </a:lnTo>
                  <a:lnTo>
                    <a:pt x="5735" y="108957"/>
                  </a:lnTo>
                  <a:lnTo>
                    <a:pt x="3639" y="116294"/>
                  </a:lnTo>
                  <a:lnTo>
                    <a:pt x="2242" y="123170"/>
                  </a:lnTo>
                  <a:lnTo>
                    <a:pt x="1310" y="129738"/>
                  </a:lnTo>
                  <a:lnTo>
                    <a:pt x="690" y="136102"/>
                  </a:lnTo>
                  <a:lnTo>
                    <a:pt x="276" y="142328"/>
                  </a:lnTo>
                  <a:lnTo>
                    <a:pt x="0" y="148463"/>
                  </a:lnTo>
                  <a:lnTo>
                    <a:pt x="808" y="154538"/>
                  </a:lnTo>
                  <a:lnTo>
                    <a:pt x="2339" y="160572"/>
                  </a:lnTo>
                  <a:lnTo>
                    <a:pt x="4352" y="166579"/>
                  </a:lnTo>
                  <a:lnTo>
                    <a:pt x="7678" y="171576"/>
                  </a:lnTo>
                  <a:lnTo>
                    <a:pt x="11880" y="175899"/>
                  </a:lnTo>
                  <a:lnTo>
                    <a:pt x="16666" y="179774"/>
                  </a:lnTo>
                  <a:lnTo>
                    <a:pt x="20848" y="183349"/>
                  </a:lnTo>
                  <a:lnTo>
                    <a:pt x="24629" y="186725"/>
                  </a:lnTo>
                  <a:lnTo>
                    <a:pt x="28141" y="189968"/>
                  </a:lnTo>
                  <a:lnTo>
                    <a:pt x="31475" y="192129"/>
                  </a:lnTo>
                  <a:lnTo>
                    <a:pt x="34690" y="193570"/>
                  </a:lnTo>
                  <a:lnTo>
                    <a:pt x="37825" y="194531"/>
                  </a:lnTo>
                  <a:lnTo>
                    <a:pt x="41900" y="195171"/>
                  </a:lnTo>
                  <a:lnTo>
                    <a:pt x="46601" y="195599"/>
                  </a:lnTo>
                  <a:lnTo>
                    <a:pt x="51719" y="195883"/>
                  </a:lnTo>
                  <a:lnTo>
                    <a:pt x="57115" y="195081"/>
                  </a:lnTo>
                  <a:lnTo>
                    <a:pt x="62698" y="193554"/>
                  </a:lnTo>
                  <a:lnTo>
                    <a:pt x="68404" y="191544"/>
                  </a:lnTo>
                  <a:lnTo>
                    <a:pt x="73199" y="188219"/>
                  </a:lnTo>
                  <a:lnTo>
                    <a:pt x="77389" y="184019"/>
                  </a:lnTo>
                  <a:lnTo>
                    <a:pt x="81174" y="179234"/>
                  </a:lnTo>
                  <a:lnTo>
                    <a:pt x="84690" y="174059"/>
                  </a:lnTo>
                  <a:lnTo>
                    <a:pt x="88026" y="168625"/>
                  </a:lnTo>
                  <a:lnTo>
                    <a:pt x="91242" y="163018"/>
                  </a:lnTo>
                  <a:lnTo>
                    <a:pt x="94378" y="156304"/>
                  </a:lnTo>
                  <a:lnTo>
                    <a:pt x="97461" y="148851"/>
                  </a:lnTo>
                  <a:lnTo>
                    <a:pt x="100509" y="140906"/>
                  </a:lnTo>
                  <a:lnTo>
                    <a:pt x="103532" y="133624"/>
                  </a:lnTo>
                  <a:lnTo>
                    <a:pt x="106540" y="126786"/>
                  </a:lnTo>
                  <a:lnTo>
                    <a:pt x="112529" y="113897"/>
                  </a:lnTo>
                  <a:lnTo>
                    <a:pt x="118497" y="101552"/>
                  </a:lnTo>
                  <a:lnTo>
                    <a:pt x="120486" y="96475"/>
                  </a:lnTo>
                  <a:lnTo>
                    <a:pt x="121812" y="92098"/>
                  </a:lnTo>
                  <a:lnTo>
                    <a:pt x="122696" y="88188"/>
                  </a:lnTo>
                  <a:lnTo>
                    <a:pt x="123285" y="84589"/>
                  </a:lnTo>
                  <a:lnTo>
                    <a:pt x="123677" y="81197"/>
                  </a:lnTo>
                  <a:lnTo>
                    <a:pt x="123939" y="77944"/>
                  </a:lnTo>
                  <a:lnTo>
                    <a:pt x="124114" y="74783"/>
                  </a:lnTo>
                  <a:lnTo>
                    <a:pt x="124463" y="6250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7" name="SMARTInkAnnotation52"/>
            <p:cNvSpPr/>
            <p:nvPr/>
          </p:nvSpPr>
          <p:spPr>
            <a:xfrm>
              <a:off x="5027414" y="5217836"/>
              <a:ext cx="125017" cy="119796"/>
            </a:xfrm>
            <a:custGeom>
              <a:avLst/>
              <a:gdLst/>
              <a:ahLst/>
              <a:cxnLst/>
              <a:rect l="0" t="0" r="0" b="0"/>
              <a:pathLst>
                <a:path w="125017" h="119796">
                  <a:moveTo>
                    <a:pt x="0" y="30656"/>
                  </a:moveTo>
                  <a:lnTo>
                    <a:pt x="7689" y="38344"/>
                  </a:lnTo>
                  <a:lnTo>
                    <a:pt x="8378" y="41680"/>
                  </a:lnTo>
                  <a:lnTo>
                    <a:pt x="8562" y="43958"/>
                  </a:lnTo>
                  <a:lnTo>
                    <a:pt x="8684" y="46470"/>
                  </a:lnTo>
                  <a:lnTo>
                    <a:pt x="8820" y="51905"/>
                  </a:lnTo>
                  <a:lnTo>
                    <a:pt x="8920" y="69387"/>
                  </a:lnTo>
                  <a:lnTo>
                    <a:pt x="7931" y="73344"/>
                  </a:lnTo>
                  <a:lnTo>
                    <a:pt x="6280" y="77966"/>
                  </a:lnTo>
                  <a:lnTo>
                    <a:pt x="4186" y="83032"/>
                  </a:lnTo>
                  <a:lnTo>
                    <a:pt x="2791" y="87401"/>
                  </a:lnTo>
                  <a:lnTo>
                    <a:pt x="1861" y="91307"/>
                  </a:lnTo>
                  <a:lnTo>
                    <a:pt x="1240" y="94902"/>
                  </a:lnTo>
                  <a:lnTo>
                    <a:pt x="827" y="98291"/>
                  </a:lnTo>
                  <a:lnTo>
                    <a:pt x="552" y="101543"/>
                  </a:lnTo>
                  <a:lnTo>
                    <a:pt x="367" y="104703"/>
                  </a:lnTo>
                  <a:lnTo>
                    <a:pt x="164" y="110859"/>
                  </a:lnTo>
                  <a:lnTo>
                    <a:pt x="2" y="119795"/>
                  </a:lnTo>
                  <a:lnTo>
                    <a:pt x="0" y="85655"/>
                  </a:lnTo>
                  <a:lnTo>
                    <a:pt x="992" y="80220"/>
                  </a:lnTo>
                  <a:lnTo>
                    <a:pt x="2646" y="74613"/>
                  </a:lnTo>
                  <a:lnTo>
                    <a:pt x="4740" y="68890"/>
                  </a:lnTo>
                  <a:lnTo>
                    <a:pt x="7129" y="63090"/>
                  </a:lnTo>
                  <a:lnTo>
                    <a:pt x="9713" y="57240"/>
                  </a:lnTo>
                  <a:lnTo>
                    <a:pt x="15231" y="45448"/>
                  </a:lnTo>
                  <a:lnTo>
                    <a:pt x="20991" y="33592"/>
                  </a:lnTo>
                  <a:lnTo>
                    <a:pt x="23916" y="28645"/>
                  </a:lnTo>
                  <a:lnTo>
                    <a:pt x="26857" y="24353"/>
                  </a:lnTo>
                  <a:lnTo>
                    <a:pt x="29811" y="20501"/>
                  </a:lnTo>
                  <a:lnTo>
                    <a:pt x="32773" y="16941"/>
                  </a:lnTo>
                  <a:lnTo>
                    <a:pt x="35739" y="13575"/>
                  </a:lnTo>
                  <a:lnTo>
                    <a:pt x="38709" y="10339"/>
                  </a:lnTo>
                  <a:lnTo>
                    <a:pt x="42673" y="7189"/>
                  </a:lnTo>
                  <a:lnTo>
                    <a:pt x="47301" y="4097"/>
                  </a:lnTo>
                  <a:lnTo>
                    <a:pt x="52370" y="1044"/>
                  </a:lnTo>
                  <a:lnTo>
                    <a:pt x="57733" y="0"/>
                  </a:lnTo>
                  <a:lnTo>
                    <a:pt x="63294" y="297"/>
                  </a:lnTo>
                  <a:lnTo>
                    <a:pt x="68985" y="1487"/>
                  </a:lnTo>
                  <a:lnTo>
                    <a:pt x="73772" y="3273"/>
                  </a:lnTo>
                  <a:lnTo>
                    <a:pt x="77954" y="5455"/>
                  </a:lnTo>
                  <a:lnTo>
                    <a:pt x="81735" y="7902"/>
                  </a:lnTo>
                  <a:lnTo>
                    <a:pt x="86240" y="10525"/>
                  </a:lnTo>
                  <a:lnTo>
                    <a:pt x="91227" y="13266"/>
                  </a:lnTo>
                  <a:lnTo>
                    <a:pt x="96537" y="16087"/>
                  </a:lnTo>
                  <a:lnTo>
                    <a:pt x="101069" y="18958"/>
                  </a:lnTo>
                  <a:lnTo>
                    <a:pt x="105082" y="21865"/>
                  </a:lnTo>
                  <a:lnTo>
                    <a:pt x="108750" y="24796"/>
                  </a:lnTo>
                  <a:lnTo>
                    <a:pt x="112187" y="27741"/>
                  </a:lnTo>
                  <a:lnTo>
                    <a:pt x="115472" y="30697"/>
                  </a:lnTo>
                  <a:lnTo>
                    <a:pt x="118653" y="33660"/>
                  </a:lnTo>
                  <a:lnTo>
                    <a:pt x="120774" y="36627"/>
                  </a:lnTo>
                  <a:lnTo>
                    <a:pt x="122188" y="39597"/>
                  </a:lnTo>
                  <a:lnTo>
                    <a:pt x="125016" y="485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SMARTInkAnnotation53"/>
            <p:cNvSpPr/>
            <p:nvPr/>
          </p:nvSpPr>
          <p:spPr>
            <a:xfrm>
              <a:off x="5143500" y="5293140"/>
              <a:ext cx="35720" cy="107157"/>
            </a:xfrm>
            <a:custGeom>
              <a:avLst/>
              <a:gdLst/>
              <a:ahLst/>
              <a:cxnLst/>
              <a:rect l="0" t="0" r="0" b="0"/>
              <a:pathLst>
                <a:path w="35720" h="107157">
                  <a:moveTo>
                    <a:pt x="35719" y="0"/>
                  </a:moveTo>
                  <a:lnTo>
                    <a:pt x="35719" y="4740"/>
                  </a:lnTo>
                  <a:lnTo>
                    <a:pt x="34727" y="7129"/>
                  </a:lnTo>
                  <a:lnTo>
                    <a:pt x="33073" y="9713"/>
                  </a:lnTo>
                  <a:lnTo>
                    <a:pt x="30979" y="12429"/>
                  </a:lnTo>
                  <a:lnTo>
                    <a:pt x="29582" y="15231"/>
                  </a:lnTo>
                  <a:lnTo>
                    <a:pt x="28651" y="18091"/>
                  </a:lnTo>
                  <a:lnTo>
                    <a:pt x="28030" y="20991"/>
                  </a:lnTo>
                  <a:lnTo>
                    <a:pt x="26624" y="24907"/>
                  </a:lnTo>
                  <a:lnTo>
                    <a:pt x="24694" y="29503"/>
                  </a:lnTo>
                  <a:lnTo>
                    <a:pt x="22416" y="34551"/>
                  </a:lnTo>
                  <a:lnTo>
                    <a:pt x="20897" y="39902"/>
                  </a:lnTo>
                  <a:lnTo>
                    <a:pt x="19884" y="45453"/>
                  </a:lnTo>
                  <a:lnTo>
                    <a:pt x="19209" y="51138"/>
                  </a:lnTo>
                  <a:lnTo>
                    <a:pt x="17767" y="55920"/>
                  </a:lnTo>
                  <a:lnTo>
                    <a:pt x="15813" y="60100"/>
                  </a:lnTo>
                  <a:lnTo>
                    <a:pt x="13519" y="63880"/>
                  </a:lnTo>
                  <a:lnTo>
                    <a:pt x="11989" y="68383"/>
                  </a:lnTo>
                  <a:lnTo>
                    <a:pt x="10969" y="73370"/>
                  </a:lnTo>
                  <a:lnTo>
                    <a:pt x="10289" y="78679"/>
                  </a:lnTo>
                  <a:lnTo>
                    <a:pt x="8844" y="83211"/>
                  </a:lnTo>
                  <a:lnTo>
                    <a:pt x="6888" y="87223"/>
                  </a:lnTo>
                  <a:lnTo>
                    <a:pt x="4592" y="90891"/>
                  </a:lnTo>
                  <a:lnTo>
                    <a:pt x="3061" y="94328"/>
                  </a:lnTo>
                  <a:lnTo>
                    <a:pt x="2041" y="97612"/>
                  </a:lnTo>
                  <a:lnTo>
                    <a:pt x="0" y="1071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SMARTInkAnnotation54"/>
            <p:cNvSpPr/>
            <p:nvPr/>
          </p:nvSpPr>
          <p:spPr>
            <a:xfrm>
              <a:off x="5188148" y="5230632"/>
              <a:ext cx="44650" cy="17860"/>
            </a:xfrm>
            <a:custGeom>
              <a:avLst/>
              <a:gdLst/>
              <a:ahLst/>
              <a:cxnLst/>
              <a:rect l="0" t="0" r="0" b="0"/>
              <a:pathLst>
                <a:path w="44650" h="17860">
                  <a:moveTo>
                    <a:pt x="0" y="0"/>
                  </a:moveTo>
                  <a:lnTo>
                    <a:pt x="7689" y="0"/>
                  </a:lnTo>
                  <a:lnTo>
                    <a:pt x="10087" y="992"/>
                  </a:lnTo>
                  <a:lnTo>
                    <a:pt x="13670" y="2645"/>
                  </a:lnTo>
                  <a:lnTo>
                    <a:pt x="18043" y="4740"/>
                  </a:lnTo>
                  <a:lnTo>
                    <a:pt x="21951" y="6137"/>
                  </a:lnTo>
                  <a:lnTo>
                    <a:pt x="25548" y="7068"/>
                  </a:lnTo>
                  <a:lnTo>
                    <a:pt x="28939" y="7689"/>
                  </a:lnTo>
                  <a:lnTo>
                    <a:pt x="32191" y="9094"/>
                  </a:lnTo>
                  <a:lnTo>
                    <a:pt x="35351" y="11024"/>
                  </a:lnTo>
                  <a:lnTo>
                    <a:pt x="44649" y="178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SMARTInkAnnotation55"/>
            <p:cNvSpPr/>
            <p:nvPr/>
          </p:nvSpPr>
          <p:spPr>
            <a:xfrm>
              <a:off x="5225151" y="5284210"/>
              <a:ext cx="338045" cy="357189"/>
            </a:xfrm>
            <a:custGeom>
              <a:avLst/>
              <a:gdLst/>
              <a:ahLst/>
              <a:cxnLst/>
              <a:rect l="0" t="0" r="0" b="0"/>
              <a:pathLst>
                <a:path w="338045" h="357189">
                  <a:moveTo>
                    <a:pt x="7646" y="0"/>
                  </a:moveTo>
                  <a:lnTo>
                    <a:pt x="7646" y="42576"/>
                  </a:lnTo>
                  <a:lnTo>
                    <a:pt x="8638" y="48228"/>
                  </a:lnTo>
                  <a:lnTo>
                    <a:pt x="10291" y="53980"/>
                  </a:lnTo>
                  <a:lnTo>
                    <a:pt x="14775" y="64670"/>
                  </a:lnTo>
                  <a:lnTo>
                    <a:pt x="20075" y="72729"/>
                  </a:lnTo>
                  <a:lnTo>
                    <a:pt x="23092" y="79619"/>
                  </a:lnTo>
                  <a:lnTo>
                    <a:pt x="25424" y="86980"/>
                  </a:lnTo>
                  <a:lnTo>
                    <a:pt x="29769" y="96866"/>
                  </a:lnTo>
                  <a:lnTo>
                    <a:pt x="30332" y="101289"/>
                  </a:lnTo>
                  <a:lnTo>
                    <a:pt x="29715" y="105229"/>
                  </a:lnTo>
                  <a:lnTo>
                    <a:pt x="27376" y="112253"/>
                  </a:lnTo>
                  <a:lnTo>
                    <a:pt x="26337" y="118682"/>
                  </a:lnTo>
                  <a:lnTo>
                    <a:pt x="25068" y="121786"/>
                  </a:lnTo>
                  <a:lnTo>
                    <a:pt x="21012" y="127880"/>
                  </a:lnTo>
                  <a:lnTo>
                    <a:pt x="18540" y="129901"/>
                  </a:lnTo>
                  <a:lnTo>
                    <a:pt x="15901" y="131249"/>
                  </a:lnTo>
                  <a:lnTo>
                    <a:pt x="13149" y="132148"/>
                  </a:lnTo>
                  <a:lnTo>
                    <a:pt x="11315" y="133740"/>
                  </a:lnTo>
                  <a:lnTo>
                    <a:pt x="10092" y="135792"/>
                  </a:lnTo>
                  <a:lnTo>
                    <a:pt x="8129" y="141476"/>
                  </a:lnTo>
                  <a:lnTo>
                    <a:pt x="6976" y="141943"/>
                  </a:lnTo>
                  <a:lnTo>
                    <a:pt x="0" y="142753"/>
                  </a:lnTo>
                  <a:lnTo>
                    <a:pt x="3837" y="142839"/>
                  </a:lnTo>
                  <a:lnTo>
                    <a:pt x="5106" y="141859"/>
                  </a:lnTo>
                  <a:lnTo>
                    <a:pt x="5953" y="140213"/>
                  </a:lnTo>
                  <a:lnTo>
                    <a:pt x="6894" y="135739"/>
                  </a:lnTo>
                  <a:lnTo>
                    <a:pt x="7312" y="130443"/>
                  </a:lnTo>
                  <a:lnTo>
                    <a:pt x="8415" y="127642"/>
                  </a:lnTo>
                  <a:lnTo>
                    <a:pt x="14709" y="117966"/>
                  </a:lnTo>
                  <a:lnTo>
                    <a:pt x="20045" y="108323"/>
                  </a:lnTo>
                  <a:lnTo>
                    <a:pt x="28371" y="100068"/>
                  </a:lnTo>
                  <a:lnTo>
                    <a:pt x="33368" y="96477"/>
                  </a:lnTo>
                  <a:lnTo>
                    <a:pt x="41567" y="87197"/>
                  </a:lnTo>
                  <a:lnTo>
                    <a:pt x="48519" y="77450"/>
                  </a:lnTo>
                  <a:lnTo>
                    <a:pt x="54915" y="69810"/>
                  </a:lnTo>
                  <a:lnTo>
                    <a:pt x="58011" y="67376"/>
                  </a:lnTo>
                  <a:lnTo>
                    <a:pt x="64095" y="64672"/>
                  </a:lnTo>
                  <a:lnTo>
                    <a:pt x="73099" y="63149"/>
                  </a:lnTo>
                  <a:lnTo>
                    <a:pt x="82051" y="62698"/>
                  </a:lnTo>
                  <a:lnTo>
                    <a:pt x="85030" y="63627"/>
                  </a:lnTo>
                  <a:lnTo>
                    <a:pt x="90987" y="67305"/>
                  </a:lnTo>
                  <a:lnTo>
                    <a:pt x="96941" y="74892"/>
                  </a:lnTo>
                  <a:lnTo>
                    <a:pt x="102895" y="83887"/>
                  </a:lnTo>
                  <a:lnTo>
                    <a:pt x="108849" y="91192"/>
                  </a:lnTo>
                  <a:lnTo>
                    <a:pt x="110833" y="95521"/>
                  </a:lnTo>
                  <a:lnTo>
                    <a:pt x="113038" y="105623"/>
                  </a:lnTo>
                  <a:lnTo>
                    <a:pt x="116664" y="116727"/>
                  </a:lnTo>
                  <a:lnTo>
                    <a:pt x="119020" y="122467"/>
                  </a:lnTo>
                  <a:lnTo>
                    <a:pt x="120590" y="128277"/>
                  </a:lnTo>
                  <a:lnTo>
                    <a:pt x="121637" y="134135"/>
                  </a:lnTo>
                  <a:lnTo>
                    <a:pt x="122335" y="140026"/>
                  </a:lnTo>
                  <a:lnTo>
                    <a:pt x="122801" y="145936"/>
                  </a:lnTo>
                  <a:lnTo>
                    <a:pt x="123111" y="151861"/>
                  </a:lnTo>
                  <a:lnTo>
                    <a:pt x="123456" y="163736"/>
                  </a:lnTo>
                  <a:lnTo>
                    <a:pt x="123716" y="198317"/>
                  </a:lnTo>
                  <a:lnTo>
                    <a:pt x="123721" y="203648"/>
                  </a:lnTo>
                  <a:lnTo>
                    <a:pt x="124716" y="208195"/>
                  </a:lnTo>
                  <a:lnTo>
                    <a:pt x="128469" y="215893"/>
                  </a:lnTo>
                  <a:lnTo>
                    <a:pt x="130859" y="218343"/>
                  </a:lnTo>
                  <a:lnTo>
                    <a:pt x="133444" y="219976"/>
                  </a:lnTo>
                  <a:lnTo>
                    <a:pt x="138963" y="221790"/>
                  </a:lnTo>
                  <a:lnTo>
                    <a:pt x="144722" y="222597"/>
                  </a:lnTo>
                  <a:lnTo>
                    <a:pt x="147647" y="221820"/>
                  </a:lnTo>
                  <a:lnTo>
                    <a:pt x="157497" y="215986"/>
                  </a:lnTo>
                  <a:lnTo>
                    <a:pt x="167181" y="210757"/>
                  </a:lnTo>
                  <a:lnTo>
                    <a:pt x="172541" y="206982"/>
                  </a:lnTo>
                  <a:lnTo>
                    <a:pt x="178100" y="202480"/>
                  </a:lnTo>
                  <a:lnTo>
                    <a:pt x="183790" y="197494"/>
                  </a:lnTo>
                  <a:lnTo>
                    <a:pt x="190560" y="192186"/>
                  </a:lnTo>
                  <a:lnTo>
                    <a:pt x="198049" y="186663"/>
                  </a:lnTo>
                  <a:lnTo>
                    <a:pt x="206019" y="180997"/>
                  </a:lnTo>
                  <a:lnTo>
                    <a:pt x="213317" y="175235"/>
                  </a:lnTo>
                  <a:lnTo>
                    <a:pt x="220165" y="169409"/>
                  </a:lnTo>
                  <a:lnTo>
                    <a:pt x="226717" y="163542"/>
                  </a:lnTo>
                  <a:lnTo>
                    <a:pt x="239287" y="151729"/>
                  </a:lnTo>
                  <a:lnTo>
                    <a:pt x="245417" y="145801"/>
                  </a:lnTo>
                  <a:lnTo>
                    <a:pt x="250496" y="139865"/>
                  </a:lnTo>
                  <a:lnTo>
                    <a:pt x="254874" y="133923"/>
                  </a:lnTo>
                  <a:lnTo>
                    <a:pt x="258785" y="127977"/>
                  </a:lnTo>
                  <a:lnTo>
                    <a:pt x="262385" y="122029"/>
                  </a:lnTo>
                  <a:lnTo>
                    <a:pt x="265776" y="116080"/>
                  </a:lnTo>
                  <a:lnTo>
                    <a:pt x="271198" y="105169"/>
                  </a:lnTo>
                  <a:lnTo>
                    <a:pt x="273609" y="97012"/>
                  </a:lnTo>
                  <a:lnTo>
                    <a:pt x="273259" y="92457"/>
                  </a:lnTo>
                  <a:lnTo>
                    <a:pt x="270225" y="82102"/>
                  </a:lnTo>
                  <a:lnTo>
                    <a:pt x="265569" y="73532"/>
                  </a:lnTo>
                  <a:lnTo>
                    <a:pt x="257370" y="63129"/>
                  </a:lnTo>
                  <a:lnTo>
                    <a:pt x="254495" y="59945"/>
                  </a:lnTo>
                  <a:lnTo>
                    <a:pt x="251587" y="57823"/>
                  </a:lnTo>
                  <a:lnTo>
                    <a:pt x="245710" y="55464"/>
                  </a:lnTo>
                  <a:lnTo>
                    <a:pt x="242754" y="55828"/>
                  </a:lnTo>
                  <a:lnTo>
                    <a:pt x="239791" y="57062"/>
                  </a:lnTo>
                  <a:lnTo>
                    <a:pt x="236823" y="58878"/>
                  </a:lnTo>
                  <a:lnTo>
                    <a:pt x="230880" y="66186"/>
                  </a:lnTo>
                  <a:lnTo>
                    <a:pt x="224931" y="76049"/>
                  </a:lnTo>
                  <a:lnTo>
                    <a:pt x="218980" y="87046"/>
                  </a:lnTo>
                  <a:lnTo>
                    <a:pt x="216004" y="94742"/>
                  </a:lnTo>
                  <a:lnTo>
                    <a:pt x="213028" y="103841"/>
                  </a:lnTo>
                  <a:lnTo>
                    <a:pt x="210052" y="113876"/>
                  </a:lnTo>
                  <a:lnTo>
                    <a:pt x="209060" y="124535"/>
                  </a:lnTo>
                  <a:lnTo>
                    <a:pt x="209390" y="135609"/>
                  </a:lnTo>
                  <a:lnTo>
                    <a:pt x="210603" y="146961"/>
                  </a:lnTo>
                  <a:lnTo>
                    <a:pt x="212404" y="159490"/>
                  </a:lnTo>
                  <a:lnTo>
                    <a:pt x="217050" y="186639"/>
                  </a:lnTo>
                  <a:lnTo>
                    <a:pt x="219679" y="199832"/>
                  </a:lnTo>
                  <a:lnTo>
                    <a:pt x="225245" y="225075"/>
                  </a:lnTo>
                  <a:lnTo>
                    <a:pt x="228118" y="236370"/>
                  </a:lnTo>
                  <a:lnTo>
                    <a:pt x="231025" y="246877"/>
                  </a:lnTo>
                  <a:lnTo>
                    <a:pt x="233956" y="256858"/>
                  </a:lnTo>
                  <a:lnTo>
                    <a:pt x="237894" y="266489"/>
                  </a:lnTo>
                  <a:lnTo>
                    <a:pt x="242504" y="275886"/>
                  </a:lnTo>
                  <a:lnTo>
                    <a:pt x="247562" y="285127"/>
                  </a:lnTo>
                  <a:lnTo>
                    <a:pt x="252918" y="294265"/>
                  </a:lnTo>
                  <a:lnTo>
                    <a:pt x="268945" y="320354"/>
                  </a:lnTo>
                  <a:lnTo>
                    <a:pt x="273127" y="327671"/>
                  </a:lnTo>
                  <a:lnTo>
                    <a:pt x="276906" y="334533"/>
                  </a:lnTo>
                  <a:lnTo>
                    <a:pt x="282403" y="339108"/>
                  </a:lnTo>
                  <a:lnTo>
                    <a:pt x="289044" y="342158"/>
                  </a:lnTo>
                  <a:lnTo>
                    <a:pt x="296447" y="344191"/>
                  </a:lnTo>
                  <a:lnTo>
                    <a:pt x="302376" y="346539"/>
                  </a:lnTo>
                  <a:lnTo>
                    <a:pt x="311608" y="351793"/>
                  </a:lnTo>
                  <a:lnTo>
                    <a:pt x="321665" y="354791"/>
                  </a:lnTo>
                  <a:lnTo>
                    <a:pt x="338044" y="3571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28428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44008" y="1412776"/>
            <a:ext cx="3960440" cy="5017233"/>
            <a:chOff x="4644008" y="1412776"/>
            <a:chExt cx="3960440" cy="5017233"/>
          </a:xfrm>
        </p:grpSpPr>
        <p:grpSp>
          <p:nvGrpSpPr>
            <p:cNvPr id="21" name="Group 20"/>
            <p:cNvGrpSpPr/>
            <p:nvPr/>
          </p:nvGrpSpPr>
          <p:grpSpPr>
            <a:xfrm>
              <a:off x="5126636" y="1412776"/>
              <a:ext cx="3477812" cy="5017233"/>
              <a:chOff x="5126636" y="1720163"/>
              <a:chExt cx="3477812" cy="5017233"/>
            </a:xfrm>
          </p:grpSpPr>
          <p:pic>
            <p:nvPicPr>
              <p:cNvPr id="22" name="il_fi" descr="http://www.beltina.org/pics/nephron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933" t="-2227" r="16488" b="21074"/>
              <a:stretch/>
            </p:blipFill>
            <p:spPr bwMode="auto">
              <a:xfrm>
                <a:off x="5126636" y="1720163"/>
                <a:ext cx="3090050" cy="501723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156176" y="1988840"/>
                <a:ext cx="244827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20872981">
                <a:off x="6373933" y="2172600"/>
                <a:ext cx="458417" cy="75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219518">
                <a:off x="7563217" y="4595090"/>
                <a:ext cx="838040" cy="198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457476" y="5488430"/>
                <a:ext cx="1340890" cy="75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4932040" y="2240841"/>
              <a:ext cx="360040" cy="3240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112060" y="1556792"/>
              <a:ext cx="1491081" cy="6840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44008" y="3789040"/>
              <a:ext cx="1656183" cy="1492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179512" y="150125"/>
            <a:ext cx="8928992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REABSORPTION…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40840"/>
            <a:ext cx="4947986" cy="4617160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The </a:t>
            </a:r>
            <a:r>
              <a:rPr lang="en-CA" sz="3600" b="1" u="sng" dirty="0" smtClean="0"/>
              <a:t>Ascending Loop of </a:t>
            </a:r>
            <a:r>
              <a:rPr lang="en-CA" sz="3600" b="1" u="sng" dirty="0" err="1" smtClean="0"/>
              <a:t>Henle</a:t>
            </a:r>
            <a:r>
              <a:rPr lang="en-CA" sz="3600" b="1" dirty="0" smtClean="0"/>
              <a:t> is </a:t>
            </a:r>
            <a:r>
              <a:rPr lang="en-CA" sz="3600" b="1" dirty="0" smtClean="0">
                <a:solidFill>
                  <a:srgbClr val="FF0000"/>
                </a:solidFill>
              </a:rPr>
              <a:t>only permeable</a:t>
            </a:r>
            <a:r>
              <a:rPr lang="en-CA" sz="3600" b="1" dirty="0" smtClean="0"/>
              <a:t> to </a:t>
            </a:r>
            <a:r>
              <a:rPr lang="en-CA" sz="3600" b="1" dirty="0" err="1" smtClean="0">
                <a:solidFill>
                  <a:schemeClr val="accent6">
                    <a:lumMod val="75000"/>
                  </a:schemeClr>
                </a:solidFill>
              </a:rPr>
              <a:t>NaCl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CA" sz="3600" b="1" dirty="0" smtClean="0"/>
              <a:t>Removing it creates an osmotic gradient in the Interstitial Fluid to help pull out more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CA" sz="3600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CA" sz="3600" b="1" dirty="0" smtClean="0"/>
              <a:t> from the Nephron</a:t>
            </a:r>
            <a:endParaRPr lang="en-CA" sz="3600" b="1" baseline="30000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05901" y="2973362"/>
            <a:ext cx="2758387" cy="20398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5911878" y="4025161"/>
            <a:ext cx="3026740" cy="2375261"/>
            <a:chOff x="5911878" y="4025161"/>
            <a:chExt cx="3026740" cy="2375261"/>
          </a:xfrm>
        </p:grpSpPr>
        <p:sp>
          <p:nvSpPr>
            <p:cNvPr id="5" name="SMARTInkAnnotation70"/>
            <p:cNvSpPr/>
            <p:nvPr/>
          </p:nvSpPr>
          <p:spPr>
            <a:xfrm>
              <a:off x="7072313" y="5938532"/>
              <a:ext cx="71427" cy="461890"/>
            </a:xfrm>
            <a:custGeom>
              <a:avLst/>
              <a:gdLst/>
              <a:ahLst/>
              <a:cxnLst/>
              <a:rect l="0" t="0" r="0" b="0"/>
              <a:pathLst>
                <a:path w="71427" h="461890">
                  <a:moveTo>
                    <a:pt x="35718" y="60053"/>
                  </a:moveTo>
                  <a:lnTo>
                    <a:pt x="35718" y="64793"/>
                  </a:lnTo>
                  <a:lnTo>
                    <a:pt x="34726" y="66190"/>
                  </a:lnTo>
                  <a:lnTo>
                    <a:pt x="33072" y="67121"/>
                  </a:lnTo>
                  <a:lnTo>
                    <a:pt x="30977" y="67742"/>
                  </a:lnTo>
                  <a:lnTo>
                    <a:pt x="29581" y="69147"/>
                  </a:lnTo>
                  <a:lnTo>
                    <a:pt x="28650" y="71078"/>
                  </a:lnTo>
                  <a:lnTo>
                    <a:pt x="27156" y="76562"/>
                  </a:lnTo>
                  <a:lnTo>
                    <a:pt x="26898" y="82253"/>
                  </a:lnTo>
                  <a:lnTo>
                    <a:pt x="25868" y="85767"/>
                  </a:lnTo>
                  <a:lnTo>
                    <a:pt x="24192" y="90094"/>
                  </a:lnTo>
                  <a:lnTo>
                    <a:pt x="22080" y="94963"/>
                  </a:lnTo>
                  <a:lnTo>
                    <a:pt x="20673" y="99202"/>
                  </a:lnTo>
                  <a:lnTo>
                    <a:pt x="18692" y="110899"/>
                  </a:lnTo>
                  <a:lnTo>
                    <a:pt x="18229" y="121016"/>
                  </a:lnTo>
                  <a:lnTo>
                    <a:pt x="17114" y="127484"/>
                  </a:lnTo>
                  <a:lnTo>
                    <a:pt x="15378" y="134773"/>
                  </a:lnTo>
                  <a:lnTo>
                    <a:pt x="13228" y="142609"/>
                  </a:lnTo>
                  <a:lnTo>
                    <a:pt x="11795" y="150809"/>
                  </a:lnTo>
                  <a:lnTo>
                    <a:pt x="10839" y="159252"/>
                  </a:lnTo>
                  <a:lnTo>
                    <a:pt x="10203" y="167858"/>
                  </a:lnTo>
                  <a:lnTo>
                    <a:pt x="9778" y="176571"/>
                  </a:lnTo>
                  <a:lnTo>
                    <a:pt x="9306" y="194191"/>
                  </a:lnTo>
                  <a:lnTo>
                    <a:pt x="8188" y="203056"/>
                  </a:lnTo>
                  <a:lnTo>
                    <a:pt x="6450" y="211943"/>
                  </a:lnTo>
                  <a:lnTo>
                    <a:pt x="4300" y="220844"/>
                  </a:lnTo>
                  <a:lnTo>
                    <a:pt x="2867" y="229755"/>
                  </a:lnTo>
                  <a:lnTo>
                    <a:pt x="1911" y="238672"/>
                  </a:lnTo>
                  <a:lnTo>
                    <a:pt x="1274" y="247594"/>
                  </a:lnTo>
                  <a:lnTo>
                    <a:pt x="849" y="256518"/>
                  </a:lnTo>
                  <a:lnTo>
                    <a:pt x="376" y="274371"/>
                  </a:lnTo>
                  <a:lnTo>
                    <a:pt x="0" y="383453"/>
                  </a:lnTo>
                  <a:lnTo>
                    <a:pt x="992" y="386778"/>
                  </a:lnTo>
                  <a:lnTo>
                    <a:pt x="2645" y="389987"/>
                  </a:lnTo>
                  <a:lnTo>
                    <a:pt x="4740" y="393118"/>
                  </a:lnTo>
                  <a:lnTo>
                    <a:pt x="6136" y="394214"/>
                  </a:lnTo>
                  <a:lnTo>
                    <a:pt x="7067" y="393952"/>
                  </a:lnTo>
                  <a:lnTo>
                    <a:pt x="7687" y="392785"/>
                  </a:lnTo>
                  <a:lnTo>
                    <a:pt x="8377" y="388843"/>
                  </a:lnTo>
                  <a:lnTo>
                    <a:pt x="8561" y="386403"/>
                  </a:lnTo>
                  <a:lnTo>
                    <a:pt x="9676" y="383783"/>
                  </a:lnTo>
                  <a:lnTo>
                    <a:pt x="11412" y="381045"/>
                  </a:lnTo>
                  <a:lnTo>
                    <a:pt x="13561" y="378228"/>
                  </a:lnTo>
                  <a:lnTo>
                    <a:pt x="14993" y="373373"/>
                  </a:lnTo>
                  <a:lnTo>
                    <a:pt x="16585" y="360041"/>
                  </a:lnTo>
                  <a:lnTo>
                    <a:pt x="17293" y="346839"/>
                  </a:lnTo>
                  <a:lnTo>
                    <a:pt x="18599" y="333365"/>
                  </a:lnTo>
                  <a:lnTo>
                    <a:pt x="20336" y="325604"/>
                  </a:lnTo>
                  <a:lnTo>
                    <a:pt x="22486" y="317455"/>
                  </a:lnTo>
                  <a:lnTo>
                    <a:pt x="23921" y="309045"/>
                  </a:lnTo>
                  <a:lnTo>
                    <a:pt x="24876" y="300461"/>
                  </a:lnTo>
                  <a:lnTo>
                    <a:pt x="25514" y="291763"/>
                  </a:lnTo>
                  <a:lnTo>
                    <a:pt x="25938" y="282987"/>
                  </a:lnTo>
                  <a:lnTo>
                    <a:pt x="26410" y="265299"/>
                  </a:lnTo>
                  <a:lnTo>
                    <a:pt x="26778" y="171762"/>
                  </a:lnTo>
                  <a:lnTo>
                    <a:pt x="27774" y="160323"/>
                  </a:lnTo>
                  <a:lnTo>
                    <a:pt x="29429" y="148728"/>
                  </a:lnTo>
                  <a:lnTo>
                    <a:pt x="31525" y="137029"/>
                  </a:lnTo>
                  <a:lnTo>
                    <a:pt x="32923" y="125261"/>
                  </a:lnTo>
                  <a:lnTo>
                    <a:pt x="33854" y="113447"/>
                  </a:lnTo>
                  <a:lnTo>
                    <a:pt x="34476" y="101602"/>
                  </a:lnTo>
                  <a:lnTo>
                    <a:pt x="35882" y="90729"/>
                  </a:lnTo>
                  <a:lnTo>
                    <a:pt x="37812" y="80504"/>
                  </a:lnTo>
                  <a:lnTo>
                    <a:pt x="40091" y="70711"/>
                  </a:lnTo>
                  <a:lnTo>
                    <a:pt x="42602" y="61205"/>
                  </a:lnTo>
                  <a:lnTo>
                    <a:pt x="48038" y="42705"/>
                  </a:lnTo>
                  <a:lnTo>
                    <a:pt x="50876" y="34598"/>
                  </a:lnTo>
                  <a:lnTo>
                    <a:pt x="53762" y="27208"/>
                  </a:lnTo>
                  <a:lnTo>
                    <a:pt x="56677" y="20297"/>
                  </a:lnTo>
                  <a:lnTo>
                    <a:pt x="58620" y="14697"/>
                  </a:lnTo>
                  <a:lnTo>
                    <a:pt x="60780" y="5830"/>
                  </a:lnTo>
                  <a:lnTo>
                    <a:pt x="62348" y="3069"/>
                  </a:lnTo>
                  <a:lnTo>
                    <a:pt x="64385" y="1228"/>
                  </a:lnTo>
                  <a:lnTo>
                    <a:pt x="66735" y="0"/>
                  </a:lnTo>
                  <a:lnTo>
                    <a:pt x="68302" y="174"/>
                  </a:lnTo>
                  <a:lnTo>
                    <a:pt x="69347" y="1282"/>
                  </a:lnTo>
                  <a:lnTo>
                    <a:pt x="70043" y="3013"/>
                  </a:lnTo>
                  <a:lnTo>
                    <a:pt x="71024" y="14930"/>
                  </a:lnTo>
                  <a:lnTo>
                    <a:pt x="71253" y="28092"/>
                  </a:lnTo>
                  <a:lnTo>
                    <a:pt x="71426" y="99491"/>
                  </a:lnTo>
                  <a:lnTo>
                    <a:pt x="70437" y="111150"/>
                  </a:lnTo>
                  <a:lnTo>
                    <a:pt x="68787" y="122891"/>
                  </a:lnTo>
                  <a:lnTo>
                    <a:pt x="66694" y="134687"/>
                  </a:lnTo>
                  <a:lnTo>
                    <a:pt x="65298" y="145528"/>
                  </a:lnTo>
                  <a:lnTo>
                    <a:pt x="64368" y="155731"/>
                  </a:lnTo>
                  <a:lnTo>
                    <a:pt x="63748" y="165511"/>
                  </a:lnTo>
                  <a:lnTo>
                    <a:pt x="63058" y="184313"/>
                  </a:lnTo>
                  <a:lnTo>
                    <a:pt x="62670" y="214280"/>
                  </a:lnTo>
                  <a:lnTo>
                    <a:pt x="62510" y="318533"/>
                  </a:lnTo>
                  <a:lnTo>
                    <a:pt x="61517" y="326631"/>
                  </a:lnTo>
                  <a:lnTo>
                    <a:pt x="59863" y="334014"/>
                  </a:lnTo>
                  <a:lnTo>
                    <a:pt x="57767" y="340920"/>
                  </a:lnTo>
                  <a:lnTo>
                    <a:pt x="56370" y="346517"/>
                  </a:lnTo>
                  <a:lnTo>
                    <a:pt x="54405" y="357149"/>
                  </a:lnTo>
                  <a:lnTo>
                    <a:pt x="54129" y="357336"/>
                  </a:lnTo>
                  <a:lnTo>
                    <a:pt x="53945" y="356468"/>
                  </a:lnTo>
                  <a:lnTo>
                    <a:pt x="53687" y="345766"/>
                  </a:lnTo>
                  <a:lnTo>
                    <a:pt x="53587" y="287939"/>
                  </a:lnTo>
                  <a:lnTo>
                    <a:pt x="52592" y="274485"/>
                  </a:lnTo>
                  <a:lnTo>
                    <a:pt x="50936" y="259562"/>
                  </a:lnTo>
                  <a:lnTo>
                    <a:pt x="48841" y="243660"/>
                  </a:lnTo>
                  <a:lnTo>
                    <a:pt x="47442" y="229091"/>
                  </a:lnTo>
                  <a:lnTo>
                    <a:pt x="46511" y="215409"/>
                  </a:lnTo>
                  <a:lnTo>
                    <a:pt x="45890" y="202319"/>
                  </a:lnTo>
                  <a:lnTo>
                    <a:pt x="45200" y="174546"/>
                  </a:lnTo>
                  <a:lnTo>
                    <a:pt x="44657" y="86435"/>
                  </a:lnTo>
                  <a:lnTo>
                    <a:pt x="43662" y="83594"/>
                  </a:lnTo>
                  <a:lnTo>
                    <a:pt x="42006" y="81700"/>
                  </a:lnTo>
                  <a:lnTo>
                    <a:pt x="39911" y="80437"/>
                  </a:lnTo>
                  <a:lnTo>
                    <a:pt x="38513" y="80588"/>
                  </a:lnTo>
                  <a:lnTo>
                    <a:pt x="37581" y="81681"/>
                  </a:lnTo>
                  <a:lnTo>
                    <a:pt x="35554" y="86533"/>
                  </a:lnTo>
                  <a:lnTo>
                    <a:pt x="31346" y="95304"/>
                  </a:lnTo>
                  <a:lnTo>
                    <a:pt x="29826" y="102405"/>
                  </a:lnTo>
                  <a:lnTo>
                    <a:pt x="28814" y="111108"/>
                  </a:lnTo>
                  <a:lnTo>
                    <a:pt x="28139" y="120879"/>
                  </a:lnTo>
                  <a:lnTo>
                    <a:pt x="26696" y="131361"/>
                  </a:lnTo>
                  <a:lnTo>
                    <a:pt x="24742" y="142319"/>
                  </a:lnTo>
                  <a:lnTo>
                    <a:pt x="22448" y="153592"/>
                  </a:lnTo>
                  <a:lnTo>
                    <a:pt x="20918" y="166069"/>
                  </a:lnTo>
                  <a:lnTo>
                    <a:pt x="19898" y="179347"/>
                  </a:lnTo>
                  <a:lnTo>
                    <a:pt x="19218" y="193161"/>
                  </a:lnTo>
                  <a:lnTo>
                    <a:pt x="17774" y="206338"/>
                  </a:lnTo>
                  <a:lnTo>
                    <a:pt x="15816" y="219093"/>
                  </a:lnTo>
                  <a:lnTo>
                    <a:pt x="13520" y="231563"/>
                  </a:lnTo>
                  <a:lnTo>
                    <a:pt x="11990" y="242855"/>
                  </a:lnTo>
                  <a:lnTo>
                    <a:pt x="10970" y="253358"/>
                  </a:lnTo>
                  <a:lnTo>
                    <a:pt x="10290" y="263337"/>
                  </a:lnTo>
                  <a:lnTo>
                    <a:pt x="9534" y="279717"/>
                  </a:lnTo>
                  <a:lnTo>
                    <a:pt x="9332" y="286862"/>
                  </a:lnTo>
                  <a:lnTo>
                    <a:pt x="10190" y="292619"/>
                  </a:lnTo>
                  <a:lnTo>
                    <a:pt x="11753" y="297448"/>
                  </a:lnTo>
                  <a:lnTo>
                    <a:pt x="13789" y="301660"/>
                  </a:lnTo>
                  <a:lnTo>
                    <a:pt x="15145" y="305461"/>
                  </a:lnTo>
                  <a:lnTo>
                    <a:pt x="17322" y="316042"/>
                  </a:lnTo>
                  <a:lnTo>
                    <a:pt x="17502" y="317033"/>
                  </a:lnTo>
                  <a:lnTo>
                    <a:pt x="18613" y="316701"/>
                  </a:lnTo>
                  <a:lnTo>
                    <a:pt x="20346" y="315488"/>
                  </a:lnTo>
                  <a:lnTo>
                    <a:pt x="22493" y="313686"/>
                  </a:lnTo>
                  <a:lnTo>
                    <a:pt x="24917" y="310501"/>
                  </a:lnTo>
                  <a:lnTo>
                    <a:pt x="27525" y="306393"/>
                  </a:lnTo>
                  <a:lnTo>
                    <a:pt x="30257" y="301671"/>
                  </a:lnTo>
                  <a:lnTo>
                    <a:pt x="35936" y="291132"/>
                  </a:lnTo>
                  <a:lnTo>
                    <a:pt x="38840" y="285543"/>
                  </a:lnTo>
                  <a:lnTo>
                    <a:pt x="40776" y="277848"/>
                  </a:lnTo>
                  <a:lnTo>
                    <a:pt x="42066" y="268750"/>
                  </a:lnTo>
                  <a:lnTo>
                    <a:pt x="42927" y="258716"/>
                  </a:lnTo>
                  <a:lnTo>
                    <a:pt x="44493" y="248057"/>
                  </a:lnTo>
                  <a:lnTo>
                    <a:pt x="46529" y="236984"/>
                  </a:lnTo>
                  <a:lnTo>
                    <a:pt x="48879" y="225632"/>
                  </a:lnTo>
                  <a:lnTo>
                    <a:pt x="50444" y="215087"/>
                  </a:lnTo>
                  <a:lnTo>
                    <a:pt x="51489" y="205081"/>
                  </a:lnTo>
                  <a:lnTo>
                    <a:pt x="52185" y="195434"/>
                  </a:lnTo>
                  <a:lnTo>
                    <a:pt x="53641" y="186026"/>
                  </a:lnTo>
                  <a:lnTo>
                    <a:pt x="55605" y="176777"/>
                  </a:lnTo>
                  <a:lnTo>
                    <a:pt x="57905" y="167635"/>
                  </a:lnTo>
                  <a:lnTo>
                    <a:pt x="59439" y="159556"/>
                  </a:lnTo>
                  <a:lnTo>
                    <a:pt x="61143" y="145287"/>
                  </a:lnTo>
                  <a:lnTo>
                    <a:pt x="62103" y="135578"/>
                  </a:lnTo>
                  <a:lnTo>
                    <a:pt x="61245" y="136200"/>
                  </a:lnTo>
                  <a:lnTo>
                    <a:pt x="59682" y="138599"/>
                  </a:lnTo>
                  <a:lnTo>
                    <a:pt x="57647" y="142183"/>
                  </a:lnTo>
                  <a:lnTo>
                    <a:pt x="56290" y="148541"/>
                  </a:lnTo>
                  <a:lnTo>
                    <a:pt x="55385" y="156748"/>
                  </a:lnTo>
                  <a:lnTo>
                    <a:pt x="54783" y="166188"/>
                  </a:lnTo>
                  <a:lnTo>
                    <a:pt x="54112" y="192552"/>
                  </a:lnTo>
                  <a:lnTo>
                    <a:pt x="53934" y="207917"/>
                  </a:lnTo>
                  <a:lnTo>
                    <a:pt x="52823" y="226098"/>
                  </a:lnTo>
                  <a:lnTo>
                    <a:pt x="51089" y="246156"/>
                  </a:lnTo>
                  <a:lnTo>
                    <a:pt x="48943" y="267466"/>
                  </a:lnTo>
                  <a:lnTo>
                    <a:pt x="47511" y="289610"/>
                  </a:lnTo>
                  <a:lnTo>
                    <a:pt x="46556" y="312310"/>
                  </a:lnTo>
                  <a:lnTo>
                    <a:pt x="45921" y="335380"/>
                  </a:lnTo>
                  <a:lnTo>
                    <a:pt x="46488" y="355722"/>
                  </a:lnTo>
                  <a:lnTo>
                    <a:pt x="47859" y="374244"/>
                  </a:lnTo>
                  <a:lnTo>
                    <a:pt x="49765" y="391553"/>
                  </a:lnTo>
                  <a:lnTo>
                    <a:pt x="51036" y="407061"/>
                  </a:lnTo>
                  <a:lnTo>
                    <a:pt x="51884" y="421368"/>
                  </a:lnTo>
                  <a:lnTo>
                    <a:pt x="53578" y="4618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SMARTInkAnnotation71"/>
            <p:cNvSpPr/>
            <p:nvPr/>
          </p:nvSpPr>
          <p:spPr>
            <a:xfrm>
              <a:off x="7108604" y="4025161"/>
              <a:ext cx="565587" cy="178402"/>
            </a:xfrm>
            <a:custGeom>
              <a:avLst/>
              <a:gdLst/>
              <a:ahLst/>
              <a:cxnLst/>
              <a:rect l="0" t="0" r="0" b="0"/>
              <a:pathLst>
                <a:path w="565587" h="178402">
                  <a:moveTo>
                    <a:pt x="195880" y="80330"/>
                  </a:moveTo>
                  <a:lnTo>
                    <a:pt x="195880" y="85071"/>
                  </a:lnTo>
                  <a:lnTo>
                    <a:pt x="194888" y="86467"/>
                  </a:lnTo>
                  <a:lnTo>
                    <a:pt x="193234" y="87398"/>
                  </a:lnTo>
                  <a:lnTo>
                    <a:pt x="187318" y="89151"/>
                  </a:lnTo>
                  <a:lnTo>
                    <a:pt x="182319" y="93969"/>
                  </a:lnTo>
                  <a:lnTo>
                    <a:pt x="178398" y="97820"/>
                  </a:lnTo>
                  <a:lnTo>
                    <a:pt x="178133" y="102821"/>
                  </a:lnTo>
                  <a:lnTo>
                    <a:pt x="178023" y="107008"/>
                  </a:lnTo>
                  <a:lnTo>
                    <a:pt x="187503" y="102346"/>
                  </a:lnTo>
                  <a:lnTo>
                    <a:pt x="194803" y="97391"/>
                  </a:lnTo>
                  <a:lnTo>
                    <a:pt x="198138" y="94681"/>
                  </a:lnTo>
                  <a:lnTo>
                    <a:pt x="203339" y="91882"/>
                  </a:lnTo>
                  <a:lnTo>
                    <a:pt x="209783" y="89024"/>
                  </a:lnTo>
                  <a:lnTo>
                    <a:pt x="217054" y="86126"/>
                  </a:lnTo>
                  <a:lnTo>
                    <a:pt x="225872" y="82210"/>
                  </a:lnTo>
                  <a:lnTo>
                    <a:pt x="246252" y="72567"/>
                  </a:lnTo>
                  <a:lnTo>
                    <a:pt x="256250" y="68209"/>
                  </a:lnTo>
                  <a:lnTo>
                    <a:pt x="265893" y="64312"/>
                  </a:lnTo>
                  <a:lnTo>
                    <a:pt x="275298" y="60722"/>
                  </a:lnTo>
                  <a:lnTo>
                    <a:pt x="285535" y="56344"/>
                  </a:lnTo>
                  <a:lnTo>
                    <a:pt x="307495" y="46188"/>
                  </a:lnTo>
                  <a:lnTo>
                    <a:pt x="318908" y="41694"/>
                  </a:lnTo>
                  <a:lnTo>
                    <a:pt x="330485" y="37705"/>
                  </a:lnTo>
                  <a:lnTo>
                    <a:pt x="342171" y="34054"/>
                  </a:lnTo>
                  <a:lnTo>
                    <a:pt x="365740" y="27352"/>
                  </a:lnTo>
                  <a:lnTo>
                    <a:pt x="377581" y="24176"/>
                  </a:lnTo>
                  <a:lnTo>
                    <a:pt x="398676" y="18000"/>
                  </a:lnTo>
                  <a:lnTo>
                    <a:pt x="408467" y="14964"/>
                  </a:lnTo>
                  <a:lnTo>
                    <a:pt x="418964" y="12941"/>
                  </a:lnTo>
                  <a:lnTo>
                    <a:pt x="429931" y="11591"/>
                  </a:lnTo>
                  <a:lnTo>
                    <a:pt x="441212" y="10692"/>
                  </a:lnTo>
                  <a:lnTo>
                    <a:pt x="451708" y="9100"/>
                  </a:lnTo>
                  <a:lnTo>
                    <a:pt x="461682" y="7047"/>
                  </a:lnTo>
                  <a:lnTo>
                    <a:pt x="471308" y="4686"/>
                  </a:lnTo>
                  <a:lnTo>
                    <a:pt x="480702" y="3111"/>
                  </a:lnTo>
                  <a:lnTo>
                    <a:pt x="489941" y="2062"/>
                  </a:lnTo>
                  <a:lnTo>
                    <a:pt x="507153" y="896"/>
                  </a:lnTo>
                  <a:lnTo>
                    <a:pt x="521416" y="378"/>
                  </a:lnTo>
                  <a:lnTo>
                    <a:pt x="545750" y="45"/>
                  </a:lnTo>
                  <a:lnTo>
                    <a:pt x="554114" y="0"/>
                  </a:lnTo>
                  <a:lnTo>
                    <a:pt x="557735" y="980"/>
                  </a:lnTo>
                  <a:lnTo>
                    <a:pt x="564402" y="4715"/>
                  </a:lnTo>
                  <a:lnTo>
                    <a:pt x="565586" y="7100"/>
                  </a:lnTo>
                  <a:lnTo>
                    <a:pt x="565382" y="9682"/>
                  </a:lnTo>
                  <a:lnTo>
                    <a:pt x="564253" y="12395"/>
                  </a:lnTo>
                  <a:lnTo>
                    <a:pt x="561517" y="15197"/>
                  </a:lnTo>
                  <a:lnTo>
                    <a:pt x="557709" y="18057"/>
                  </a:lnTo>
                  <a:lnTo>
                    <a:pt x="553185" y="20955"/>
                  </a:lnTo>
                  <a:lnTo>
                    <a:pt x="548185" y="23880"/>
                  </a:lnTo>
                  <a:lnTo>
                    <a:pt x="542867" y="26822"/>
                  </a:lnTo>
                  <a:lnTo>
                    <a:pt x="529683" y="33728"/>
                  </a:lnTo>
                  <a:lnTo>
                    <a:pt x="510594" y="43412"/>
                  </a:lnTo>
                  <a:lnTo>
                    <a:pt x="499947" y="47781"/>
                  </a:lnTo>
                  <a:lnTo>
                    <a:pt x="488880" y="51686"/>
                  </a:lnTo>
                  <a:lnTo>
                    <a:pt x="477534" y="55281"/>
                  </a:lnTo>
                  <a:lnTo>
                    <a:pt x="466993" y="59662"/>
                  </a:lnTo>
                  <a:lnTo>
                    <a:pt x="456989" y="64567"/>
                  </a:lnTo>
                  <a:lnTo>
                    <a:pt x="447344" y="69822"/>
                  </a:lnTo>
                  <a:lnTo>
                    <a:pt x="436945" y="73324"/>
                  </a:lnTo>
                  <a:lnTo>
                    <a:pt x="426043" y="75660"/>
                  </a:lnTo>
                  <a:lnTo>
                    <a:pt x="414807" y="77217"/>
                  </a:lnTo>
                  <a:lnTo>
                    <a:pt x="404338" y="79247"/>
                  </a:lnTo>
                  <a:lnTo>
                    <a:pt x="394384" y="81593"/>
                  </a:lnTo>
                  <a:lnTo>
                    <a:pt x="384770" y="84148"/>
                  </a:lnTo>
                  <a:lnTo>
                    <a:pt x="366152" y="89634"/>
                  </a:lnTo>
                  <a:lnTo>
                    <a:pt x="357019" y="92486"/>
                  </a:lnTo>
                  <a:lnTo>
                    <a:pt x="347955" y="94387"/>
                  </a:lnTo>
                  <a:lnTo>
                    <a:pt x="338935" y="95655"/>
                  </a:lnTo>
                  <a:lnTo>
                    <a:pt x="321968" y="98055"/>
                  </a:lnTo>
                  <a:lnTo>
                    <a:pt x="307812" y="102430"/>
                  </a:lnTo>
                  <a:lnTo>
                    <a:pt x="299275" y="104985"/>
                  </a:lnTo>
                  <a:lnTo>
                    <a:pt x="269291" y="113322"/>
                  </a:lnTo>
                  <a:lnTo>
                    <a:pt x="250334" y="119136"/>
                  </a:lnTo>
                  <a:lnTo>
                    <a:pt x="240121" y="123068"/>
                  </a:lnTo>
                  <a:lnTo>
                    <a:pt x="229343" y="127674"/>
                  </a:lnTo>
                  <a:lnTo>
                    <a:pt x="218188" y="132729"/>
                  </a:lnTo>
                  <a:lnTo>
                    <a:pt x="206784" y="137090"/>
                  </a:lnTo>
                  <a:lnTo>
                    <a:pt x="195211" y="140991"/>
                  </a:lnTo>
                  <a:lnTo>
                    <a:pt x="183528" y="144584"/>
                  </a:lnTo>
                  <a:lnTo>
                    <a:pt x="159962" y="151221"/>
                  </a:lnTo>
                  <a:lnTo>
                    <a:pt x="148124" y="154380"/>
                  </a:lnTo>
                  <a:lnTo>
                    <a:pt x="127030" y="160535"/>
                  </a:lnTo>
                  <a:lnTo>
                    <a:pt x="98420" y="169579"/>
                  </a:lnTo>
                  <a:lnTo>
                    <a:pt x="81127" y="174567"/>
                  </a:lnTo>
                  <a:lnTo>
                    <a:pt x="66827" y="176783"/>
                  </a:lnTo>
                  <a:lnTo>
                    <a:pt x="53856" y="177769"/>
                  </a:lnTo>
                  <a:lnTo>
                    <a:pt x="38043" y="178324"/>
                  </a:lnTo>
                  <a:lnTo>
                    <a:pt x="34102" y="178401"/>
                  </a:lnTo>
                  <a:lnTo>
                    <a:pt x="30480" y="177461"/>
                  </a:lnTo>
                  <a:lnTo>
                    <a:pt x="21638" y="172389"/>
                  </a:lnTo>
                  <a:lnTo>
                    <a:pt x="19220" y="170855"/>
                  </a:lnTo>
                  <a:lnTo>
                    <a:pt x="18575" y="169454"/>
                  </a:lnTo>
                  <a:lnTo>
                    <a:pt x="17859" y="165251"/>
                  </a:lnTo>
                  <a:lnTo>
                    <a:pt x="18661" y="162741"/>
                  </a:lnTo>
                  <a:lnTo>
                    <a:pt x="22197" y="157307"/>
                  </a:lnTo>
                  <a:lnTo>
                    <a:pt x="25026" y="153409"/>
                  </a:lnTo>
                  <a:lnTo>
                    <a:pt x="26415" y="152862"/>
                  </a:lnTo>
                  <a:lnTo>
                    <a:pt x="30603" y="152254"/>
                  </a:lnTo>
                  <a:lnTo>
                    <a:pt x="33110" y="151100"/>
                  </a:lnTo>
                  <a:lnTo>
                    <a:pt x="38541" y="147172"/>
                  </a:lnTo>
                  <a:lnTo>
                    <a:pt x="42370" y="145727"/>
                  </a:lnTo>
                  <a:lnTo>
                    <a:pt x="57240" y="143694"/>
                  </a:lnTo>
                  <a:lnTo>
                    <a:pt x="68447" y="143219"/>
                  </a:lnTo>
                  <a:lnTo>
                    <a:pt x="82689" y="140362"/>
                  </a:lnTo>
                  <a:lnTo>
                    <a:pt x="98940" y="135785"/>
                  </a:lnTo>
                  <a:lnTo>
                    <a:pt x="124823" y="127629"/>
                  </a:lnTo>
                  <a:lnTo>
                    <a:pt x="142471" y="121857"/>
                  </a:lnTo>
                  <a:lnTo>
                    <a:pt x="152337" y="118929"/>
                  </a:lnTo>
                  <a:lnTo>
                    <a:pt x="173882" y="113030"/>
                  </a:lnTo>
                  <a:lnTo>
                    <a:pt x="314957" y="77353"/>
                  </a:lnTo>
                  <a:lnTo>
                    <a:pt x="325866" y="75369"/>
                  </a:lnTo>
                  <a:lnTo>
                    <a:pt x="336115" y="74046"/>
                  </a:lnTo>
                  <a:lnTo>
                    <a:pt x="345925" y="73165"/>
                  </a:lnTo>
                  <a:lnTo>
                    <a:pt x="362116" y="69539"/>
                  </a:lnTo>
                  <a:lnTo>
                    <a:pt x="379742" y="64565"/>
                  </a:lnTo>
                  <a:lnTo>
                    <a:pt x="394587" y="62885"/>
                  </a:lnTo>
                  <a:lnTo>
                    <a:pt x="396812" y="63739"/>
                  </a:lnTo>
                  <a:lnTo>
                    <a:pt x="398296" y="65301"/>
                  </a:lnTo>
                  <a:lnTo>
                    <a:pt x="400676" y="70196"/>
                  </a:lnTo>
                  <a:lnTo>
                    <a:pt x="399880" y="70598"/>
                  </a:lnTo>
                  <a:lnTo>
                    <a:pt x="391472" y="71242"/>
                  </a:lnTo>
                  <a:lnTo>
                    <a:pt x="375517" y="71370"/>
                  </a:lnTo>
                  <a:lnTo>
                    <a:pt x="301258" y="71401"/>
                  </a:lnTo>
                  <a:lnTo>
                    <a:pt x="284387" y="74046"/>
                  </a:lnTo>
                  <a:lnTo>
                    <a:pt x="275720" y="76141"/>
                  </a:lnTo>
                  <a:lnTo>
                    <a:pt x="265974" y="77537"/>
                  </a:lnTo>
                  <a:lnTo>
                    <a:pt x="255508" y="78468"/>
                  </a:lnTo>
                  <a:lnTo>
                    <a:pt x="244562" y="79089"/>
                  </a:lnTo>
                  <a:lnTo>
                    <a:pt x="221816" y="79779"/>
                  </a:lnTo>
                  <a:lnTo>
                    <a:pt x="210194" y="79962"/>
                  </a:lnTo>
                  <a:lnTo>
                    <a:pt x="198478" y="81078"/>
                  </a:lnTo>
                  <a:lnTo>
                    <a:pt x="186698" y="82813"/>
                  </a:lnTo>
                  <a:lnTo>
                    <a:pt x="174875" y="84962"/>
                  </a:lnTo>
                  <a:lnTo>
                    <a:pt x="163026" y="87387"/>
                  </a:lnTo>
                  <a:lnTo>
                    <a:pt x="139275" y="92727"/>
                  </a:lnTo>
                  <a:lnTo>
                    <a:pt x="127385" y="94548"/>
                  </a:lnTo>
                  <a:lnTo>
                    <a:pt x="115491" y="95762"/>
                  </a:lnTo>
                  <a:lnTo>
                    <a:pt x="103591" y="96571"/>
                  </a:lnTo>
                  <a:lnTo>
                    <a:pt x="92683" y="98103"/>
                  </a:lnTo>
                  <a:lnTo>
                    <a:pt x="82434" y="100116"/>
                  </a:lnTo>
                  <a:lnTo>
                    <a:pt x="72624" y="102451"/>
                  </a:lnTo>
                  <a:lnTo>
                    <a:pt x="56433" y="107690"/>
                  </a:lnTo>
                  <a:lnTo>
                    <a:pt x="42623" y="112334"/>
                  </a:lnTo>
                  <a:lnTo>
                    <a:pt x="29870" y="114398"/>
                  </a:lnTo>
                  <a:lnTo>
                    <a:pt x="24684" y="113956"/>
                  </a:lnTo>
                  <a:lnTo>
                    <a:pt x="20234" y="112670"/>
                  </a:lnTo>
                  <a:lnTo>
                    <a:pt x="12643" y="109586"/>
                  </a:lnTo>
                  <a:lnTo>
                    <a:pt x="1364" y="107444"/>
                  </a:lnTo>
                  <a:lnTo>
                    <a:pt x="718" y="106344"/>
                  </a:lnTo>
                  <a:lnTo>
                    <a:pt x="0" y="102475"/>
                  </a:lnTo>
                  <a:lnTo>
                    <a:pt x="802" y="101047"/>
                  </a:lnTo>
                  <a:lnTo>
                    <a:pt x="2329" y="100095"/>
                  </a:lnTo>
                  <a:lnTo>
                    <a:pt x="4338" y="99460"/>
                  </a:lnTo>
                  <a:lnTo>
                    <a:pt x="9216" y="96108"/>
                  </a:lnTo>
                  <a:lnTo>
                    <a:pt x="11906" y="93826"/>
                  </a:lnTo>
                  <a:lnTo>
                    <a:pt x="15684" y="92304"/>
                  </a:lnTo>
                  <a:lnTo>
                    <a:pt x="30482" y="89170"/>
                  </a:lnTo>
                  <a:lnTo>
                    <a:pt x="41672" y="84920"/>
                  </a:lnTo>
                  <a:lnTo>
                    <a:pt x="55906" y="79724"/>
                  </a:lnTo>
                  <a:lnTo>
                    <a:pt x="72153" y="75100"/>
                  </a:lnTo>
                  <a:lnTo>
                    <a:pt x="99028" y="71505"/>
                  </a:lnTo>
                  <a:lnTo>
                    <a:pt x="109484" y="69485"/>
                  </a:lnTo>
                  <a:lnTo>
                    <a:pt x="120424" y="67147"/>
                  </a:lnTo>
                  <a:lnTo>
                    <a:pt x="130693" y="65589"/>
                  </a:lnTo>
                  <a:lnTo>
                    <a:pt x="140516" y="64549"/>
                  </a:lnTo>
                  <a:lnTo>
                    <a:pt x="150041" y="63856"/>
                  </a:lnTo>
                  <a:lnTo>
                    <a:pt x="160360" y="62403"/>
                  </a:lnTo>
                  <a:lnTo>
                    <a:pt x="171207" y="60441"/>
                  </a:lnTo>
                  <a:lnTo>
                    <a:pt x="182408" y="58141"/>
                  </a:lnTo>
                  <a:lnTo>
                    <a:pt x="193845" y="56608"/>
                  </a:lnTo>
                  <a:lnTo>
                    <a:pt x="205437" y="55586"/>
                  </a:lnTo>
                  <a:lnTo>
                    <a:pt x="217135" y="54904"/>
                  </a:lnTo>
                  <a:lnTo>
                    <a:pt x="240715" y="54147"/>
                  </a:lnTo>
                  <a:lnTo>
                    <a:pt x="288191" y="53661"/>
                  </a:lnTo>
                  <a:lnTo>
                    <a:pt x="299093" y="52629"/>
                  </a:lnTo>
                  <a:lnTo>
                    <a:pt x="309336" y="50949"/>
                  </a:lnTo>
                  <a:lnTo>
                    <a:pt x="319143" y="48836"/>
                  </a:lnTo>
                  <a:lnTo>
                    <a:pt x="329649" y="47428"/>
                  </a:lnTo>
                  <a:lnTo>
                    <a:pt x="340623" y="46489"/>
                  </a:lnTo>
                  <a:lnTo>
                    <a:pt x="351907" y="45863"/>
                  </a:lnTo>
                  <a:lnTo>
                    <a:pt x="372381" y="45168"/>
                  </a:lnTo>
                  <a:lnTo>
                    <a:pt x="410725" y="44685"/>
                  </a:lnTo>
                  <a:lnTo>
                    <a:pt x="435006" y="44615"/>
                  </a:lnTo>
                  <a:lnTo>
                    <a:pt x="435665" y="45606"/>
                  </a:lnTo>
                  <a:lnTo>
                    <a:pt x="436397" y="49353"/>
                  </a:lnTo>
                  <a:lnTo>
                    <a:pt x="435600" y="50749"/>
                  </a:lnTo>
                  <a:lnTo>
                    <a:pt x="434075" y="51680"/>
                  </a:lnTo>
                  <a:lnTo>
                    <a:pt x="429737" y="52714"/>
                  </a:lnTo>
                  <a:lnTo>
                    <a:pt x="416221" y="53378"/>
                  </a:lnTo>
                  <a:lnTo>
                    <a:pt x="359540" y="53539"/>
                  </a:lnTo>
                  <a:lnTo>
                    <a:pt x="347663" y="56186"/>
                  </a:lnTo>
                  <a:lnTo>
                    <a:pt x="334777" y="59678"/>
                  </a:lnTo>
                  <a:lnTo>
                    <a:pt x="319128" y="61229"/>
                  </a:lnTo>
                  <a:lnTo>
                    <a:pt x="302251" y="61919"/>
                  </a:lnTo>
                  <a:lnTo>
                    <a:pt x="293584" y="62103"/>
                  </a:lnTo>
                  <a:lnTo>
                    <a:pt x="283836" y="63218"/>
                  </a:lnTo>
                  <a:lnTo>
                    <a:pt x="273369" y="64953"/>
                  </a:lnTo>
                  <a:lnTo>
                    <a:pt x="262421" y="67103"/>
                  </a:lnTo>
                  <a:lnTo>
                    <a:pt x="239675" y="72136"/>
                  </a:lnTo>
                  <a:lnTo>
                    <a:pt x="228054" y="74868"/>
                  </a:lnTo>
                  <a:lnTo>
                    <a:pt x="217329" y="77681"/>
                  </a:lnTo>
                  <a:lnTo>
                    <a:pt x="197476" y="83453"/>
                  </a:lnTo>
                  <a:lnTo>
                    <a:pt x="188014" y="85388"/>
                  </a:lnTo>
                  <a:lnTo>
                    <a:pt x="178730" y="86679"/>
                  </a:lnTo>
                  <a:lnTo>
                    <a:pt x="169564" y="87539"/>
                  </a:lnTo>
                  <a:lnTo>
                    <a:pt x="160477" y="88113"/>
                  </a:lnTo>
                  <a:lnTo>
                    <a:pt x="142443" y="88750"/>
                  </a:lnTo>
                  <a:lnTo>
                    <a:pt x="120869" y="89160"/>
                  </a:lnTo>
                  <a:lnTo>
                    <a:pt x="113595" y="89215"/>
                  </a:lnTo>
                  <a:lnTo>
                    <a:pt x="110265" y="88238"/>
                  </a:lnTo>
                  <a:lnTo>
                    <a:pt x="103919" y="84506"/>
                  </a:lnTo>
                  <a:lnTo>
                    <a:pt x="101831" y="82122"/>
                  </a:lnTo>
                  <a:lnTo>
                    <a:pt x="100439" y="79540"/>
                  </a:lnTo>
                  <a:lnTo>
                    <a:pt x="97702" y="71542"/>
                  </a:lnTo>
                  <a:lnTo>
                    <a:pt x="112888" y="71409"/>
                  </a:lnTo>
                  <a:lnTo>
                    <a:pt x="141103" y="71401"/>
                  </a:lnTo>
                  <a:lnTo>
                    <a:pt x="154667" y="68755"/>
                  </a:lnTo>
                  <a:lnTo>
                    <a:pt x="170618" y="65264"/>
                  </a:lnTo>
                  <a:lnTo>
                    <a:pt x="187629" y="63712"/>
                  </a:lnTo>
                  <a:lnTo>
                    <a:pt x="197324" y="62307"/>
                  </a:lnTo>
                  <a:lnTo>
                    <a:pt x="207758" y="60377"/>
                  </a:lnTo>
                  <a:lnTo>
                    <a:pt x="229933" y="55587"/>
                  </a:lnTo>
                  <a:lnTo>
                    <a:pt x="288326" y="41513"/>
                  </a:lnTo>
                  <a:lnTo>
                    <a:pt x="299183" y="39569"/>
                  </a:lnTo>
                  <a:lnTo>
                    <a:pt x="309397" y="38274"/>
                  </a:lnTo>
                  <a:lnTo>
                    <a:pt x="319183" y="37410"/>
                  </a:lnTo>
                  <a:lnTo>
                    <a:pt x="329676" y="36834"/>
                  </a:lnTo>
                  <a:lnTo>
                    <a:pt x="351918" y="36194"/>
                  </a:lnTo>
                  <a:lnTo>
                    <a:pt x="405040" y="35727"/>
                  </a:lnTo>
                  <a:lnTo>
                    <a:pt x="418156" y="38348"/>
                  </a:lnTo>
                  <a:lnTo>
                    <a:pt x="430599" y="42820"/>
                  </a:lnTo>
                  <a:lnTo>
                    <a:pt x="442744" y="48115"/>
                  </a:lnTo>
                  <a:lnTo>
                    <a:pt x="455997" y="51934"/>
                  </a:lnTo>
                  <a:lnTo>
                    <a:pt x="458589" y="53462"/>
                  </a:lnTo>
                  <a:lnTo>
                    <a:pt x="460315" y="55473"/>
                  </a:lnTo>
                  <a:lnTo>
                    <a:pt x="463771" y="624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SMARTInkAnnotation72"/>
            <p:cNvSpPr/>
            <p:nvPr/>
          </p:nvSpPr>
          <p:spPr>
            <a:xfrm>
              <a:off x="7322488" y="4543214"/>
              <a:ext cx="490990" cy="204812"/>
            </a:xfrm>
            <a:custGeom>
              <a:avLst/>
              <a:gdLst/>
              <a:ahLst/>
              <a:cxnLst/>
              <a:rect l="0" t="0" r="0" b="0"/>
              <a:pathLst>
                <a:path w="490990" h="204812">
                  <a:moveTo>
                    <a:pt x="44504" y="160566"/>
                  </a:moveTo>
                  <a:lnTo>
                    <a:pt x="44504" y="165306"/>
                  </a:lnTo>
                  <a:lnTo>
                    <a:pt x="43512" y="166704"/>
                  </a:lnTo>
                  <a:lnTo>
                    <a:pt x="41859" y="167635"/>
                  </a:lnTo>
                  <a:lnTo>
                    <a:pt x="39764" y="168255"/>
                  </a:lnTo>
                  <a:lnTo>
                    <a:pt x="34791" y="171591"/>
                  </a:lnTo>
                  <a:lnTo>
                    <a:pt x="32075" y="173869"/>
                  </a:lnTo>
                  <a:lnTo>
                    <a:pt x="30266" y="176380"/>
                  </a:lnTo>
                  <a:lnTo>
                    <a:pt x="28254" y="181816"/>
                  </a:lnTo>
                  <a:lnTo>
                    <a:pt x="26726" y="183663"/>
                  </a:lnTo>
                  <a:lnTo>
                    <a:pt x="24714" y="184894"/>
                  </a:lnTo>
                  <a:lnTo>
                    <a:pt x="22381" y="185714"/>
                  </a:lnTo>
                  <a:lnTo>
                    <a:pt x="20826" y="187253"/>
                  </a:lnTo>
                  <a:lnTo>
                    <a:pt x="19789" y="189272"/>
                  </a:lnTo>
                  <a:lnTo>
                    <a:pt x="19097" y="191610"/>
                  </a:lnTo>
                  <a:lnTo>
                    <a:pt x="17645" y="193168"/>
                  </a:lnTo>
                  <a:lnTo>
                    <a:pt x="15683" y="194208"/>
                  </a:lnTo>
                  <a:lnTo>
                    <a:pt x="13384" y="194900"/>
                  </a:lnTo>
                  <a:lnTo>
                    <a:pt x="8184" y="198316"/>
                  </a:lnTo>
                  <a:lnTo>
                    <a:pt x="343" y="204811"/>
                  </a:lnTo>
                  <a:lnTo>
                    <a:pt x="72" y="202390"/>
                  </a:lnTo>
                  <a:lnTo>
                    <a:pt x="0" y="200355"/>
                  </a:lnTo>
                  <a:lnTo>
                    <a:pt x="944" y="198006"/>
                  </a:lnTo>
                  <a:lnTo>
                    <a:pt x="4639" y="192751"/>
                  </a:lnTo>
                  <a:lnTo>
                    <a:pt x="12235" y="187108"/>
                  </a:lnTo>
                  <a:lnTo>
                    <a:pt x="17038" y="184214"/>
                  </a:lnTo>
                  <a:lnTo>
                    <a:pt x="22225" y="180300"/>
                  </a:lnTo>
                  <a:lnTo>
                    <a:pt x="27667" y="175707"/>
                  </a:lnTo>
                  <a:lnTo>
                    <a:pt x="33279" y="170660"/>
                  </a:lnTo>
                  <a:lnTo>
                    <a:pt x="39997" y="165311"/>
                  </a:lnTo>
                  <a:lnTo>
                    <a:pt x="47453" y="159761"/>
                  </a:lnTo>
                  <a:lnTo>
                    <a:pt x="55400" y="154076"/>
                  </a:lnTo>
                  <a:lnTo>
                    <a:pt x="62682" y="148302"/>
                  </a:lnTo>
                  <a:lnTo>
                    <a:pt x="69520" y="142469"/>
                  </a:lnTo>
                  <a:lnTo>
                    <a:pt x="76065" y="136595"/>
                  </a:lnTo>
                  <a:lnTo>
                    <a:pt x="84396" y="130695"/>
                  </a:lnTo>
                  <a:lnTo>
                    <a:pt x="93919" y="124777"/>
                  </a:lnTo>
                  <a:lnTo>
                    <a:pt x="104236" y="118848"/>
                  </a:lnTo>
                  <a:lnTo>
                    <a:pt x="114091" y="112910"/>
                  </a:lnTo>
                  <a:lnTo>
                    <a:pt x="132979" y="101022"/>
                  </a:lnTo>
                  <a:lnTo>
                    <a:pt x="143175" y="95073"/>
                  </a:lnTo>
                  <a:lnTo>
                    <a:pt x="153941" y="89123"/>
                  </a:lnTo>
                  <a:lnTo>
                    <a:pt x="176487" y="77220"/>
                  </a:lnTo>
                  <a:lnTo>
                    <a:pt x="235138" y="47457"/>
                  </a:lnTo>
                  <a:lnTo>
                    <a:pt x="247991" y="41504"/>
                  </a:lnTo>
                  <a:lnTo>
                    <a:pt x="275503" y="29598"/>
                  </a:lnTo>
                  <a:lnTo>
                    <a:pt x="288792" y="24637"/>
                  </a:lnTo>
                  <a:lnTo>
                    <a:pt x="301621" y="20337"/>
                  </a:lnTo>
                  <a:lnTo>
                    <a:pt x="314142" y="16479"/>
                  </a:lnTo>
                  <a:lnTo>
                    <a:pt x="338637" y="9546"/>
                  </a:lnTo>
                  <a:lnTo>
                    <a:pt x="350726" y="6308"/>
                  </a:lnTo>
                  <a:lnTo>
                    <a:pt x="362754" y="4150"/>
                  </a:lnTo>
                  <a:lnTo>
                    <a:pt x="374741" y="2710"/>
                  </a:lnTo>
                  <a:lnTo>
                    <a:pt x="386700" y="1751"/>
                  </a:lnTo>
                  <a:lnTo>
                    <a:pt x="397650" y="1111"/>
                  </a:lnTo>
                  <a:lnTo>
                    <a:pt x="417755" y="401"/>
                  </a:lnTo>
                  <a:lnTo>
                    <a:pt x="441068" y="0"/>
                  </a:lnTo>
                  <a:lnTo>
                    <a:pt x="454249" y="2553"/>
                  </a:lnTo>
                  <a:lnTo>
                    <a:pt x="465730" y="6003"/>
                  </a:lnTo>
                  <a:lnTo>
                    <a:pt x="474141" y="7536"/>
                  </a:lnTo>
                  <a:lnTo>
                    <a:pt x="481185" y="10862"/>
                  </a:lnTo>
                  <a:lnTo>
                    <a:pt x="490989" y="176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SMARTInkAnnotation73"/>
            <p:cNvSpPr/>
            <p:nvPr/>
          </p:nvSpPr>
          <p:spPr>
            <a:xfrm>
              <a:off x="7688863" y="4391251"/>
              <a:ext cx="226184" cy="330390"/>
            </a:xfrm>
            <a:custGeom>
              <a:avLst/>
              <a:gdLst/>
              <a:ahLst/>
              <a:cxnLst/>
              <a:rect l="0" t="0" r="0" b="0"/>
              <a:pathLst>
                <a:path w="226184" h="330390">
                  <a:moveTo>
                    <a:pt x="26387" y="8920"/>
                  </a:moveTo>
                  <a:lnTo>
                    <a:pt x="21646" y="8920"/>
                  </a:lnTo>
                  <a:lnTo>
                    <a:pt x="20249" y="7928"/>
                  </a:lnTo>
                  <a:lnTo>
                    <a:pt x="19318" y="6274"/>
                  </a:lnTo>
                  <a:lnTo>
                    <a:pt x="18698" y="4180"/>
                  </a:lnTo>
                  <a:lnTo>
                    <a:pt x="17292" y="2784"/>
                  </a:lnTo>
                  <a:lnTo>
                    <a:pt x="15363" y="1852"/>
                  </a:lnTo>
                  <a:lnTo>
                    <a:pt x="9877" y="358"/>
                  </a:lnTo>
                  <a:lnTo>
                    <a:pt x="4187" y="99"/>
                  </a:lnTo>
                  <a:lnTo>
                    <a:pt x="0" y="0"/>
                  </a:lnTo>
                  <a:lnTo>
                    <a:pt x="4457" y="4734"/>
                  </a:lnTo>
                  <a:lnTo>
                    <a:pt x="6806" y="6129"/>
                  </a:lnTo>
                  <a:lnTo>
                    <a:pt x="15844" y="9085"/>
                  </a:lnTo>
                  <a:lnTo>
                    <a:pt x="20351" y="11014"/>
                  </a:lnTo>
                  <a:lnTo>
                    <a:pt x="25339" y="13293"/>
                  </a:lnTo>
                  <a:lnTo>
                    <a:pt x="31642" y="14812"/>
                  </a:lnTo>
                  <a:lnTo>
                    <a:pt x="38820" y="15825"/>
                  </a:lnTo>
                  <a:lnTo>
                    <a:pt x="46582" y="16500"/>
                  </a:lnTo>
                  <a:lnTo>
                    <a:pt x="53741" y="16950"/>
                  </a:lnTo>
                  <a:lnTo>
                    <a:pt x="66987" y="17450"/>
                  </a:lnTo>
                  <a:lnTo>
                    <a:pt x="75281" y="18575"/>
                  </a:lnTo>
                  <a:lnTo>
                    <a:pt x="84780" y="20318"/>
                  </a:lnTo>
                  <a:lnTo>
                    <a:pt x="95081" y="22471"/>
                  </a:lnTo>
                  <a:lnTo>
                    <a:pt x="104926" y="24900"/>
                  </a:lnTo>
                  <a:lnTo>
                    <a:pt x="114465" y="27510"/>
                  </a:lnTo>
                  <a:lnTo>
                    <a:pt x="133001" y="33058"/>
                  </a:lnTo>
                  <a:lnTo>
                    <a:pt x="151162" y="38830"/>
                  </a:lnTo>
                  <a:lnTo>
                    <a:pt x="159180" y="41759"/>
                  </a:lnTo>
                  <a:lnTo>
                    <a:pt x="166509" y="44703"/>
                  </a:lnTo>
                  <a:lnTo>
                    <a:pt x="173380" y="47658"/>
                  </a:lnTo>
                  <a:lnTo>
                    <a:pt x="180937" y="51613"/>
                  </a:lnTo>
                  <a:lnTo>
                    <a:pt x="188952" y="56233"/>
                  </a:lnTo>
                  <a:lnTo>
                    <a:pt x="197271" y="61298"/>
                  </a:lnTo>
                  <a:lnTo>
                    <a:pt x="203810" y="65667"/>
                  </a:lnTo>
                  <a:lnTo>
                    <a:pt x="209161" y="69571"/>
                  </a:lnTo>
                  <a:lnTo>
                    <a:pt x="213721" y="73167"/>
                  </a:lnTo>
                  <a:lnTo>
                    <a:pt x="217753" y="77548"/>
                  </a:lnTo>
                  <a:lnTo>
                    <a:pt x="221433" y="82453"/>
                  </a:lnTo>
                  <a:lnTo>
                    <a:pt x="224879" y="87708"/>
                  </a:lnTo>
                  <a:lnTo>
                    <a:pt x="226183" y="93195"/>
                  </a:lnTo>
                  <a:lnTo>
                    <a:pt x="226062" y="98838"/>
                  </a:lnTo>
                  <a:lnTo>
                    <a:pt x="224988" y="104584"/>
                  </a:lnTo>
                  <a:lnTo>
                    <a:pt x="223280" y="111391"/>
                  </a:lnTo>
                  <a:lnTo>
                    <a:pt x="221149" y="118906"/>
                  </a:lnTo>
                  <a:lnTo>
                    <a:pt x="218736" y="126893"/>
                  </a:lnTo>
                  <a:lnTo>
                    <a:pt x="214152" y="136185"/>
                  </a:lnTo>
                  <a:lnTo>
                    <a:pt x="208118" y="146350"/>
                  </a:lnTo>
                  <a:lnTo>
                    <a:pt x="201119" y="157095"/>
                  </a:lnTo>
                  <a:lnTo>
                    <a:pt x="192485" y="168227"/>
                  </a:lnTo>
                  <a:lnTo>
                    <a:pt x="182759" y="179616"/>
                  </a:lnTo>
                  <a:lnTo>
                    <a:pt x="172307" y="191179"/>
                  </a:lnTo>
                  <a:lnTo>
                    <a:pt x="162362" y="203848"/>
                  </a:lnTo>
                  <a:lnTo>
                    <a:pt x="152756" y="217255"/>
                  </a:lnTo>
                  <a:lnTo>
                    <a:pt x="143375" y="231153"/>
                  </a:lnTo>
                  <a:lnTo>
                    <a:pt x="133153" y="243396"/>
                  </a:lnTo>
                  <a:lnTo>
                    <a:pt x="122368" y="254534"/>
                  </a:lnTo>
                  <a:lnTo>
                    <a:pt x="111211" y="264936"/>
                  </a:lnTo>
                  <a:lnTo>
                    <a:pt x="101788" y="274848"/>
                  </a:lnTo>
                  <a:lnTo>
                    <a:pt x="93521" y="284432"/>
                  </a:lnTo>
                  <a:lnTo>
                    <a:pt x="86026" y="293798"/>
                  </a:lnTo>
                  <a:lnTo>
                    <a:pt x="79045" y="301034"/>
                  </a:lnTo>
                  <a:lnTo>
                    <a:pt x="72407" y="306850"/>
                  </a:lnTo>
                  <a:lnTo>
                    <a:pt x="65996" y="311719"/>
                  </a:lnTo>
                  <a:lnTo>
                    <a:pt x="61723" y="315959"/>
                  </a:lnTo>
                  <a:lnTo>
                    <a:pt x="58873" y="319777"/>
                  </a:lnTo>
                  <a:lnTo>
                    <a:pt x="53176" y="3303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SMARTInkAnnotation74"/>
            <p:cNvSpPr/>
            <p:nvPr/>
          </p:nvSpPr>
          <p:spPr>
            <a:xfrm>
              <a:off x="7938492" y="4328733"/>
              <a:ext cx="248636" cy="365917"/>
            </a:xfrm>
            <a:custGeom>
              <a:avLst/>
              <a:gdLst/>
              <a:ahLst/>
              <a:cxnLst/>
              <a:rect l="0" t="0" r="0" b="0"/>
              <a:pathLst>
                <a:path w="248636" h="365917">
                  <a:moveTo>
                    <a:pt x="0" y="125016"/>
                  </a:moveTo>
                  <a:lnTo>
                    <a:pt x="0" y="146007"/>
                  </a:lnTo>
                  <a:lnTo>
                    <a:pt x="2646" y="154520"/>
                  </a:lnTo>
                  <a:lnTo>
                    <a:pt x="7128" y="164918"/>
                  </a:lnTo>
                  <a:lnTo>
                    <a:pt x="12429" y="176154"/>
                  </a:lnTo>
                  <a:lnTo>
                    <a:pt x="14239" y="182920"/>
                  </a:lnTo>
                  <a:lnTo>
                    <a:pt x="15446" y="190408"/>
                  </a:lnTo>
                  <a:lnTo>
                    <a:pt x="16250" y="198376"/>
                  </a:lnTo>
                  <a:lnTo>
                    <a:pt x="17779" y="205673"/>
                  </a:lnTo>
                  <a:lnTo>
                    <a:pt x="19790" y="212522"/>
                  </a:lnTo>
                  <a:lnTo>
                    <a:pt x="27361" y="234288"/>
                  </a:lnTo>
                  <a:lnTo>
                    <a:pt x="30147" y="242512"/>
                  </a:lnTo>
                  <a:lnTo>
                    <a:pt x="32997" y="249980"/>
                  </a:lnTo>
                  <a:lnTo>
                    <a:pt x="35889" y="256942"/>
                  </a:lnTo>
                  <a:lnTo>
                    <a:pt x="38809" y="263568"/>
                  </a:lnTo>
                  <a:lnTo>
                    <a:pt x="42739" y="270963"/>
                  </a:lnTo>
                  <a:lnTo>
                    <a:pt x="47345" y="278868"/>
                  </a:lnTo>
                  <a:lnTo>
                    <a:pt x="52399" y="287115"/>
                  </a:lnTo>
                  <a:lnTo>
                    <a:pt x="56761" y="294598"/>
                  </a:lnTo>
                  <a:lnTo>
                    <a:pt x="64253" y="308204"/>
                  </a:lnTo>
                  <a:lnTo>
                    <a:pt x="66648" y="314610"/>
                  </a:lnTo>
                  <a:lnTo>
                    <a:pt x="68245" y="320865"/>
                  </a:lnTo>
                  <a:lnTo>
                    <a:pt x="69309" y="327020"/>
                  </a:lnTo>
                  <a:lnTo>
                    <a:pt x="71011" y="333107"/>
                  </a:lnTo>
                  <a:lnTo>
                    <a:pt x="73138" y="339150"/>
                  </a:lnTo>
                  <a:lnTo>
                    <a:pt x="77154" y="350163"/>
                  </a:lnTo>
                  <a:lnTo>
                    <a:pt x="79415" y="360949"/>
                  </a:lnTo>
                  <a:lnTo>
                    <a:pt x="80330" y="365916"/>
                  </a:lnTo>
                  <a:lnTo>
                    <a:pt x="80357" y="356577"/>
                  </a:lnTo>
                  <a:lnTo>
                    <a:pt x="77717" y="346664"/>
                  </a:lnTo>
                  <a:lnTo>
                    <a:pt x="75624" y="341242"/>
                  </a:lnTo>
                  <a:lnTo>
                    <a:pt x="73236" y="333659"/>
                  </a:lnTo>
                  <a:lnTo>
                    <a:pt x="67938" y="314650"/>
                  </a:lnTo>
                  <a:lnTo>
                    <a:pt x="66127" y="305017"/>
                  </a:lnTo>
                  <a:lnTo>
                    <a:pt x="64921" y="295618"/>
                  </a:lnTo>
                  <a:lnTo>
                    <a:pt x="64117" y="286376"/>
                  </a:lnTo>
                  <a:lnTo>
                    <a:pt x="63581" y="276246"/>
                  </a:lnTo>
                  <a:lnTo>
                    <a:pt x="62985" y="254406"/>
                  </a:lnTo>
                  <a:lnTo>
                    <a:pt x="61834" y="243026"/>
                  </a:lnTo>
                  <a:lnTo>
                    <a:pt x="60074" y="231471"/>
                  </a:lnTo>
                  <a:lnTo>
                    <a:pt x="57908" y="219799"/>
                  </a:lnTo>
                  <a:lnTo>
                    <a:pt x="56465" y="209040"/>
                  </a:lnTo>
                  <a:lnTo>
                    <a:pt x="55504" y="198891"/>
                  </a:lnTo>
                  <a:lnTo>
                    <a:pt x="54861" y="189149"/>
                  </a:lnTo>
                  <a:lnTo>
                    <a:pt x="54148" y="173033"/>
                  </a:lnTo>
                  <a:lnTo>
                    <a:pt x="53747" y="152803"/>
                  </a:lnTo>
                  <a:lnTo>
                    <a:pt x="53691" y="146517"/>
                  </a:lnTo>
                  <a:lnTo>
                    <a:pt x="52661" y="141335"/>
                  </a:lnTo>
                  <a:lnTo>
                    <a:pt x="47463" y="130293"/>
                  </a:lnTo>
                  <a:lnTo>
                    <a:pt x="45900" y="127361"/>
                  </a:lnTo>
                  <a:lnTo>
                    <a:pt x="46475" y="126579"/>
                  </a:lnTo>
                  <a:lnTo>
                    <a:pt x="47851" y="126058"/>
                  </a:lnTo>
                  <a:lnTo>
                    <a:pt x="49760" y="125711"/>
                  </a:lnTo>
                  <a:lnTo>
                    <a:pt x="51033" y="124487"/>
                  </a:lnTo>
                  <a:lnTo>
                    <a:pt x="51881" y="122679"/>
                  </a:lnTo>
                  <a:lnTo>
                    <a:pt x="52447" y="120481"/>
                  </a:lnTo>
                  <a:lnTo>
                    <a:pt x="53816" y="120009"/>
                  </a:lnTo>
                  <a:lnTo>
                    <a:pt x="55721" y="120685"/>
                  </a:lnTo>
                  <a:lnTo>
                    <a:pt x="63143" y="126379"/>
                  </a:lnTo>
                  <a:lnTo>
                    <a:pt x="69735" y="131575"/>
                  </a:lnTo>
                  <a:lnTo>
                    <a:pt x="74272" y="134350"/>
                  </a:lnTo>
                  <a:lnTo>
                    <a:pt x="79280" y="137191"/>
                  </a:lnTo>
                  <a:lnTo>
                    <a:pt x="84603" y="141071"/>
                  </a:lnTo>
                  <a:lnTo>
                    <a:pt x="90137" y="145641"/>
                  </a:lnTo>
                  <a:lnTo>
                    <a:pt x="95810" y="150672"/>
                  </a:lnTo>
                  <a:lnTo>
                    <a:pt x="101577" y="157003"/>
                  </a:lnTo>
                  <a:lnTo>
                    <a:pt x="107405" y="164200"/>
                  </a:lnTo>
                  <a:lnTo>
                    <a:pt x="113275" y="171975"/>
                  </a:lnTo>
                  <a:lnTo>
                    <a:pt x="119174" y="179142"/>
                  </a:lnTo>
                  <a:lnTo>
                    <a:pt x="125089" y="185905"/>
                  </a:lnTo>
                  <a:lnTo>
                    <a:pt x="131019" y="192398"/>
                  </a:lnTo>
                  <a:lnTo>
                    <a:pt x="136955" y="199703"/>
                  </a:lnTo>
                  <a:lnTo>
                    <a:pt x="142897" y="207549"/>
                  </a:lnTo>
                  <a:lnTo>
                    <a:pt x="148842" y="215757"/>
                  </a:lnTo>
                  <a:lnTo>
                    <a:pt x="153799" y="223213"/>
                  </a:lnTo>
                  <a:lnTo>
                    <a:pt x="158095" y="230168"/>
                  </a:lnTo>
                  <a:lnTo>
                    <a:pt x="161952" y="236789"/>
                  </a:lnTo>
                  <a:lnTo>
                    <a:pt x="166507" y="243188"/>
                  </a:lnTo>
                  <a:lnTo>
                    <a:pt x="171528" y="249438"/>
                  </a:lnTo>
                  <a:lnTo>
                    <a:pt x="176860" y="255589"/>
                  </a:lnTo>
                  <a:lnTo>
                    <a:pt x="182399" y="261674"/>
                  </a:lnTo>
                  <a:lnTo>
                    <a:pt x="193845" y="273727"/>
                  </a:lnTo>
                  <a:lnTo>
                    <a:pt x="206705" y="286929"/>
                  </a:lnTo>
                  <a:lnTo>
                    <a:pt x="210233" y="289512"/>
                  </a:lnTo>
                  <a:lnTo>
                    <a:pt x="216799" y="292383"/>
                  </a:lnTo>
                  <a:lnTo>
                    <a:pt x="223025" y="293660"/>
                  </a:lnTo>
                  <a:lnTo>
                    <a:pt x="226074" y="294000"/>
                  </a:lnTo>
                  <a:lnTo>
                    <a:pt x="229099" y="293234"/>
                  </a:lnTo>
                  <a:lnTo>
                    <a:pt x="235105" y="289738"/>
                  </a:lnTo>
                  <a:lnTo>
                    <a:pt x="237104" y="287417"/>
                  </a:lnTo>
                  <a:lnTo>
                    <a:pt x="238436" y="284877"/>
                  </a:lnTo>
                  <a:lnTo>
                    <a:pt x="245316" y="264191"/>
                  </a:lnTo>
                  <a:lnTo>
                    <a:pt x="246888" y="256495"/>
                  </a:lnTo>
                  <a:lnTo>
                    <a:pt x="247935" y="248387"/>
                  </a:lnTo>
                  <a:lnTo>
                    <a:pt x="248635" y="240005"/>
                  </a:lnTo>
                  <a:lnTo>
                    <a:pt x="248108" y="231441"/>
                  </a:lnTo>
                  <a:lnTo>
                    <a:pt x="246765" y="222756"/>
                  </a:lnTo>
                  <a:lnTo>
                    <a:pt x="244877" y="213988"/>
                  </a:lnTo>
                  <a:lnTo>
                    <a:pt x="243618" y="204174"/>
                  </a:lnTo>
                  <a:lnTo>
                    <a:pt x="242780" y="193663"/>
                  </a:lnTo>
                  <a:lnTo>
                    <a:pt x="242221" y="182687"/>
                  </a:lnTo>
                  <a:lnTo>
                    <a:pt x="241599" y="159909"/>
                  </a:lnTo>
                  <a:lnTo>
                    <a:pt x="241433" y="148278"/>
                  </a:lnTo>
                  <a:lnTo>
                    <a:pt x="240331" y="136555"/>
                  </a:lnTo>
                  <a:lnTo>
                    <a:pt x="238603" y="124772"/>
                  </a:lnTo>
                  <a:lnTo>
                    <a:pt x="236459" y="112947"/>
                  </a:lnTo>
                  <a:lnTo>
                    <a:pt x="235030" y="101095"/>
                  </a:lnTo>
                  <a:lnTo>
                    <a:pt x="234078" y="89225"/>
                  </a:lnTo>
                  <a:lnTo>
                    <a:pt x="233443" y="77343"/>
                  </a:lnTo>
                  <a:lnTo>
                    <a:pt x="234012" y="66445"/>
                  </a:lnTo>
                  <a:lnTo>
                    <a:pt x="235383" y="56203"/>
                  </a:lnTo>
                  <a:lnTo>
                    <a:pt x="237289" y="46398"/>
                  </a:lnTo>
                  <a:lnTo>
                    <a:pt x="238559" y="37878"/>
                  </a:lnTo>
                  <a:lnTo>
                    <a:pt x="239408" y="30213"/>
                  </a:lnTo>
                  <a:lnTo>
                    <a:pt x="240349" y="17397"/>
                  </a:lnTo>
                  <a:lnTo>
                    <a:pt x="24110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SMARTInkAnnotation75"/>
            <p:cNvSpPr/>
            <p:nvPr/>
          </p:nvSpPr>
          <p:spPr>
            <a:xfrm>
              <a:off x="8237555" y="4373382"/>
              <a:ext cx="138493" cy="223243"/>
            </a:xfrm>
            <a:custGeom>
              <a:avLst/>
              <a:gdLst/>
              <a:ahLst/>
              <a:cxnLst/>
              <a:rect l="0" t="0" r="0" b="0"/>
              <a:pathLst>
                <a:path w="138493" h="223243">
                  <a:moveTo>
                    <a:pt x="75984" y="0"/>
                  </a:moveTo>
                  <a:lnTo>
                    <a:pt x="75984" y="4741"/>
                  </a:lnTo>
                  <a:lnTo>
                    <a:pt x="74992" y="6137"/>
                  </a:lnTo>
                  <a:lnTo>
                    <a:pt x="73338" y="7068"/>
                  </a:lnTo>
                  <a:lnTo>
                    <a:pt x="68295" y="8562"/>
                  </a:lnTo>
                  <a:lnTo>
                    <a:pt x="64960" y="14058"/>
                  </a:lnTo>
                  <a:lnTo>
                    <a:pt x="62682" y="18301"/>
                  </a:lnTo>
                  <a:lnTo>
                    <a:pt x="59178" y="23115"/>
                  </a:lnTo>
                  <a:lnTo>
                    <a:pt x="54858" y="28308"/>
                  </a:lnTo>
                  <a:lnTo>
                    <a:pt x="49993" y="33755"/>
                  </a:lnTo>
                  <a:lnTo>
                    <a:pt x="45758" y="39370"/>
                  </a:lnTo>
                  <a:lnTo>
                    <a:pt x="41943" y="45099"/>
                  </a:lnTo>
                  <a:lnTo>
                    <a:pt x="38407" y="50901"/>
                  </a:lnTo>
                  <a:lnTo>
                    <a:pt x="35058" y="57747"/>
                  </a:lnTo>
                  <a:lnTo>
                    <a:pt x="31832" y="65287"/>
                  </a:lnTo>
                  <a:lnTo>
                    <a:pt x="28690" y="73290"/>
                  </a:lnTo>
                  <a:lnTo>
                    <a:pt x="24610" y="80610"/>
                  </a:lnTo>
                  <a:lnTo>
                    <a:pt x="19906" y="87475"/>
                  </a:lnTo>
                  <a:lnTo>
                    <a:pt x="14787" y="94035"/>
                  </a:lnTo>
                  <a:lnTo>
                    <a:pt x="11373" y="100393"/>
                  </a:lnTo>
                  <a:lnTo>
                    <a:pt x="9097" y="106617"/>
                  </a:lnTo>
                  <a:lnTo>
                    <a:pt x="7580" y="112750"/>
                  </a:lnTo>
                  <a:lnTo>
                    <a:pt x="5576" y="118822"/>
                  </a:lnTo>
                  <a:lnTo>
                    <a:pt x="3248" y="124856"/>
                  </a:lnTo>
                  <a:lnTo>
                    <a:pt x="705" y="130862"/>
                  </a:lnTo>
                  <a:lnTo>
                    <a:pt x="0" y="136851"/>
                  </a:lnTo>
                  <a:lnTo>
                    <a:pt x="524" y="142828"/>
                  </a:lnTo>
                  <a:lnTo>
                    <a:pt x="1864" y="148796"/>
                  </a:lnTo>
                  <a:lnTo>
                    <a:pt x="2758" y="153768"/>
                  </a:lnTo>
                  <a:lnTo>
                    <a:pt x="3354" y="158074"/>
                  </a:lnTo>
                  <a:lnTo>
                    <a:pt x="3751" y="161938"/>
                  </a:lnTo>
                  <a:lnTo>
                    <a:pt x="5009" y="164513"/>
                  </a:lnTo>
                  <a:lnTo>
                    <a:pt x="6838" y="166230"/>
                  </a:lnTo>
                  <a:lnTo>
                    <a:pt x="9050" y="167375"/>
                  </a:lnTo>
                  <a:lnTo>
                    <a:pt x="12510" y="168138"/>
                  </a:lnTo>
                  <a:lnTo>
                    <a:pt x="16801" y="168647"/>
                  </a:lnTo>
                  <a:lnTo>
                    <a:pt x="21646" y="168986"/>
                  </a:lnTo>
                  <a:lnTo>
                    <a:pt x="29674" y="169362"/>
                  </a:lnTo>
                  <a:lnTo>
                    <a:pt x="33205" y="169463"/>
                  </a:lnTo>
                  <a:lnTo>
                    <a:pt x="36549" y="168538"/>
                  </a:lnTo>
                  <a:lnTo>
                    <a:pt x="39773" y="166929"/>
                  </a:lnTo>
                  <a:lnTo>
                    <a:pt x="42912" y="164864"/>
                  </a:lnTo>
                  <a:lnTo>
                    <a:pt x="45999" y="162495"/>
                  </a:lnTo>
                  <a:lnTo>
                    <a:pt x="49048" y="159924"/>
                  </a:lnTo>
                  <a:lnTo>
                    <a:pt x="52073" y="157217"/>
                  </a:lnTo>
                  <a:lnTo>
                    <a:pt x="58081" y="151565"/>
                  </a:lnTo>
                  <a:lnTo>
                    <a:pt x="61072" y="148668"/>
                  </a:lnTo>
                  <a:lnTo>
                    <a:pt x="63066" y="145745"/>
                  </a:lnTo>
                  <a:lnTo>
                    <a:pt x="65282" y="139851"/>
                  </a:lnTo>
                  <a:lnTo>
                    <a:pt x="68913" y="133924"/>
                  </a:lnTo>
                  <a:lnTo>
                    <a:pt x="71270" y="130954"/>
                  </a:lnTo>
                  <a:lnTo>
                    <a:pt x="72841" y="127983"/>
                  </a:lnTo>
                  <a:lnTo>
                    <a:pt x="74587" y="122035"/>
                  </a:lnTo>
                  <a:lnTo>
                    <a:pt x="74060" y="120052"/>
                  </a:lnTo>
                  <a:lnTo>
                    <a:pt x="72718" y="118730"/>
                  </a:lnTo>
                  <a:lnTo>
                    <a:pt x="70829" y="117849"/>
                  </a:lnTo>
                  <a:lnTo>
                    <a:pt x="69571" y="116269"/>
                  </a:lnTo>
                  <a:lnTo>
                    <a:pt x="68732" y="114224"/>
                  </a:lnTo>
                  <a:lnTo>
                    <a:pt x="67152" y="107570"/>
                  </a:lnTo>
                  <a:lnTo>
                    <a:pt x="67074" y="114367"/>
                  </a:lnTo>
                  <a:lnTo>
                    <a:pt x="67062" y="119621"/>
                  </a:lnTo>
                  <a:lnTo>
                    <a:pt x="68052" y="122412"/>
                  </a:lnTo>
                  <a:lnTo>
                    <a:pt x="71797" y="128158"/>
                  </a:lnTo>
                  <a:lnTo>
                    <a:pt x="74185" y="132071"/>
                  </a:lnTo>
                  <a:lnTo>
                    <a:pt x="76769" y="136665"/>
                  </a:lnTo>
                  <a:lnTo>
                    <a:pt x="79483" y="141711"/>
                  </a:lnTo>
                  <a:lnTo>
                    <a:pt x="82285" y="148052"/>
                  </a:lnTo>
                  <a:lnTo>
                    <a:pt x="85146" y="155256"/>
                  </a:lnTo>
                  <a:lnTo>
                    <a:pt x="88045" y="163035"/>
                  </a:lnTo>
                  <a:lnTo>
                    <a:pt x="90970" y="170206"/>
                  </a:lnTo>
                  <a:lnTo>
                    <a:pt x="93912" y="176970"/>
                  </a:lnTo>
                  <a:lnTo>
                    <a:pt x="96866" y="183465"/>
                  </a:lnTo>
                  <a:lnTo>
                    <a:pt x="99827" y="188786"/>
                  </a:lnTo>
                  <a:lnTo>
                    <a:pt x="102793" y="193326"/>
                  </a:lnTo>
                  <a:lnTo>
                    <a:pt x="105763" y="197345"/>
                  </a:lnTo>
                  <a:lnTo>
                    <a:pt x="108735" y="201016"/>
                  </a:lnTo>
                  <a:lnTo>
                    <a:pt x="111708" y="204456"/>
                  </a:lnTo>
                  <a:lnTo>
                    <a:pt x="114682" y="207742"/>
                  </a:lnTo>
                  <a:lnTo>
                    <a:pt x="120634" y="214038"/>
                  </a:lnTo>
                  <a:lnTo>
                    <a:pt x="123611" y="217106"/>
                  </a:lnTo>
                  <a:lnTo>
                    <a:pt x="126586" y="219151"/>
                  </a:lnTo>
                  <a:lnTo>
                    <a:pt x="129563" y="220515"/>
                  </a:lnTo>
                  <a:lnTo>
                    <a:pt x="138492" y="2232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Annotation76"/>
            <p:cNvSpPr/>
            <p:nvPr/>
          </p:nvSpPr>
          <p:spPr>
            <a:xfrm>
              <a:off x="8385008" y="4212648"/>
              <a:ext cx="35688" cy="187524"/>
            </a:xfrm>
            <a:custGeom>
              <a:avLst/>
              <a:gdLst/>
              <a:ahLst/>
              <a:cxnLst/>
              <a:rect l="0" t="0" r="0" b="0"/>
              <a:pathLst>
                <a:path w="35688" h="187524">
                  <a:moveTo>
                    <a:pt x="8898" y="0"/>
                  </a:moveTo>
                  <a:lnTo>
                    <a:pt x="1210" y="7688"/>
                  </a:lnTo>
                  <a:lnTo>
                    <a:pt x="796" y="10086"/>
                  </a:lnTo>
                  <a:lnTo>
                    <a:pt x="520" y="13669"/>
                  </a:lnTo>
                  <a:lnTo>
                    <a:pt x="214" y="21950"/>
                  </a:lnTo>
                  <a:lnTo>
                    <a:pt x="77" y="28938"/>
                  </a:lnTo>
                  <a:lnTo>
                    <a:pt x="0" y="47931"/>
                  </a:lnTo>
                  <a:lnTo>
                    <a:pt x="982" y="54774"/>
                  </a:lnTo>
                  <a:lnTo>
                    <a:pt x="2628" y="61320"/>
                  </a:lnTo>
                  <a:lnTo>
                    <a:pt x="4718" y="67669"/>
                  </a:lnTo>
                  <a:lnTo>
                    <a:pt x="6111" y="74878"/>
                  </a:lnTo>
                  <a:lnTo>
                    <a:pt x="7040" y="82661"/>
                  </a:lnTo>
                  <a:lnTo>
                    <a:pt x="7660" y="90826"/>
                  </a:lnTo>
                  <a:lnTo>
                    <a:pt x="9065" y="99245"/>
                  </a:lnTo>
                  <a:lnTo>
                    <a:pt x="10993" y="107835"/>
                  </a:lnTo>
                  <a:lnTo>
                    <a:pt x="13272" y="116539"/>
                  </a:lnTo>
                  <a:lnTo>
                    <a:pt x="14790" y="124325"/>
                  </a:lnTo>
                  <a:lnTo>
                    <a:pt x="15802" y="131500"/>
                  </a:lnTo>
                  <a:lnTo>
                    <a:pt x="16478" y="138269"/>
                  </a:lnTo>
                  <a:lnTo>
                    <a:pt x="17920" y="144765"/>
                  </a:lnTo>
                  <a:lnTo>
                    <a:pt x="19874" y="151080"/>
                  </a:lnTo>
                  <a:lnTo>
                    <a:pt x="22167" y="157274"/>
                  </a:lnTo>
                  <a:lnTo>
                    <a:pt x="24690" y="162397"/>
                  </a:lnTo>
                  <a:lnTo>
                    <a:pt x="27363" y="166803"/>
                  </a:lnTo>
                  <a:lnTo>
                    <a:pt x="30137" y="170733"/>
                  </a:lnTo>
                  <a:lnTo>
                    <a:pt x="31988" y="174345"/>
                  </a:lnTo>
                  <a:lnTo>
                    <a:pt x="33222" y="177746"/>
                  </a:lnTo>
                  <a:lnTo>
                    <a:pt x="35687" y="1875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MARTInkAnnotation77"/>
            <p:cNvSpPr/>
            <p:nvPr/>
          </p:nvSpPr>
          <p:spPr>
            <a:xfrm>
              <a:off x="8340328" y="4275155"/>
              <a:ext cx="125017" cy="62509"/>
            </a:xfrm>
            <a:custGeom>
              <a:avLst/>
              <a:gdLst/>
              <a:ahLst/>
              <a:cxnLst/>
              <a:rect l="0" t="0" r="0" b="0"/>
              <a:pathLst>
                <a:path w="125017" h="62509">
                  <a:moveTo>
                    <a:pt x="0" y="62508"/>
                  </a:moveTo>
                  <a:lnTo>
                    <a:pt x="4740" y="62508"/>
                  </a:lnTo>
                  <a:lnTo>
                    <a:pt x="6136" y="61516"/>
                  </a:lnTo>
                  <a:lnTo>
                    <a:pt x="7069" y="59863"/>
                  </a:lnTo>
                  <a:lnTo>
                    <a:pt x="7688" y="57768"/>
                  </a:lnTo>
                  <a:lnTo>
                    <a:pt x="9094" y="55379"/>
                  </a:lnTo>
                  <a:lnTo>
                    <a:pt x="11023" y="52795"/>
                  </a:lnTo>
                  <a:lnTo>
                    <a:pt x="13302" y="50079"/>
                  </a:lnTo>
                  <a:lnTo>
                    <a:pt x="16805" y="47277"/>
                  </a:lnTo>
                  <a:lnTo>
                    <a:pt x="21126" y="44417"/>
                  </a:lnTo>
                  <a:lnTo>
                    <a:pt x="25990" y="41518"/>
                  </a:lnTo>
                  <a:lnTo>
                    <a:pt x="31218" y="38593"/>
                  </a:lnTo>
                  <a:lnTo>
                    <a:pt x="42317" y="32697"/>
                  </a:lnTo>
                  <a:lnTo>
                    <a:pt x="49048" y="29735"/>
                  </a:lnTo>
                  <a:lnTo>
                    <a:pt x="56511" y="26769"/>
                  </a:lnTo>
                  <a:lnTo>
                    <a:pt x="64464" y="23799"/>
                  </a:lnTo>
                  <a:lnTo>
                    <a:pt x="71748" y="20827"/>
                  </a:lnTo>
                  <a:lnTo>
                    <a:pt x="78591" y="17854"/>
                  </a:lnTo>
                  <a:lnTo>
                    <a:pt x="91484" y="11904"/>
                  </a:lnTo>
                  <a:lnTo>
                    <a:pt x="103829" y="5952"/>
                  </a:lnTo>
                  <a:lnTo>
                    <a:pt x="108907" y="3968"/>
                  </a:lnTo>
                  <a:lnTo>
                    <a:pt x="113283" y="2646"/>
                  </a:lnTo>
                  <a:lnTo>
                    <a:pt x="12501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Annotation78"/>
            <p:cNvSpPr/>
            <p:nvPr/>
          </p:nvSpPr>
          <p:spPr>
            <a:xfrm>
              <a:off x="8555166" y="4293015"/>
              <a:ext cx="106632" cy="222661"/>
            </a:xfrm>
            <a:custGeom>
              <a:avLst/>
              <a:gdLst/>
              <a:ahLst/>
              <a:cxnLst/>
              <a:rect l="0" t="0" r="0" b="0"/>
              <a:pathLst>
                <a:path w="106632" h="222661">
                  <a:moveTo>
                    <a:pt x="88772" y="0"/>
                  </a:moveTo>
                  <a:lnTo>
                    <a:pt x="84031" y="0"/>
                  </a:lnTo>
                  <a:lnTo>
                    <a:pt x="82635" y="992"/>
                  </a:lnTo>
                  <a:lnTo>
                    <a:pt x="81703" y="2645"/>
                  </a:lnTo>
                  <a:lnTo>
                    <a:pt x="81083" y="4740"/>
                  </a:lnTo>
                  <a:lnTo>
                    <a:pt x="78685" y="7129"/>
                  </a:lnTo>
                  <a:lnTo>
                    <a:pt x="75102" y="9713"/>
                  </a:lnTo>
                  <a:lnTo>
                    <a:pt x="70728" y="12429"/>
                  </a:lnTo>
                  <a:lnTo>
                    <a:pt x="66821" y="16224"/>
                  </a:lnTo>
                  <a:lnTo>
                    <a:pt x="63223" y="20738"/>
                  </a:lnTo>
                  <a:lnTo>
                    <a:pt x="59834" y="25731"/>
                  </a:lnTo>
                  <a:lnTo>
                    <a:pt x="55588" y="31045"/>
                  </a:lnTo>
                  <a:lnTo>
                    <a:pt x="50775" y="36572"/>
                  </a:lnTo>
                  <a:lnTo>
                    <a:pt x="45580" y="42240"/>
                  </a:lnTo>
                  <a:lnTo>
                    <a:pt x="41126" y="48996"/>
                  </a:lnTo>
                  <a:lnTo>
                    <a:pt x="37165" y="56476"/>
                  </a:lnTo>
                  <a:lnTo>
                    <a:pt x="33531" y="64440"/>
                  </a:lnTo>
                  <a:lnTo>
                    <a:pt x="30116" y="72725"/>
                  </a:lnTo>
                  <a:lnTo>
                    <a:pt x="26848" y="81226"/>
                  </a:lnTo>
                  <a:lnTo>
                    <a:pt x="20570" y="98608"/>
                  </a:lnTo>
                  <a:lnTo>
                    <a:pt x="5461" y="142925"/>
                  </a:lnTo>
                  <a:lnTo>
                    <a:pt x="3467" y="151838"/>
                  </a:lnTo>
                  <a:lnTo>
                    <a:pt x="2136" y="160757"/>
                  </a:lnTo>
                  <a:lnTo>
                    <a:pt x="1248" y="169678"/>
                  </a:lnTo>
                  <a:lnTo>
                    <a:pt x="657" y="177611"/>
                  </a:lnTo>
                  <a:lnTo>
                    <a:pt x="264" y="184884"/>
                  </a:lnTo>
                  <a:lnTo>
                    <a:pt x="0" y="191717"/>
                  </a:lnTo>
                  <a:lnTo>
                    <a:pt x="817" y="197264"/>
                  </a:lnTo>
                  <a:lnTo>
                    <a:pt x="2354" y="201954"/>
                  </a:lnTo>
                  <a:lnTo>
                    <a:pt x="4370" y="206074"/>
                  </a:lnTo>
                  <a:lnTo>
                    <a:pt x="7700" y="209812"/>
                  </a:lnTo>
                  <a:lnTo>
                    <a:pt x="11903" y="213296"/>
                  </a:lnTo>
                  <a:lnTo>
                    <a:pt x="16689" y="216612"/>
                  </a:lnTo>
                  <a:lnTo>
                    <a:pt x="21866" y="218822"/>
                  </a:lnTo>
                  <a:lnTo>
                    <a:pt x="27300" y="220295"/>
                  </a:lnTo>
                  <a:lnTo>
                    <a:pt x="32908" y="221277"/>
                  </a:lnTo>
                  <a:lnTo>
                    <a:pt x="38630" y="221932"/>
                  </a:lnTo>
                  <a:lnTo>
                    <a:pt x="44431" y="222369"/>
                  </a:lnTo>
                  <a:lnTo>
                    <a:pt x="50281" y="222660"/>
                  </a:lnTo>
                  <a:lnTo>
                    <a:pt x="57158" y="220869"/>
                  </a:lnTo>
                  <a:lnTo>
                    <a:pt x="64719" y="217691"/>
                  </a:lnTo>
                  <a:lnTo>
                    <a:pt x="72737" y="213589"/>
                  </a:lnTo>
                  <a:lnTo>
                    <a:pt x="79074" y="209861"/>
                  </a:lnTo>
                  <a:lnTo>
                    <a:pt x="84291" y="206384"/>
                  </a:lnTo>
                  <a:lnTo>
                    <a:pt x="88761" y="203074"/>
                  </a:lnTo>
                  <a:lnTo>
                    <a:pt x="92733" y="199874"/>
                  </a:lnTo>
                  <a:lnTo>
                    <a:pt x="96373" y="196749"/>
                  </a:lnTo>
                  <a:lnTo>
                    <a:pt x="106631" y="1875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Annotation79"/>
            <p:cNvSpPr/>
            <p:nvPr/>
          </p:nvSpPr>
          <p:spPr>
            <a:xfrm>
              <a:off x="8751094" y="4301944"/>
              <a:ext cx="17860" cy="196455"/>
            </a:xfrm>
            <a:custGeom>
              <a:avLst/>
              <a:gdLst/>
              <a:ahLst/>
              <a:cxnLst/>
              <a:rect l="0" t="0" r="0" b="0"/>
              <a:pathLst>
                <a:path w="17860" h="196455">
                  <a:moveTo>
                    <a:pt x="0" y="0"/>
                  </a:moveTo>
                  <a:lnTo>
                    <a:pt x="0" y="133132"/>
                  </a:lnTo>
                  <a:lnTo>
                    <a:pt x="991" y="141341"/>
                  </a:lnTo>
                  <a:lnTo>
                    <a:pt x="2645" y="148798"/>
                  </a:lnTo>
                  <a:lnTo>
                    <a:pt x="4740" y="155753"/>
                  </a:lnTo>
                  <a:lnTo>
                    <a:pt x="6136" y="162375"/>
                  </a:lnTo>
                  <a:lnTo>
                    <a:pt x="7068" y="168774"/>
                  </a:lnTo>
                  <a:lnTo>
                    <a:pt x="7688" y="175024"/>
                  </a:lnTo>
                  <a:lnTo>
                    <a:pt x="8102" y="180183"/>
                  </a:lnTo>
                  <a:lnTo>
                    <a:pt x="8378" y="184614"/>
                  </a:lnTo>
                  <a:lnTo>
                    <a:pt x="8562" y="188561"/>
                  </a:lnTo>
                  <a:lnTo>
                    <a:pt x="9677" y="191192"/>
                  </a:lnTo>
                  <a:lnTo>
                    <a:pt x="11412" y="192946"/>
                  </a:lnTo>
                  <a:lnTo>
                    <a:pt x="17859" y="19645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Annotation80"/>
            <p:cNvSpPr/>
            <p:nvPr/>
          </p:nvSpPr>
          <p:spPr>
            <a:xfrm>
              <a:off x="8831461" y="4203718"/>
              <a:ext cx="107157" cy="26790"/>
            </a:xfrm>
            <a:custGeom>
              <a:avLst/>
              <a:gdLst/>
              <a:ahLst/>
              <a:cxnLst/>
              <a:rect l="0" t="0" r="0" b="0"/>
              <a:pathLst>
                <a:path w="107157" h="26790">
                  <a:moveTo>
                    <a:pt x="0" y="26789"/>
                  </a:moveTo>
                  <a:lnTo>
                    <a:pt x="13561" y="26789"/>
                  </a:lnTo>
                  <a:lnTo>
                    <a:pt x="16978" y="25797"/>
                  </a:lnTo>
                  <a:lnTo>
                    <a:pt x="21241" y="24143"/>
                  </a:lnTo>
                  <a:lnTo>
                    <a:pt x="26067" y="22048"/>
                  </a:lnTo>
                  <a:lnTo>
                    <a:pt x="36720" y="17076"/>
                  </a:lnTo>
                  <a:lnTo>
                    <a:pt x="42340" y="14360"/>
                  </a:lnTo>
                  <a:lnTo>
                    <a:pt x="48070" y="12550"/>
                  </a:lnTo>
                  <a:lnTo>
                    <a:pt x="53875" y="11343"/>
                  </a:lnTo>
                  <a:lnTo>
                    <a:pt x="59729" y="10539"/>
                  </a:lnTo>
                  <a:lnTo>
                    <a:pt x="64624" y="9011"/>
                  </a:lnTo>
                  <a:lnTo>
                    <a:pt x="68879" y="6999"/>
                  </a:lnTo>
                  <a:lnTo>
                    <a:pt x="72708" y="4666"/>
                  </a:lnTo>
                  <a:lnTo>
                    <a:pt x="77246" y="3110"/>
                  </a:lnTo>
                  <a:lnTo>
                    <a:pt x="82255" y="2074"/>
                  </a:lnTo>
                  <a:lnTo>
                    <a:pt x="87578" y="1383"/>
                  </a:lnTo>
                  <a:lnTo>
                    <a:pt x="92120" y="921"/>
                  </a:lnTo>
                  <a:lnTo>
                    <a:pt x="96140" y="614"/>
                  </a:lnTo>
                  <a:lnTo>
                    <a:pt x="10715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Annotation81"/>
            <p:cNvSpPr/>
            <p:nvPr/>
          </p:nvSpPr>
          <p:spPr>
            <a:xfrm>
              <a:off x="7317466" y="5310999"/>
              <a:ext cx="415644" cy="160335"/>
            </a:xfrm>
            <a:custGeom>
              <a:avLst/>
              <a:gdLst/>
              <a:ahLst/>
              <a:cxnLst/>
              <a:rect l="0" t="0" r="0" b="0"/>
              <a:pathLst>
                <a:path w="415644" h="160335">
                  <a:moveTo>
                    <a:pt x="22738" y="133945"/>
                  </a:moveTo>
                  <a:lnTo>
                    <a:pt x="22738" y="138685"/>
                  </a:lnTo>
                  <a:lnTo>
                    <a:pt x="21745" y="140082"/>
                  </a:lnTo>
                  <a:lnTo>
                    <a:pt x="20092" y="141013"/>
                  </a:lnTo>
                  <a:lnTo>
                    <a:pt x="15048" y="142507"/>
                  </a:lnTo>
                  <a:lnTo>
                    <a:pt x="9435" y="147507"/>
                  </a:lnTo>
                  <a:lnTo>
                    <a:pt x="4786" y="151948"/>
                  </a:lnTo>
                  <a:lnTo>
                    <a:pt x="538" y="156167"/>
                  </a:lnTo>
                  <a:lnTo>
                    <a:pt x="0" y="157690"/>
                  </a:lnTo>
                  <a:lnTo>
                    <a:pt x="634" y="158705"/>
                  </a:lnTo>
                  <a:lnTo>
                    <a:pt x="4040" y="160334"/>
                  </a:lnTo>
                  <a:lnTo>
                    <a:pt x="7151" y="157911"/>
                  </a:lnTo>
                  <a:lnTo>
                    <a:pt x="11841" y="153526"/>
                  </a:lnTo>
                  <a:lnTo>
                    <a:pt x="30588" y="134993"/>
                  </a:lnTo>
                  <a:lnTo>
                    <a:pt x="35908" y="130675"/>
                  </a:lnTo>
                  <a:lnTo>
                    <a:pt x="41441" y="126804"/>
                  </a:lnTo>
                  <a:lnTo>
                    <a:pt x="47112" y="123232"/>
                  </a:lnTo>
                  <a:lnTo>
                    <a:pt x="52878" y="118865"/>
                  </a:lnTo>
                  <a:lnTo>
                    <a:pt x="58706" y="113970"/>
                  </a:lnTo>
                  <a:lnTo>
                    <a:pt x="64576" y="108722"/>
                  </a:lnTo>
                  <a:lnTo>
                    <a:pt x="71465" y="103239"/>
                  </a:lnTo>
                  <a:lnTo>
                    <a:pt x="79035" y="97600"/>
                  </a:lnTo>
                  <a:lnTo>
                    <a:pt x="95384" y="86041"/>
                  </a:lnTo>
                  <a:lnTo>
                    <a:pt x="112571" y="74291"/>
                  </a:lnTo>
                  <a:lnTo>
                    <a:pt x="121322" y="69371"/>
                  </a:lnTo>
                  <a:lnTo>
                    <a:pt x="130133" y="65099"/>
                  </a:lnTo>
                  <a:lnTo>
                    <a:pt x="138983" y="61259"/>
                  </a:lnTo>
                  <a:lnTo>
                    <a:pt x="147859" y="56714"/>
                  </a:lnTo>
                  <a:lnTo>
                    <a:pt x="156753" y="51700"/>
                  </a:lnTo>
                  <a:lnTo>
                    <a:pt x="165659" y="46373"/>
                  </a:lnTo>
                  <a:lnTo>
                    <a:pt x="175566" y="41829"/>
                  </a:lnTo>
                  <a:lnTo>
                    <a:pt x="186139" y="37809"/>
                  </a:lnTo>
                  <a:lnTo>
                    <a:pt x="197156" y="34136"/>
                  </a:lnTo>
                  <a:lnTo>
                    <a:pt x="207478" y="29703"/>
                  </a:lnTo>
                  <a:lnTo>
                    <a:pt x="217335" y="24763"/>
                  </a:lnTo>
                  <a:lnTo>
                    <a:pt x="226883" y="19485"/>
                  </a:lnTo>
                  <a:lnTo>
                    <a:pt x="237217" y="15967"/>
                  </a:lnTo>
                  <a:lnTo>
                    <a:pt x="248075" y="13621"/>
                  </a:lnTo>
                  <a:lnTo>
                    <a:pt x="259283" y="12057"/>
                  </a:lnTo>
                  <a:lnTo>
                    <a:pt x="269731" y="10023"/>
                  </a:lnTo>
                  <a:lnTo>
                    <a:pt x="279673" y="7674"/>
                  </a:lnTo>
                  <a:lnTo>
                    <a:pt x="289278" y="5116"/>
                  </a:lnTo>
                  <a:lnTo>
                    <a:pt x="299650" y="3411"/>
                  </a:lnTo>
                  <a:lnTo>
                    <a:pt x="310534" y="2274"/>
                  </a:lnTo>
                  <a:lnTo>
                    <a:pt x="331224" y="1011"/>
                  </a:lnTo>
                  <a:lnTo>
                    <a:pt x="347035" y="449"/>
                  </a:lnTo>
                  <a:lnTo>
                    <a:pt x="379491" y="89"/>
                  </a:lnTo>
                  <a:lnTo>
                    <a:pt x="41564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SMARTInkAnnotation82"/>
            <p:cNvSpPr/>
            <p:nvPr/>
          </p:nvSpPr>
          <p:spPr>
            <a:xfrm>
              <a:off x="7625953" y="5212882"/>
              <a:ext cx="167778" cy="258161"/>
            </a:xfrm>
            <a:custGeom>
              <a:avLst/>
              <a:gdLst/>
              <a:ahLst/>
              <a:cxnLst/>
              <a:rect l="0" t="0" r="0" b="0"/>
              <a:pathLst>
                <a:path w="167778" h="258161">
                  <a:moveTo>
                    <a:pt x="0" y="8820"/>
                  </a:moveTo>
                  <a:lnTo>
                    <a:pt x="4739" y="8820"/>
                  </a:lnTo>
                  <a:lnTo>
                    <a:pt x="6137" y="7828"/>
                  </a:lnTo>
                  <a:lnTo>
                    <a:pt x="7068" y="6175"/>
                  </a:lnTo>
                  <a:lnTo>
                    <a:pt x="7688" y="4080"/>
                  </a:lnTo>
                  <a:lnTo>
                    <a:pt x="10086" y="2683"/>
                  </a:lnTo>
                  <a:lnTo>
                    <a:pt x="13669" y="1753"/>
                  </a:lnTo>
                  <a:lnTo>
                    <a:pt x="18043" y="1132"/>
                  </a:lnTo>
                  <a:lnTo>
                    <a:pt x="21951" y="718"/>
                  </a:lnTo>
                  <a:lnTo>
                    <a:pt x="25547" y="442"/>
                  </a:lnTo>
                  <a:lnTo>
                    <a:pt x="28938" y="258"/>
                  </a:lnTo>
                  <a:lnTo>
                    <a:pt x="37997" y="54"/>
                  </a:lnTo>
                  <a:lnTo>
                    <a:pt x="43191" y="0"/>
                  </a:lnTo>
                  <a:lnTo>
                    <a:pt x="48637" y="956"/>
                  </a:lnTo>
                  <a:lnTo>
                    <a:pt x="54253" y="2585"/>
                  </a:lnTo>
                  <a:lnTo>
                    <a:pt x="59981" y="4664"/>
                  </a:lnTo>
                  <a:lnTo>
                    <a:pt x="65784" y="6049"/>
                  </a:lnTo>
                  <a:lnTo>
                    <a:pt x="71637" y="6973"/>
                  </a:lnTo>
                  <a:lnTo>
                    <a:pt x="77523" y="7588"/>
                  </a:lnTo>
                  <a:lnTo>
                    <a:pt x="83432" y="8992"/>
                  </a:lnTo>
                  <a:lnTo>
                    <a:pt x="89355" y="10919"/>
                  </a:lnTo>
                  <a:lnTo>
                    <a:pt x="95289" y="13196"/>
                  </a:lnTo>
                  <a:lnTo>
                    <a:pt x="101230" y="14714"/>
                  </a:lnTo>
                  <a:lnTo>
                    <a:pt x="107173" y="15726"/>
                  </a:lnTo>
                  <a:lnTo>
                    <a:pt x="113121" y="16400"/>
                  </a:lnTo>
                  <a:lnTo>
                    <a:pt x="118078" y="17843"/>
                  </a:lnTo>
                  <a:lnTo>
                    <a:pt x="122375" y="19796"/>
                  </a:lnTo>
                  <a:lnTo>
                    <a:pt x="126232" y="22091"/>
                  </a:lnTo>
                  <a:lnTo>
                    <a:pt x="130787" y="23621"/>
                  </a:lnTo>
                  <a:lnTo>
                    <a:pt x="135808" y="24640"/>
                  </a:lnTo>
                  <a:lnTo>
                    <a:pt x="141140" y="25320"/>
                  </a:lnTo>
                  <a:lnTo>
                    <a:pt x="145687" y="26766"/>
                  </a:lnTo>
                  <a:lnTo>
                    <a:pt x="149710" y="28721"/>
                  </a:lnTo>
                  <a:lnTo>
                    <a:pt x="153385" y="31018"/>
                  </a:lnTo>
                  <a:lnTo>
                    <a:pt x="156827" y="33540"/>
                  </a:lnTo>
                  <a:lnTo>
                    <a:pt x="160114" y="36214"/>
                  </a:lnTo>
                  <a:lnTo>
                    <a:pt x="163296" y="38989"/>
                  </a:lnTo>
                  <a:lnTo>
                    <a:pt x="165419" y="41831"/>
                  </a:lnTo>
                  <a:lnTo>
                    <a:pt x="167777" y="47635"/>
                  </a:lnTo>
                  <a:lnTo>
                    <a:pt x="167414" y="51564"/>
                  </a:lnTo>
                  <a:lnTo>
                    <a:pt x="166179" y="56168"/>
                  </a:lnTo>
                  <a:lnTo>
                    <a:pt x="162162" y="67567"/>
                  </a:lnTo>
                  <a:lnTo>
                    <a:pt x="157070" y="82555"/>
                  </a:lnTo>
                  <a:lnTo>
                    <a:pt x="153330" y="90719"/>
                  </a:lnTo>
                  <a:lnTo>
                    <a:pt x="148852" y="99138"/>
                  </a:lnTo>
                  <a:lnTo>
                    <a:pt x="143884" y="107728"/>
                  </a:lnTo>
                  <a:lnTo>
                    <a:pt x="133071" y="127855"/>
                  </a:lnTo>
                  <a:lnTo>
                    <a:pt x="127409" y="138778"/>
                  </a:lnTo>
                  <a:lnTo>
                    <a:pt x="121650" y="149037"/>
                  </a:lnTo>
                  <a:lnTo>
                    <a:pt x="115826" y="158853"/>
                  </a:lnTo>
                  <a:lnTo>
                    <a:pt x="104064" y="177697"/>
                  </a:lnTo>
                  <a:lnTo>
                    <a:pt x="92222" y="195994"/>
                  </a:lnTo>
                  <a:lnTo>
                    <a:pt x="87279" y="204048"/>
                  </a:lnTo>
                  <a:lnTo>
                    <a:pt x="82990" y="211402"/>
                  </a:lnTo>
                  <a:lnTo>
                    <a:pt x="75579" y="224864"/>
                  </a:lnTo>
                  <a:lnTo>
                    <a:pt x="68978" y="237462"/>
                  </a:lnTo>
                  <a:lnTo>
                    <a:pt x="66822" y="242608"/>
                  </a:lnTo>
                  <a:lnTo>
                    <a:pt x="65384" y="247030"/>
                  </a:lnTo>
                  <a:lnTo>
                    <a:pt x="62676" y="258160"/>
                  </a:lnTo>
                  <a:lnTo>
                    <a:pt x="65228" y="255898"/>
                  </a:lnTo>
                  <a:lnTo>
                    <a:pt x="71438" y="2499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SMARTInkAnnotation83"/>
            <p:cNvSpPr/>
            <p:nvPr/>
          </p:nvSpPr>
          <p:spPr>
            <a:xfrm>
              <a:off x="7858128" y="5110608"/>
              <a:ext cx="196451" cy="333768"/>
            </a:xfrm>
            <a:custGeom>
              <a:avLst/>
              <a:gdLst/>
              <a:ahLst/>
              <a:cxnLst/>
              <a:rect l="0" t="0" r="0" b="0"/>
              <a:pathLst>
                <a:path w="196451" h="333768">
                  <a:moveTo>
                    <a:pt x="44645" y="93235"/>
                  </a:moveTo>
                  <a:lnTo>
                    <a:pt x="44645" y="317644"/>
                  </a:lnTo>
                  <a:lnTo>
                    <a:pt x="45637" y="321224"/>
                  </a:lnTo>
                  <a:lnTo>
                    <a:pt x="49385" y="327847"/>
                  </a:lnTo>
                  <a:lnTo>
                    <a:pt x="49790" y="330010"/>
                  </a:lnTo>
                  <a:lnTo>
                    <a:pt x="49067" y="331452"/>
                  </a:lnTo>
                  <a:lnTo>
                    <a:pt x="45519" y="333767"/>
                  </a:lnTo>
                  <a:lnTo>
                    <a:pt x="44904" y="324687"/>
                  </a:lnTo>
                  <a:lnTo>
                    <a:pt x="43826" y="320959"/>
                  </a:lnTo>
                  <a:lnTo>
                    <a:pt x="39981" y="314169"/>
                  </a:lnTo>
                  <a:lnTo>
                    <a:pt x="34965" y="305199"/>
                  </a:lnTo>
                  <a:lnTo>
                    <a:pt x="32239" y="300028"/>
                  </a:lnTo>
                  <a:lnTo>
                    <a:pt x="30421" y="293605"/>
                  </a:lnTo>
                  <a:lnTo>
                    <a:pt x="29209" y="286346"/>
                  </a:lnTo>
                  <a:lnTo>
                    <a:pt x="28402" y="278530"/>
                  </a:lnTo>
                  <a:lnTo>
                    <a:pt x="26871" y="270343"/>
                  </a:lnTo>
                  <a:lnTo>
                    <a:pt x="24858" y="261909"/>
                  </a:lnTo>
                  <a:lnTo>
                    <a:pt x="17285" y="233170"/>
                  </a:lnTo>
                  <a:lnTo>
                    <a:pt x="14499" y="222244"/>
                  </a:lnTo>
                  <a:lnTo>
                    <a:pt x="12641" y="211983"/>
                  </a:lnTo>
                  <a:lnTo>
                    <a:pt x="11403" y="202166"/>
                  </a:lnTo>
                  <a:lnTo>
                    <a:pt x="10577" y="192645"/>
                  </a:lnTo>
                  <a:lnTo>
                    <a:pt x="9034" y="182329"/>
                  </a:lnTo>
                  <a:lnTo>
                    <a:pt x="7014" y="171482"/>
                  </a:lnTo>
                  <a:lnTo>
                    <a:pt x="4676" y="160282"/>
                  </a:lnTo>
                  <a:lnTo>
                    <a:pt x="3115" y="150831"/>
                  </a:lnTo>
                  <a:lnTo>
                    <a:pt x="2076" y="142547"/>
                  </a:lnTo>
                  <a:lnTo>
                    <a:pt x="1383" y="135039"/>
                  </a:lnTo>
                  <a:lnTo>
                    <a:pt x="921" y="127058"/>
                  </a:lnTo>
                  <a:lnTo>
                    <a:pt x="408" y="110252"/>
                  </a:lnTo>
                  <a:lnTo>
                    <a:pt x="52" y="85762"/>
                  </a:lnTo>
                  <a:lnTo>
                    <a:pt x="0" y="75983"/>
                  </a:lnTo>
                  <a:lnTo>
                    <a:pt x="4739" y="80296"/>
                  </a:lnTo>
                  <a:lnTo>
                    <a:pt x="6135" y="82625"/>
                  </a:lnTo>
                  <a:lnTo>
                    <a:pt x="7686" y="87858"/>
                  </a:lnTo>
                  <a:lnTo>
                    <a:pt x="10083" y="90642"/>
                  </a:lnTo>
                  <a:lnTo>
                    <a:pt x="13667" y="93490"/>
                  </a:lnTo>
                  <a:lnTo>
                    <a:pt x="18040" y="96382"/>
                  </a:lnTo>
                  <a:lnTo>
                    <a:pt x="21948" y="100294"/>
                  </a:lnTo>
                  <a:lnTo>
                    <a:pt x="25545" y="104886"/>
                  </a:lnTo>
                  <a:lnTo>
                    <a:pt x="28936" y="109932"/>
                  </a:lnTo>
                  <a:lnTo>
                    <a:pt x="33179" y="114288"/>
                  </a:lnTo>
                  <a:lnTo>
                    <a:pt x="37994" y="118184"/>
                  </a:lnTo>
                  <a:lnTo>
                    <a:pt x="43187" y="121774"/>
                  </a:lnTo>
                  <a:lnTo>
                    <a:pt x="48634" y="126152"/>
                  </a:lnTo>
                  <a:lnTo>
                    <a:pt x="54250" y="131054"/>
                  </a:lnTo>
                  <a:lnTo>
                    <a:pt x="59978" y="136307"/>
                  </a:lnTo>
                  <a:lnTo>
                    <a:pt x="64788" y="141793"/>
                  </a:lnTo>
                  <a:lnTo>
                    <a:pt x="68988" y="147435"/>
                  </a:lnTo>
                  <a:lnTo>
                    <a:pt x="72779" y="153181"/>
                  </a:lnTo>
                  <a:lnTo>
                    <a:pt x="77293" y="158004"/>
                  </a:lnTo>
                  <a:lnTo>
                    <a:pt x="82284" y="162211"/>
                  </a:lnTo>
                  <a:lnTo>
                    <a:pt x="87597" y="166008"/>
                  </a:lnTo>
                  <a:lnTo>
                    <a:pt x="93125" y="170524"/>
                  </a:lnTo>
                  <a:lnTo>
                    <a:pt x="98793" y="175518"/>
                  </a:lnTo>
                  <a:lnTo>
                    <a:pt x="109390" y="185368"/>
                  </a:lnTo>
                  <a:lnTo>
                    <a:pt x="117408" y="193053"/>
                  </a:lnTo>
                  <a:lnTo>
                    <a:pt x="121927" y="196491"/>
                  </a:lnTo>
                  <a:lnTo>
                    <a:pt x="126924" y="199775"/>
                  </a:lnTo>
                  <a:lnTo>
                    <a:pt x="132240" y="202957"/>
                  </a:lnTo>
                  <a:lnTo>
                    <a:pt x="136777" y="205078"/>
                  </a:lnTo>
                  <a:lnTo>
                    <a:pt x="140792" y="206493"/>
                  </a:lnTo>
                  <a:lnTo>
                    <a:pt x="144463" y="207435"/>
                  </a:lnTo>
                  <a:lnTo>
                    <a:pt x="147900" y="208064"/>
                  </a:lnTo>
                  <a:lnTo>
                    <a:pt x="151185" y="208482"/>
                  </a:lnTo>
                  <a:lnTo>
                    <a:pt x="154367" y="208762"/>
                  </a:lnTo>
                  <a:lnTo>
                    <a:pt x="157480" y="208948"/>
                  </a:lnTo>
                  <a:lnTo>
                    <a:pt x="163586" y="209155"/>
                  </a:lnTo>
                  <a:lnTo>
                    <a:pt x="166603" y="208218"/>
                  </a:lnTo>
                  <a:lnTo>
                    <a:pt x="172601" y="204531"/>
                  </a:lnTo>
                  <a:lnTo>
                    <a:pt x="178574" y="196940"/>
                  </a:lnTo>
                  <a:lnTo>
                    <a:pt x="181557" y="192137"/>
                  </a:lnTo>
                  <a:lnTo>
                    <a:pt x="183544" y="185959"/>
                  </a:lnTo>
                  <a:lnTo>
                    <a:pt x="184870" y="178863"/>
                  </a:lnTo>
                  <a:lnTo>
                    <a:pt x="185753" y="171156"/>
                  </a:lnTo>
                  <a:lnTo>
                    <a:pt x="186342" y="163042"/>
                  </a:lnTo>
                  <a:lnTo>
                    <a:pt x="186734" y="154655"/>
                  </a:lnTo>
                  <a:lnTo>
                    <a:pt x="187172" y="137400"/>
                  </a:lnTo>
                  <a:lnTo>
                    <a:pt x="187365" y="119809"/>
                  </a:lnTo>
                  <a:lnTo>
                    <a:pt x="186424" y="111943"/>
                  </a:lnTo>
                  <a:lnTo>
                    <a:pt x="184806" y="104715"/>
                  </a:lnTo>
                  <a:lnTo>
                    <a:pt x="182734" y="97912"/>
                  </a:lnTo>
                  <a:lnTo>
                    <a:pt x="181353" y="91392"/>
                  </a:lnTo>
                  <a:lnTo>
                    <a:pt x="180432" y="85061"/>
                  </a:lnTo>
                  <a:lnTo>
                    <a:pt x="179819" y="78856"/>
                  </a:lnTo>
                  <a:lnTo>
                    <a:pt x="178416" y="72735"/>
                  </a:lnTo>
                  <a:lnTo>
                    <a:pt x="176491" y="66669"/>
                  </a:lnTo>
                  <a:lnTo>
                    <a:pt x="174213" y="60641"/>
                  </a:lnTo>
                  <a:lnTo>
                    <a:pt x="172696" y="54639"/>
                  </a:lnTo>
                  <a:lnTo>
                    <a:pt x="171684" y="48653"/>
                  </a:lnTo>
                  <a:lnTo>
                    <a:pt x="171010" y="42678"/>
                  </a:lnTo>
                  <a:lnTo>
                    <a:pt x="170260" y="33392"/>
                  </a:lnTo>
                  <a:lnTo>
                    <a:pt x="169927" y="25959"/>
                  </a:lnTo>
                  <a:lnTo>
                    <a:pt x="169780" y="19347"/>
                  </a:lnTo>
                  <a:lnTo>
                    <a:pt x="170732" y="16195"/>
                  </a:lnTo>
                  <a:lnTo>
                    <a:pt x="175821" y="7018"/>
                  </a:lnTo>
                  <a:lnTo>
                    <a:pt x="177361" y="1007"/>
                  </a:lnTo>
                  <a:lnTo>
                    <a:pt x="178762" y="0"/>
                  </a:lnTo>
                  <a:lnTo>
                    <a:pt x="180689" y="320"/>
                  </a:lnTo>
                  <a:lnTo>
                    <a:pt x="182966" y="1526"/>
                  </a:lnTo>
                  <a:lnTo>
                    <a:pt x="188142" y="2866"/>
                  </a:lnTo>
                  <a:lnTo>
                    <a:pt x="196450" y="393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SMARTInkAnnotation84"/>
            <p:cNvSpPr/>
            <p:nvPr/>
          </p:nvSpPr>
          <p:spPr>
            <a:xfrm>
              <a:off x="8143997" y="5132439"/>
              <a:ext cx="160613" cy="176312"/>
            </a:xfrm>
            <a:custGeom>
              <a:avLst/>
              <a:gdLst/>
              <a:ahLst/>
              <a:cxnLst/>
              <a:rect l="0" t="0" r="0" b="0"/>
              <a:pathLst>
                <a:path w="160613" h="176312">
                  <a:moveTo>
                    <a:pt x="62386" y="17826"/>
                  </a:moveTo>
                  <a:lnTo>
                    <a:pt x="48825" y="4265"/>
                  </a:lnTo>
                  <a:lnTo>
                    <a:pt x="46399" y="2832"/>
                  </a:lnTo>
                  <a:lnTo>
                    <a:pt x="43792" y="1877"/>
                  </a:lnTo>
                  <a:lnTo>
                    <a:pt x="41059" y="1240"/>
                  </a:lnTo>
                  <a:lnTo>
                    <a:pt x="38247" y="816"/>
                  </a:lnTo>
                  <a:lnTo>
                    <a:pt x="35378" y="532"/>
                  </a:lnTo>
                  <a:lnTo>
                    <a:pt x="28388" y="78"/>
                  </a:lnTo>
                  <a:lnTo>
                    <a:pt x="24787" y="17"/>
                  </a:lnTo>
                  <a:lnTo>
                    <a:pt x="22436" y="0"/>
                  </a:lnTo>
                  <a:lnTo>
                    <a:pt x="19878" y="981"/>
                  </a:lnTo>
                  <a:lnTo>
                    <a:pt x="17181" y="2627"/>
                  </a:lnTo>
                  <a:lnTo>
                    <a:pt x="14390" y="4717"/>
                  </a:lnTo>
                  <a:lnTo>
                    <a:pt x="12528" y="7102"/>
                  </a:lnTo>
                  <a:lnTo>
                    <a:pt x="11288" y="9684"/>
                  </a:lnTo>
                  <a:lnTo>
                    <a:pt x="10462" y="12398"/>
                  </a:lnTo>
                  <a:lnTo>
                    <a:pt x="8918" y="16192"/>
                  </a:lnTo>
                  <a:lnTo>
                    <a:pt x="6897" y="20705"/>
                  </a:lnTo>
                  <a:lnTo>
                    <a:pt x="4558" y="25698"/>
                  </a:lnTo>
                  <a:lnTo>
                    <a:pt x="2998" y="31012"/>
                  </a:lnTo>
                  <a:lnTo>
                    <a:pt x="1957" y="36539"/>
                  </a:lnTo>
                  <a:lnTo>
                    <a:pt x="1264" y="42207"/>
                  </a:lnTo>
                  <a:lnTo>
                    <a:pt x="802" y="47971"/>
                  </a:lnTo>
                  <a:lnTo>
                    <a:pt x="494" y="53798"/>
                  </a:lnTo>
                  <a:lnTo>
                    <a:pt x="289" y="59667"/>
                  </a:lnTo>
                  <a:lnTo>
                    <a:pt x="0" y="82147"/>
                  </a:lnTo>
                  <a:lnTo>
                    <a:pt x="951" y="89480"/>
                  </a:lnTo>
                  <a:lnTo>
                    <a:pt x="2578" y="96354"/>
                  </a:lnTo>
                  <a:lnTo>
                    <a:pt x="4654" y="102920"/>
                  </a:lnTo>
                  <a:lnTo>
                    <a:pt x="7031" y="109281"/>
                  </a:lnTo>
                  <a:lnTo>
                    <a:pt x="9608" y="115507"/>
                  </a:lnTo>
                  <a:lnTo>
                    <a:pt x="12317" y="121642"/>
                  </a:lnTo>
                  <a:lnTo>
                    <a:pt x="15117" y="126724"/>
                  </a:lnTo>
                  <a:lnTo>
                    <a:pt x="17974" y="131104"/>
                  </a:lnTo>
                  <a:lnTo>
                    <a:pt x="20872" y="135017"/>
                  </a:lnTo>
                  <a:lnTo>
                    <a:pt x="23795" y="138617"/>
                  </a:lnTo>
                  <a:lnTo>
                    <a:pt x="26737" y="142010"/>
                  </a:lnTo>
                  <a:lnTo>
                    <a:pt x="29690" y="145264"/>
                  </a:lnTo>
                  <a:lnTo>
                    <a:pt x="32651" y="147433"/>
                  </a:lnTo>
                  <a:lnTo>
                    <a:pt x="35617" y="148879"/>
                  </a:lnTo>
                  <a:lnTo>
                    <a:pt x="38586" y="149843"/>
                  </a:lnTo>
                  <a:lnTo>
                    <a:pt x="41559" y="150485"/>
                  </a:lnTo>
                  <a:lnTo>
                    <a:pt x="44532" y="150914"/>
                  </a:lnTo>
                  <a:lnTo>
                    <a:pt x="51693" y="151602"/>
                  </a:lnTo>
                  <a:lnTo>
                    <a:pt x="55319" y="149050"/>
                  </a:lnTo>
                  <a:lnTo>
                    <a:pt x="57674" y="146980"/>
                  </a:lnTo>
                  <a:lnTo>
                    <a:pt x="59245" y="144608"/>
                  </a:lnTo>
                  <a:lnTo>
                    <a:pt x="60991" y="139328"/>
                  </a:lnTo>
                  <a:lnTo>
                    <a:pt x="62447" y="136530"/>
                  </a:lnTo>
                  <a:lnTo>
                    <a:pt x="64410" y="133673"/>
                  </a:lnTo>
                  <a:lnTo>
                    <a:pt x="66712" y="130776"/>
                  </a:lnTo>
                  <a:lnTo>
                    <a:pt x="68247" y="126860"/>
                  </a:lnTo>
                  <a:lnTo>
                    <a:pt x="69270" y="122265"/>
                  </a:lnTo>
                  <a:lnTo>
                    <a:pt x="69952" y="117218"/>
                  </a:lnTo>
                  <a:lnTo>
                    <a:pt x="71398" y="112861"/>
                  </a:lnTo>
                  <a:lnTo>
                    <a:pt x="73355" y="108964"/>
                  </a:lnTo>
                  <a:lnTo>
                    <a:pt x="78884" y="100320"/>
                  </a:lnTo>
                  <a:lnTo>
                    <a:pt x="79641" y="96493"/>
                  </a:lnTo>
                  <a:lnTo>
                    <a:pt x="79976" y="93469"/>
                  </a:lnTo>
                  <a:lnTo>
                    <a:pt x="80126" y="95432"/>
                  </a:lnTo>
                  <a:lnTo>
                    <a:pt x="81158" y="96353"/>
                  </a:lnTo>
                  <a:lnTo>
                    <a:pt x="82837" y="96965"/>
                  </a:lnTo>
                  <a:lnTo>
                    <a:pt x="84950" y="97375"/>
                  </a:lnTo>
                  <a:lnTo>
                    <a:pt x="86359" y="98640"/>
                  </a:lnTo>
                  <a:lnTo>
                    <a:pt x="87297" y="100476"/>
                  </a:lnTo>
                  <a:lnTo>
                    <a:pt x="87923" y="102691"/>
                  </a:lnTo>
                  <a:lnTo>
                    <a:pt x="88340" y="106153"/>
                  </a:lnTo>
                  <a:lnTo>
                    <a:pt x="88619" y="110445"/>
                  </a:lnTo>
                  <a:lnTo>
                    <a:pt x="88804" y="115290"/>
                  </a:lnTo>
                  <a:lnTo>
                    <a:pt x="89920" y="119513"/>
                  </a:lnTo>
                  <a:lnTo>
                    <a:pt x="91657" y="123320"/>
                  </a:lnTo>
                  <a:lnTo>
                    <a:pt x="93806" y="126851"/>
                  </a:lnTo>
                  <a:lnTo>
                    <a:pt x="96230" y="131189"/>
                  </a:lnTo>
                  <a:lnTo>
                    <a:pt x="101571" y="141301"/>
                  </a:lnTo>
                  <a:lnTo>
                    <a:pt x="103392" y="146775"/>
                  </a:lnTo>
                  <a:lnTo>
                    <a:pt x="104606" y="152410"/>
                  </a:lnTo>
                  <a:lnTo>
                    <a:pt x="105416" y="158150"/>
                  </a:lnTo>
                  <a:lnTo>
                    <a:pt x="106947" y="162969"/>
                  </a:lnTo>
                  <a:lnTo>
                    <a:pt x="108960" y="167174"/>
                  </a:lnTo>
                  <a:lnTo>
                    <a:pt x="111294" y="170969"/>
                  </a:lnTo>
                  <a:lnTo>
                    <a:pt x="113843" y="173500"/>
                  </a:lnTo>
                  <a:lnTo>
                    <a:pt x="116534" y="175187"/>
                  </a:lnTo>
                  <a:lnTo>
                    <a:pt x="119321" y="176311"/>
                  </a:lnTo>
                  <a:lnTo>
                    <a:pt x="122171" y="176068"/>
                  </a:lnTo>
                  <a:lnTo>
                    <a:pt x="125063" y="174914"/>
                  </a:lnTo>
                  <a:lnTo>
                    <a:pt x="127983" y="173153"/>
                  </a:lnTo>
                  <a:lnTo>
                    <a:pt x="131913" y="170987"/>
                  </a:lnTo>
                  <a:lnTo>
                    <a:pt x="141574" y="165933"/>
                  </a:lnTo>
                  <a:lnTo>
                    <a:pt x="145936" y="163197"/>
                  </a:lnTo>
                  <a:lnTo>
                    <a:pt x="149836" y="160380"/>
                  </a:lnTo>
                  <a:lnTo>
                    <a:pt x="160612" y="1517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SMARTInkAnnotation85"/>
            <p:cNvSpPr/>
            <p:nvPr/>
          </p:nvSpPr>
          <p:spPr>
            <a:xfrm>
              <a:off x="8269259" y="4891304"/>
              <a:ext cx="17492" cy="205384"/>
            </a:xfrm>
            <a:custGeom>
              <a:avLst/>
              <a:gdLst/>
              <a:ahLst/>
              <a:cxnLst/>
              <a:rect l="0" t="0" r="0" b="0"/>
              <a:pathLst>
                <a:path w="17492" h="205384">
                  <a:moveTo>
                    <a:pt x="17491" y="0"/>
                  </a:moveTo>
                  <a:lnTo>
                    <a:pt x="17491" y="4740"/>
                  </a:lnTo>
                  <a:lnTo>
                    <a:pt x="16499" y="7129"/>
                  </a:lnTo>
                  <a:lnTo>
                    <a:pt x="14845" y="9714"/>
                  </a:lnTo>
                  <a:lnTo>
                    <a:pt x="9802" y="16250"/>
                  </a:lnTo>
                  <a:lnTo>
                    <a:pt x="9388" y="18771"/>
                  </a:lnTo>
                  <a:lnTo>
                    <a:pt x="9112" y="22436"/>
                  </a:lnTo>
                  <a:lnTo>
                    <a:pt x="8928" y="26864"/>
                  </a:lnTo>
                  <a:lnTo>
                    <a:pt x="8724" y="37075"/>
                  </a:lnTo>
                  <a:lnTo>
                    <a:pt x="8593" y="64540"/>
                  </a:lnTo>
                  <a:lnTo>
                    <a:pt x="7590" y="71800"/>
                  </a:lnTo>
                  <a:lnTo>
                    <a:pt x="5930" y="78625"/>
                  </a:lnTo>
                  <a:lnTo>
                    <a:pt x="3830" y="85158"/>
                  </a:lnTo>
                  <a:lnTo>
                    <a:pt x="2431" y="93483"/>
                  </a:lnTo>
                  <a:lnTo>
                    <a:pt x="1497" y="103002"/>
                  </a:lnTo>
                  <a:lnTo>
                    <a:pt x="875" y="113316"/>
                  </a:lnTo>
                  <a:lnTo>
                    <a:pt x="184" y="132714"/>
                  </a:lnTo>
                  <a:lnTo>
                    <a:pt x="0" y="142054"/>
                  </a:lnTo>
                  <a:lnTo>
                    <a:pt x="870" y="151258"/>
                  </a:lnTo>
                  <a:lnTo>
                    <a:pt x="2442" y="160370"/>
                  </a:lnTo>
                  <a:lnTo>
                    <a:pt x="4481" y="169421"/>
                  </a:lnTo>
                  <a:lnTo>
                    <a:pt x="5841" y="177439"/>
                  </a:lnTo>
                  <a:lnTo>
                    <a:pt x="6748" y="184770"/>
                  </a:lnTo>
                  <a:lnTo>
                    <a:pt x="8561" y="20538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SMARTInkAnnotation86"/>
            <p:cNvSpPr/>
            <p:nvPr/>
          </p:nvSpPr>
          <p:spPr>
            <a:xfrm>
              <a:off x="8251031" y="4927023"/>
              <a:ext cx="151806" cy="80368"/>
            </a:xfrm>
            <a:custGeom>
              <a:avLst/>
              <a:gdLst/>
              <a:ahLst/>
              <a:cxnLst/>
              <a:rect l="0" t="0" r="0" b="0"/>
              <a:pathLst>
                <a:path w="151806" h="80368">
                  <a:moveTo>
                    <a:pt x="0" y="80367"/>
                  </a:moveTo>
                  <a:lnTo>
                    <a:pt x="4740" y="75627"/>
                  </a:lnTo>
                  <a:lnTo>
                    <a:pt x="7128" y="74230"/>
                  </a:lnTo>
                  <a:lnTo>
                    <a:pt x="9714" y="73299"/>
                  </a:lnTo>
                  <a:lnTo>
                    <a:pt x="12429" y="72678"/>
                  </a:lnTo>
                  <a:lnTo>
                    <a:pt x="16223" y="70280"/>
                  </a:lnTo>
                  <a:lnTo>
                    <a:pt x="20737" y="66697"/>
                  </a:lnTo>
                  <a:lnTo>
                    <a:pt x="25731" y="62324"/>
                  </a:lnTo>
                  <a:lnTo>
                    <a:pt x="31044" y="58416"/>
                  </a:lnTo>
                  <a:lnTo>
                    <a:pt x="36571" y="54819"/>
                  </a:lnTo>
                  <a:lnTo>
                    <a:pt x="42240" y="51429"/>
                  </a:lnTo>
                  <a:lnTo>
                    <a:pt x="56476" y="42370"/>
                  </a:lnTo>
                  <a:lnTo>
                    <a:pt x="64440" y="37176"/>
                  </a:lnTo>
                  <a:lnTo>
                    <a:pt x="71734" y="32722"/>
                  </a:lnTo>
                  <a:lnTo>
                    <a:pt x="78581" y="28759"/>
                  </a:lnTo>
                  <a:lnTo>
                    <a:pt x="85129" y="25126"/>
                  </a:lnTo>
                  <a:lnTo>
                    <a:pt x="92471" y="21711"/>
                  </a:lnTo>
                  <a:lnTo>
                    <a:pt x="100343" y="18443"/>
                  </a:lnTo>
                  <a:lnTo>
                    <a:pt x="108566" y="15272"/>
                  </a:lnTo>
                  <a:lnTo>
                    <a:pt x="115043" y="13158"/>
                  </a:lnTo>
                  <a:lnTo>
                    <a:pt x="120351" y="11748"/>
                  </a:lnTo>
                  <a:lnTo>
                    <a:pt x="124883" y="10809"/>
                  </a:lnTo>
                  <a:lnTo>
                    <a:pt x="129887" y="9190"/>
                  </a:lnTo>
                  <a:lnTo>
                    <a:pt x="135209" y="7119"/>
                  </a:lnTo>
                  <a:lnTo>
                    <a:pt x="15180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SMARTInkAnnotation87"/>
            <p:cNvSpPr/>
            <p:nvPr/>
          </p:nvSpPr>
          <p:spPr>
            <a:xfrm>
              <a:off x="8478679" y="4944882"/>
              <a:ext cx="93822" cy="196285"/>
            </a:xfrm>
            <a:custGeom>
              <a:avLst/>
              <a:gdLst/>
              <a:ahLst/>
              <a:cxnLst/>
              <a:rect l="0" t="0" r="0" b="0"/>
              <a:pathLst>
                <a:path w="93822" h="196285">
                  <a:moveTo>
                    <a:pt x="93821" y="0"/>
                  </a:moveTo>
                  <a:lnTo>
                    <a:pt x="89080" y="0"/>
                  </a:lnTo>
                  <a:lnTo>
                    <a:pt x="87684" y="992"/>
                  </a:lnTo>
                  <a:lnTo>
                    <a:pt x="86752" y="2645"/>
                  </a:lnTo>
                  <a:lnTo>
                    <a:pt x="86132" y="4740"/>
                  </a:lnTo>
                  <a:lnTo>
                    <a:pt x="84726" y="7129"/>
                  </a:lnTo>
                  <a:lnTo>
                    <a:pt x="82798" y="9714"/>
                  </a:lnTo>
                  <a:lnTo>
                    <a:pt x="80519" y="12429"/>
                  </a:lnTo>
                  <a:lnTo>
                    <a:pt x="78008" y="16223"/>
                  </a:lnTo>
                  <a:lnTo>
                    <a:pt x="75342" y="20738"/>
                  </a:lnTo>
                  <a:lnTo>
                    <a:pt x="72571" y="25731"/>
                  </a:lnTo>
                  <a:lnTo>
                    <a:pt x="68740" y="31045"/>
                  </a:lnTo>
                  <a:lnTo>
                    <a:pt x="64203" y="36571"/>
                  </a:lnTo>
                  <a:lnTo>
                    <a:pt x="59193" y="42241"/>
                  </a:lnTo>
                  <a:lnTo>
                    <a:pt x="48335" y="53831"/>
                  </a:lnTo>
                  <a:lnTo>
                    <a:pt x="42661" y="59699"/>
                  </a:lnTo>
                  <a:lnTo>
                    <a:pt x="37886" y="66589"/>
                  </a:lnTo>
                  <a:lnTo>
                    <a:pt x="33710" y="74158"/>
                  </a:lnTo>
                  <a:lnTo>
                    <a:pt x="29935" y="82181"/>
                  </a:lnTo>
                  <a:lnTo>
                    <a:pt x="25434" y="89514"/>
                  </a:lnTo>
                  <a:lnTo>
                    <a:pt x="20448" y="96387"/>
                  </a:lnTo>
                  <a:lnTo>
                    <a:pt x="15140" y="102954"/>
                  </a:lnTo>
                  <a:lnTo>
                    <a:pt x="11601" y="110307"/>
                  </a:lnTo>
                  <a:lnTo>
                    <a:pt x="9242" y="118186"/>
                  </a:lnTo>
                  <a:lnTo>
                    <a:pt x="7670" y="126416"/>
                  </a:lnTo>
                  <a:lnTo>
                    <a:pt x="5628" y="133887"/>
                  </a:lnTo>
                  <a:lnTo>
                    <a:pt x="3276" y="140851"/>
                  </a:lnTo>
                  <a:lnTo>
                    <a:pt x="715" y="147479"/>
                  </a:lnTo>
                  <a:lnTo>
                    <a:pt x="0" y="153882"/>
                  </a:lnTo>
                  <a:lnTo>
                    <a:pt x="517" y="160135"/>
                  </a:lnTo>
                  <a:lnTo>
                    <a:pt x="1851" y="166287"/>
                  </a:lnTo>
                  <a:lnTo>
                    <a:pt x="2743" y="171382"/>
                  </a:lnTo>
                  <a:lnTo>
                    <a:pt x="3337" y="175771"/>
                  </a:lnTo>
                  <a:lnTo>
                    <a:pt x="3733" y="179688"/>
                  </a:lnTo>
                  <a:lnTo>
                    <a:pt x="4989" y="183292"/>
                  </a:lnTo>
                  <a:lnTo>
                    <a:pt x="6818" y="186687"/>
                  </a:lnTo>
                  <a:lnTo>
                    <a:pt x="9030" y="189942"/>
                  </a:lnTo>
                  <a:lnTo>
                    <a:pt x="12489" y="192113"/>
                  </a:lnTo>
                  <a:lnTo>
                    <a:pt x="16778" y="193559"/>
                  </a:lnTo>
                  <a:lnTo>
                    <a:pt x="21623" y="194524"/>
                  </a:lnTo>
                  <a:lnTo>
                    <a:pt x="26838" y="195167"/>
                  </a:lnTo>
                  <a:lnTo>
                    <a:pt x="32298" y="195596"/>
                  </a:lnTo>
                  <a:lnTo>
                    <a:pt x="42664" y="196072"/>
                  </a:lnTo>
                  <a:lnTo>
                    <a:pt x="50580" y="196284"/>
                  </a:lnTo>
                  <a:lnTo>
                    <a:pt x="55071" y="195348"/>
                  </a:lnTo>
                  <a:lnTo>
                    <a:pt x="60050" y="193732"/>
                  </a:lnTo>
                  <a:lnTo>
                    <a:pt x="75962" y="1875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SMARTInkAnnotation88"/>
            <p:cNvSpPr/>
            <p:nvPr/>
          </p:nvSpPr>
          <p:spPr>
            <a:xfrm>
              <a:off x="8652867" y="4900233"/>
              <a:ext cx="35720" cy="250033"/>
            </a:xfrm>
            <a:custGeom>
              <a:avLst/>
              <a:gdLst/>
              <a:ahLst/>
              <a:cxnLst/>
              <a:rect l="0" t="0" r="0" b="0"/>
              <a:pathLst>
                <a:path w="35720" h="250033">
                  <a:moveTo>
                    <a:pt x="0" y="0"/>
                  </a:moveTo>
                  <a:lnTo>
                    <a:pt x="0" y="54670"/>
                  </a:lnTo>
                  <a:lnTo>
                    <a:pt x="992" y="63236"/>
                  </a:lnTo>
                  <a:lnTo>
                    <a:pt x="2646" y="71923"/>
                  </a:lnTo>
                  <a:lnTo>
                    <a:pt x="4740" y="80691"/>
                  </a:lnTo>
                  <a:lnTo>
                    <a:pt x="6136" y="90505"/>
                  </a:lnTo>
                  <a:lnTo>
                    <a:pt x="7069" y="101016"/>
                  </a:lnTo>
                  <a:lnTo>
                    <a:pt x="7688" y="111993"/>
                  </a:lnTo>
                  <a:lnTo>
                    <a:pt x="8378" y="134772"/>
                  </a:lnTo>
                  <a:lnTo>
                    <a:pt x="8562" y="146403"/>
                  </a:lnTo>
                  <a:lnTo>
                    <a:pt x="9677" y="157133"/>
                  </a:lnTo>
                  <a:lnTo>
                    <a:pt x="11413" y="167264"/>
                  </a:lnTo>
                  <a:lnTo>
                    <a:pt x="13561" y="176994"/>
                  </a:lnTo>
                  <a:lnTo>
                    <a:pt x="14995" y="186457"/>
                  </a:lnTo>
                  <a:lnTo>
                    <a:pt x="15948" y="195742"/>
                  </a:lnTo>
                  <a:lnTo>
                    <a:pt x="16586" y="204909"/>
                  </a:lnTo>
                  <a:lnTo>
                    <a:pt x="18002" y="212013"/>
                  </a:lnTo>
                  <a:lnTo>
                    <a:pt x="19939" y="217740"/>
                  </a:lnTo>
                  <a:lnTo>
                    <a:pt x="22222" y="222551"/>
                  </a:lnTo>
                  <a:lnTo>
                    <a:pt x="23744" y="226750"/>
                  </a:lnTo>
                  <a:lnTo>
                    <a:pt x="24760" y="230542"/>
                  </a:lnTo>
                  <a:lnTo>
                    <a:pt x="25436" y="234062"/>
                  </a:lnTo>
                  <a:lnTo>
                    <a:pt x="26878" y="237401"/>
                  </a:lnTo>
                  <a:lnTo>
                    <a:pt x="28834" y="240619"/>
                  </a:lnTo>
                  <a:lnTo>
                    <a:pt x="35719" y="25003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SMARTInkAnnotation89"/>
            <p:cNvSpPr/>
            <p:nvPr/>
          </p:nvSpPr>
          <p:spPr>
            <a:xfrm>
              <a:off x="8795742" y="4846655"/>
              <a:ext cx="26790" cy="8931"/>
            </a:xfrm>
            <a:custGeom>
              <a:avLst/>
              <a:gdLst/>
              <a:ahLst/>
              <a:cxnLst/>
              <a:rect l="0" t="0" r="0" b="0"/>
              <a:pathLst>
                <a:path w="26790" h="8931">
                  <a:moveTo>
                    <a:pt x="0" y="8930"/>
                  </a:moveTo>
                  <a:lnTo>
                    <a:pt x="16250" y="8930"/>
                  </a:lnTo>
                  <a:lnTo>
                    <a:pt x="17779" y="7938"/>
                  </a:lnTo>
                  <a:lnTo>
                    <a:pt x="19790" y="6284"/>
                  </a:lnTo>
                  <a:lnTo>
                    <a:pt x="2678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SMARTInkAnnotation90"/>
            <p:cNvSpPr/>
            <p:nvPr/>
          </p:nvSpPr>
          <p:spPr>
            <a:xfrm>
              <a:off x="5911878" y="5078827"/>
              <a:ext cx="266895" cy="375048"/>
            </a:xfrm>
            <a:custGeom>
              <a:avLst/>
              <a:gdLst/>
              <a:ahLst/>
              <a:cxnLst/>
              <a:rect l="0" t="0" r="0" b="0"/>
              <a:pathLst>
                <a:path w="266895" h="375048">
                  <a:moveTo>
                    <a:pt x="142450" y="0"/>
                  </a:moveTo>
                  <a:lnTo>
                    <a:pt x="133888" y="8562"/>
                  </a:lnTo>
                  <a:lnTo>
                    <a:pt x="126465" y="8858"/>
                  </a:lnTo>
                  <a:lnTo>
                    <a:pt x="121124" y="8898"/>
                  </a:lnTo>
                  <a:lnTo>
                    <a:pt x="119303" y="9901"/>
                  </a:lnTo>
                  <a:lnTo>
                    <a:pt x="118090" y="11562"/>
                  </a:lnTo>
                  <a:lnTo>
                    <a:pt x="117280" y="13661"/>
                  </a:lnTo>
                  <a:lnTo>
                    <a:pt x="111401" y="21356"/>
                  </a:lnTo>
                  <a:lnTo>
                    <a:pt x="106161" y="29666"/>
                  </a:lnTo>
                  <a:lnTo>
                    <a:pt x="99533" y="39974"/>
                  </a:lnTo>
                  <a:lnTo>
                    <a:pt x="94988" y="45501"/>
                  </a:lnTo>
                  <a:lnTo>
                    <a:pt x="89972" y="51170"/>
                  </a:lnTo>
                  <a:lnTo>
                    <a:pt x="81754" y="62761"/>
                  </a:lnTo>
                  <a:lnTo>
                    <a:pt x="78174" y="68629"/>
                  </a:lnTo>
                  <a:lnTo>
                    <a:pt x="74795" y="75519"/>
                  </a:lnTo>
                  <a:lnTo>
                    <a:pt x="71549" y="83088"/>
                  </a:lnTo>
                  <a:lnTo>
                    <a:pt x="68394" y="91111"/>
                  </a:lnTo>
                  <a:lnTo>
                    <a:pt x="64306" y="99436"/>
                  </a:lnTo>
                  <a:lnTo>
                    <a:pt x="59596" y="107963"/>
                  </a:lnTo>
                  <a:lnTo>
                    <a:pt x="54472" y="116624"/>
                  </a:lnTo>
                  <a:lnTo>
                    <a:pt x="50064" y="126367"/>
                  </a:lnTo>
                  <a:lnTo>
                    <a:pt x="46133" y="136830"/>
                  </a:lnTo>
                  <a:lnTo>
                    <a:pt x="42519" y="147775"/>
                  </a:lnTo>
                  <a:lnTo>
                    <a:pt x="38127" y="158048"/>
                  </a:lnTo>
                  <a:lnTo>
                    <a:pt x="33213" y="167873"/>
                  </a:lnTo>
                  <a:lnTo>
                    <a:pt x="23456" y="185736"/>
                  </a:lnTo>
                  <a:lnTo>
                    <a:pt x="15811" y="200289"/>
                  </a:lnTo>
                  <a:lnTo>
                    <a:pt x="13376" y="206948"/>
                  </a:lnTo>
                  <a:lnTo>
                    <a:pt x="11753" y="213372"/>
                  </a:lnTo>
                  <a:lnTo>
                    <a:pt x="10670" y="219638"/>
                  </a:lnTo>
                  <a:lnTo>
                    <a:pt x="6822" y="229247"/>
                  </a:lnTo>
                  <a:lnTo>
                    <a:pt x="2796" y="236826"/>
                  </a:lnTo>
                  <a:lnTo>
                    <a:pt x="0" y="248097"/>
                  </a:lnTo>
                  <a:lnTo>
                    <a:pt x="850" y="247750"/>
                  </a:lnTo>
                  <a:lnTo>
                    <a:pt x="6788" y="242520"/>
                  </a:lnTo>
                  <a:lnTo>
                    <a:pt x="14832" y="234687"/>
                  </a:lnTo>
                  <a:lnTo>
                    <a:pt x="20577" y="228990"/>
                  </a:lnTo>
                  <a:lnTo>
                    <a:pt x="26439" y="220506"/>
                  </a:lnTo>
                  <a:lnTo>
                    <a:pt x="29390" y="215465"/>
                  </a:lnTo>
                  <a:lnTo>
                    <a:pt x="33342" y="211112"/>
                  </a:lnTo>
                  <a:lnTo>
                    <a:pt x="37962" y="207218"/>
                  </a:lnTo>
                  <a:lnTo>
                    <a:pt x="43025" y="203630"/>
                  </a:lnTo>
                  <a:lnTo>
                    <a:pt x="48386" y="200246"/>
                  </a:lnTo>
                  <a:lnTo>
                    <a:pt x="53944" y="196997"/>
                  </a:lnTo>
                  <a:lnTo>
                    <a:pt x="59633" y="193840"/>
                  </a:lnTo>
                  <a:lnTo>
                    <a:pt x="71247" y="187684"/>
                  </a:lnTo>
                  <a:lnTo>
                    <a:pt x="77122" y="184654"/>
                  </a:lnTo>
                  <a:lnTo>
                    <a:pt x="84015" y="181642"/>
                  </a:lnTo>
                  <a:lnTo>
                    <a:pt x="91587" y="178641"/>
                  </a:lnTo>
                  <a:lnTo>
                    <a:pt x="99612" y="175649"/>
                  </a:lnTo>
                  <a:lnTo>
                    <a:pt x="107938" y="173654"/>
                  </a:lnTo>
                  <a:lnTo>
                    <a:pt x="116466" y="172324"/>
                  </a:lnTo>
                  <a:lnTo>
                    <a:pt x="125128" y="171437"/>
                  </a:lnTo>
                  <a:lnTo>
                    <a:pt x="133878" y="169854"/>
                  </a:lnTo>
                  <a:lnTo>
                    <a:pt x="142688" y="167807"/>
                  </a:lnTo>
                  <a:lnTo>
                    <a:pt x="151539" y="165449"/>
                  </a:lnTo>
                  <a:lnTo>
                    <a:pt x="159423" y="163878"/>
                  </a:lnTo>
                  <a:lnTo>
                    <a:pt x="166664" y="162830"/>
                  </a:lnTo>
                  <a:lnTo>
                    <a:pt x="173476" y="162132"/>
                  </a:lnTo>
                  <a:lnTo>
                    <a:pt x="180993" y="161666"/>
                  </a:lnTo>
                  <a:lnTo>
                    <a:pt x="197284" y="161148"/>
                  </a:lnTo>
                  <a:lnTo>
                    <a:pt x="231129" y="160789"/>
                  </a:lnTo>
                  <a:lnTo>
                    <a:pt x="237287" y="160771"/>
                  </a:lnTo>
                  <a:lnTo>
                    <a:pt x="242385" y="161751"/>
                  </a:lnTo>
                  <a:lnTo>
                    <a:pt x="250697" y="165486"/>
                  </a:lnTo>
                  <a:lnTo>
                    <a:pt x="257698" y="173099"/>
                  </a:lnTo>
                  <a:lnTo>
                    <a:pt x="260953" y="177908"/>
                  </a:lnTo>
                  <a:lnTo>
                    <a:pt x="263124" y="184089"/>
                  </a:lnTo>
                  <a:lnTo>
                    <a:pt x="264572" y="191187"/>
                  </a:lnTo>
                  <a:lnTo>
                    <a:pt x="265536" y="198895"/>
                  </a:lnTo>
                  <a:lnTo>
                    <a:pt x="266179" y="208004"/>
                  </a:lnTo>
                  <a:lnTo>
                    <a:pt x="266608" y="218044"/>
                  </a:lnTo>
                  <a:lnTo>
                    <a:pt x="266894" y="228706"/>
                  </a:lnTo>
                  <a:lnTo>
                    <a:pt x="266092" y="239784"/>
                  </a:lnTo>
                  <a:lnTo>
                    <a:pt x="264566" y="251137"/>
                  </a:lnTo>
                  <a:lnTo>
                    <a:pt x="262556" y="262675"/>
                  </a:lnTo>
                  <a:lnTo>
                    <a:pt x="260224" y="274335"/>
                  </a:lnTo>
                  <a:lnTo>
                    <a:pt x="254986" y="297875"/>
                  </a:lnTo>
                  <a:lnTo>
                    <a:pt x="252200" y="308716"/>
                  </a:lnTo>
                  <a:lnTo>
                    <a:pt x="249351" y="318920"/>
                  </a:lnTo>
                  <a:lnTo>
                    <a:pt x="246460" y="328700"/>
                  </a:lnTo>
                  <a:lnTo>
                    <a:pt x="243540" y="337203"/>
                  </a:lnTo>
                  <a:lnTo>
                    <a:pt x="240601" y="344857"/>
                  </a:lnTo>
                  <a:lnTo>
                    <a:pt x="237649" y="351944"/>
                  </a:lnTo>
                  <a:lnTo>
                    <a:pt x="231725" y="362464"/>
                  </a:lnTo>
                  <a:lnTo>
                    <a:pt x="222817" y="3750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SMARTInkAnnotation91"/>
            <p:cNvSpPr/>
            <p:nvPr/>
          </p:nvSpPr>
          <p:spPr>
            <a:xfrm>
              <a:off x="6179498" y="5096687"/>
              <a:ext cx="178441" cy="196141"/>
            </a:xfrm>
            <a:custGeom>
              <a:avLst/>
              <a:gdLst/>
              <a:ahLst/>
              <a:cxnLst/>
              <a:rect l="0" t="0" r="0" b="0"/>
              <a:pathLst>
                <a:path w="178441" h="196141">
                  <a:moveTo>
                    <a:pt x="62354" y="0"/>
                  </a:moveTo>
                  <a:lnTo>
                    <a:pt x="57613" y="0"/>
                  </a:lnTo>
                  <a:lnTo>
                    <a:pt x="56216" y="992"/>
                  </a:lnTo>
                  <a:lnTo>
                    <a:pt x="55285" y="2645"/>
                  </a:lnTo>
                  <a:lnTo>
                    <a:pt x="54664" y="4740"/>
                  </a:lnTo>
                  <a:lnTo>
                    <a:pt x="51329" y="9713"/>
                  </a:lnTo>
                  <a:lnTo>
                    <a:pt x="49051" y="12429"/>
                  </a:lnTo>
                  <a:lnTo>
                    <a:pt x="46539" y="16223"/>
                  </a:lnTo>
                  <a:lnTo>
                    <a:pt x="43873" y="20737"/>
                  </a:lnTo>
                  <a:lnTo>
                    <a:pt x="41104" y="25731"/>
                  </a:lnTo>
                  <a:lnTo>
                    <a:pt x="39257" y="30052"/>
                  </a:lnTo>
                  <a:lnTo>
                    <a:pt x="38026" y="33925"/>
                  </a:lnTo>
                  <a:lnTo>
                    <a:pt x="37206" y="37500"/>
                  </a:lnTo>
                  <a:lnTo>
                    <a:pt x="35666" y="41867"/>
                  </a:lnTo>
                  <a:lnTo>
                    <a:pt x="33648" y="46763"/>
                  </a:lnTo>
                  <a:lnTo>
                    <a:pt x="31309" y="52011"/>
                  </a:lnTo>
                  <a:lnTo>
                    <a:pt x="26066" y="63134"/>
                  </a:lnTo>
                  <a:lnTo>
                    <a:pt x="5766" y="104216"/>
                  </a:lnTo>
                  <a:lnTo>
                    <a:pt x="3792" y="111149"/>
                  </a:lnTo>
                  <a:lnTo>
                    <a:pt x="2476" y="118748"/>
                  </a:lnTo>
                  <a:lnTo>
                    <a:pt x="1600" y="126790"/>
                  </a:lnTo>
                  <a:lnTo>
                    <a:pt x="1015" y="134136"/>
                  </a:lnTo>
                  <a:lnTo>
                    <a:pt x="624" y="141018"/>
                  </a:lnTo>
                  <a:lnTo>
                    <a:pt x="192" y="153956"/>
                  </a:lnTo>
                  <a:lnTo>
                    <a:pt x="0" y="166320"/>
                  </a:lnTo>
                  <a:lnTo>
                    <a:pt x="940" y="172396"/>
                  </a:lnTo>
                  <a:lnTo>
                    <a:pt x="2559" y="178430"/>
                  </a:lnTo>
                  <a:lnTo>
                    <a:pt x="4632" y="184438"/>
                  </a:lnTo>
                  <a:lnTo>
                    <a:pt x="7005" y="188443"/>
                  </a:lnTo>
                  <a:lnTo>
                    <a:pt x="9580" y="191113"/>
                  </a:lnTo>
                  <a:lnTo>
                    <a:pt x="12288" y="192893"/>
                  </a:lnTo>
                  <a:lnTo>
                    <a:pt x="15085" y="194079"/>
                  </a:lnTo>
                  <a:lnTo>
                    <a:pt x="17943" y="194871"/>
                  </a:lnTo>
                  <a:lnTo>
                    <a:pt x="20841" y="195399"/>
                  </a:lnTo>
                  <a:lnTo>
                    <a:pt x="24756" y="195750"/>
                  </a:lnTo>
                  <a:lnTo>
                    <a:pt x="29351" y="195984"/>
                  </a:lnTo>
                  <a:lnTo>
                    <a:pt x="34398" y="196140"/>
                  </a:lnTo>
                  <a:lnTo>
                    <a:pt x="39748" y="195252"/>
                  </a:lnTo>
                  <a:lnTo>
                    <a:pt x="45298" y="193668"/>
                  </a:lnTo>
                  <a:lnTo>
                    <a:pt x="50983" y="191620"/>
                  </a:lnTo>
                  <a:lnTo>
                    <a:pt x="55765" y="189262"/>
                  </a:lnTo>
                  <a:lnTo>
                    <a:pt x="59946" y="186698"/>
                  </a:lnTo>
                  <a:lnTo>
                    <a:pt x="63725" y="183996"/>
                  </a:lnTo>
                  <a:lnTo>
                    <a:pt x="67237" y="180211"/>
                  </a:lnTo>
                  <a:lnTo>
                    <a:pt x="70570" y="175703"/>
                  </a:lnTo>
                  <a:lnTo>
                    <a:pt x="73784" y="170714"/>
                  </a:lnTo>
                  <a:lnTo>
                    <a:pt x="76919" y="165403"/>
                  </a:lnTo>
                  <a:lnTo>
                    <a:pt x="80001" y="159877"/>
                  </a:lnTo>
                  <a:lnTo>
                    <a:pt x="83048" y="154210"/>
                  </a:lnTo>
                  <a:lnTo>
                    <a:pt x="86071" y="147455"/>
                  </a:lnTo>
                  <a:lnTo>
                    <a:pt x="89080" y="139975"/>
                  </a:lnTo>
                  <a:lnTo>
                    <a:pt x="95068" y="123727"/>
                  </a:lnTo>
                  <a:lnTo>
                    <a:pt x="101036" y="106583"/>
                  </a:lnTo>
                  <a:lnTo>
                    <a:pt x="103025" y="98837"/>
                  </a:lnTo>
                  <a:lnTo>
                    <a:pt x="104350" y="91688"/>
                  </a:lnTo>
                  <a:lnTo>
                    <a:pt x="105235" y="84937"/>
                  </a:lnTo>
                  <a:lnTo>
                    <a:pt x="106815" y="77461"/>
                  </a:lnTo>
                  <a:lnTo>
                    <a:pt x="108862" y="69500"/>
                  </a:lnTo>
                  <a:lnTo>
                    <a:pt x="111219" y="61216"/>
                  </a:lnTo>
                  <a:lnTo>
                    <a:pt x="112789" y="53709"/>
                  </a:lnTo>
                  <a:lnTo>
                    <a:pt x="113836" y="46720"/>
                  </a:lnTo>
                  <a:lnTo>
                    <a:pt x="114535" y="40076"/>
                  </a:lnTo>
                  <a:lnTo>
                    <a:pt x="115993" y="33663"/>
                  </a:lnTo>
                  <a:lnTo>
                    <a:pt x="117957" y="27402"/>
                  </a:lnTo>
                  <a:lnTo>
                    <a:pt x="120258" y="21245"/>
                  </a:lnTo>
                  <a:lnTo>
                    <a:pt x="121793" y="16147"/>
                  </a:lnTo>
                  <a:lnTo>
                    <a:pt x="122815" y="11757"/>
                  </a:lnTo>
                  <a:lnTo>
                    <a:pt x="124741" y="688"/>
                  </a:lnTo>
                  <a:lnTo>
                    <a:pt x="127453" y="5597"/>
                  </a:lnTo>
                  <a:lnTo>
                    <a:pt x="129565" y="9684"/>
                  </a:lnTo>
                  <a:lnTo>
                    <a:pt x="130974" y="15385"/>
                  </a:lnTo>
                  <a:lnTo>
                    <a:pt x="131913" y="22164"/>
                  </a:lnTo>
                  <a:lnTo>
                    <a:pt x="132538" y="29658"/>
                  </a:lnTo>
                  <a:lnTo>
                    <a:pt x="132956" y="38624"/>
                  </a:lnTo>
                  <a:lnTo>
                    <a:pt x="133421" y="59168"/>
                  </a:lnTo>
                  <a:lnTo>
                    <a:pt x="134536" y="69211"/>
                  </a:lnTo>
                  <a:lnTo>
                    <a:pt x="136272" y="78883"/>
                  </a:lnTo>
                  <a:lnTo>
                    <a:pt x="138421" y="88307"/>
                  </a:lnTo>
                  <a:lnTo>
                    <a:pt x="139854" y="97566"/>
                  </a:lnTo>
                  <a:lnTo>
                    <a:pt x="140810" y="106716"/>
                  </a:lnTo>
                  <a:lnTo>
                    <a:pt x="141447" y="115792"/>
                  </a:lnTo>
                  <a:lnTo>
                    <a:pt x="142863" y="123828"/>
                  </a:lnTo>
                  <a:lnTo>
                    <a:pt x="144800" y="131169"/>
                  </a:lnTo>
                  <a:lnTo>
                    <a:pt x="147083" y="138047"/>
                  </a:lnTo>
                  <a:lnTo>
                    <a:pt x="149598" y="143625"/>
                  </a:lnTo>
                  <a:lnTo>
                    <a:pt x="152267" y="148335"/>
                  </a:lnTo>
                  <a:lnTo>
                    <a:pt x="158938" y="158285"/>
                  </a:lnTo>
                  <a:lnTo>
                    <a:pt x="160478" y="158109"/>
                  </a:lnTo>
                  <a:lnTo>
                    <a:pt x="164834" y="155268"/>
                  </a:lnTo>
                  <a:lnTo>
                    <a:pt x="166393" y="152129"/>
                  </a:lnTo>
                  <a:lnTo>
                    <a:pt x="167432" y="148053"/>
                  </a:lnTo>
                  <a:lnTo>
                    <a:pt x="168125" y="143350"/>
                  </a:lnTo>
                  <a:lnTo>
                    <a:pt x="169578" y="139222"/>
                  </a:lnTo>
                  <a:lnTo>
                    <a:pt x="171540" y="135479"/>
                  </a:lnTo>
                  <a:lnTo>
                    <a:pt x="178440" y="12501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SMARTInkAnnotation92"/>
            <p:cNvSpPr/>
            <p:nvPr/>
          </p:nvSpPr>
          <p:spPr>
            <a:xfrm>
              <a:off x="6340080" y="4865756"/>
              <a:ext cx="125015" cy="347018"/>
            </a:xfrm>
            <a:custGeom>
              <a:avLst/>
              <a:gdLst/>
              <a:ahLst/>
              <a:cxnLst/>
              <a:rect l="0" t="0" r="0" b="0"/>
              <a:pathLst>
                <a:path w="125015" h="347018">
                  <a:moveTo>
                    <a:pt x="8928" y="7688"/>
                  </a:moveTo>
                  <a:lnTo>
                    <a:pt x="1238" y="0"/>
                  </a:lnTo>
                  <a:lnTo>
                    <a:pt x="825" y="579"/>
                  </a:lnTo>
                  <a:lnTo>
                    <a:pt x="107" y="6556"/>
                  </a:lnTo>
                  <a:lnTo>
                    <a:pt x="12" y="17253"/>
                  </a:lnTo>
                  <a:lnTo>
                    <a:pt x="0" y="38131"/>
                  </a:lnTo>
                  <a:lnTo>
                    <a:pt x="991" y="45843"/>
                  </a:lnTo>
                  <a:lnTo>
                    <a:pt x="2645" y="53960"/>
                  </a:lnTo>
                  <a:lnTo>
                    <a:pt x="4739" y="62349"/>
                  </a:lnTo>
                  <a:lnTo>
                    <a:pt x="7128" y="70918"/>
                  </a:lnTo>
                  <a:lnTo>
                    <a:pt x="12427" y="88376"/>
                  </a:lnTo>
                  <a:lnTo>
                    <a:pt x="20989" y="114940"/>
                  </a:lnTo>
                  <a:lnTo>
                    <a:pt x="24906" y="123838"/>
                  </a:lnTo>
                  <a:lnTo>
                    <a:pt x="29501" y="132746"/>
                  </a:lnTo>
                  <a:lnTo>
                    <a:pt x="34551" y="141662"/>
                  </a:lnTo>
                  <a:lnTo>
                    <a:pt x="38908" y="152566"/>
                  </a:lnTo>
                  <a:lnTo>
                    <a:pt x="42805" y="164797"/>
                  </a:lnTo>
                  <a:lnTo>
                    <a:pt x="46395" y="177911"/>
                  </a:lnTo>
                  <a:lnTo>
                    <a:pt x="50773" y="190624"/>
                  </a:lnTo>
                  <a:lnTo>
                    <a:pt x="55676" y="203067"/>
                  </a:lnTo>
                  <a:lnTo>
                    <a:pt x="60930" y="215332"/>
                  </a:lnTo>
                  <a:lnTo>
                    <a:pt x="72057" y="239542"/>
                  </a:lnTo>
                  <a:lnTo>
                    <a:pt x="77804" y="251555"/>
                  </a:lnTo>
                  <a:lnTo>
                    <a:pt x="83618" y="262540"/>
                  </a:lnTo>
                  <a:lnTo>
                    <a:pt x="89479" y="272839"/>
                  </a:lnTo>
                  <a:lnTo>
                    <a:pt x="95371" y="282682"/>
                  </a:lnTo>
                  <a:lnTo>
                    <a:pt x="100290" y="292221"/>
                  </a:lnTo>
                  <a:lnTo>
                    <a:pt x="104562" y="301556"/>
                  </a:lnTo>
                  <a:lnTo>
                    <a:pt x="108403" y="310757"/>
                  </a:lnTo>
                  <a:lnTo>
                    <a:pt x="115316" y="326271"/>
                  </a:lnTo>
                  <a:lnTo>
                    <a:pt x="125014" y="3470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SMARTInkAnnotation93"/>
            <p:cNvSpPr/>
            <p:nvPr/>
          </p:nvSpPr>
          <p:spPr>
            <a:xfrm>
              <a:off x="6456165" y="4837867"/>
              <a:ext cx="98227" cy="357047"/>
            </a:xfrm>
            <a:custGeom>
              <a:avLst/>
              <a:gdLst/>
              <a:ahLst/>
              <a:cxnLst/>
              <a:rect l="0" t="0" r="0" b="0"/>
              <a:pathLst>
                <a:path w="98227" h="357047">
                  <a:moveTo>
                    <a:pt x="8929" y="17718"/>
                  </a:moveTo>
                  <a:lnTo>
                    <a:pt x="4189" y="12978"/>
                  </a:lnTo>
                  <a:lnTo>
                    <a:pt x="2792" y="10589"/>
                  </a:lnTo>
                  <a:lnTo>
                    <a:pt x="31" y="0"/>
                  </a:lnTo>
                  <a:lnTo>
                    <a:pt x="0" y="46841"/>
                  </a:lnTo>
                  <a:lnTo>
                    <a:pt x="992" y="54000"/>
                  </a:lnTo>
                  <a:lnTo>
                    <a:pt x="2646" y="60758"/>
                  </a:lnTo>
                  <a:lnTo>
                    <a:pt x="12428" y="90602"/>
                  </a:lnTo>
                  <a:lnTo>
                    <a:pt x="15230" y="100042"/>
                  </a:lnTo>
                  <a:lnTo>
                    <a:pt x="23915" y="131297"/>
                  </a:lnTo>
                  <a:lnTo>
                    <a:pt x="32772" y="160842"/>
                  </a:lnTo>
                  <a:lnTo>
                    <a:pt x="38708" y="182863"/>
                  </a:lnTo>
                  <a:lnTo>
                    <a:pt x="42672" y="194291"/>
                  </a:lnTo>
                  <a:lnTo>
                    <a:pt x="47299" y="205879"/>
                  </a:lnTo>
                  <a:lnTo>
                    <a:pt x="52369" y="217573"/>
                  </a:lnTo>
                  <a:lnTo>
                    <a:pt x="56740" y="229337"/>
                  </a:lnTo>
                  <a:lnTo>
                    <a:pt x="60647" y="241149"/>
                  </a:lnTo>
                  <a:lnTo>
                    <a:pt x="70885" y="274089"/>
                  </a:lnTo>
                  <a:lnTo>
                    <a:pt x="83234" y="311886"/>
                  </a:lnTo>
                  <a:lnTo>
                    <a:pt x="86247" y="319995"/>
                  </a:lnTo>
                  <a:lnTo>
                    <a:pt x="89248" y="327384"/>
                  </a:lnTo>
                  <a:lnTo>
                    <a:pt x="92240" y="334294"/>
                  </a:lnTo>
                  <a:lnTo>
                    <a:pt x="94235" y="339894"/>
                  </a:lnTo>
                  <a:lnTo>
                    <a:pt x="95565" y="344619"/>
                  </a:lnTo>
                  <a:lnTo>
                    <a:pt x="98226" y="3570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SMARTInkAnnotation94"/>
            <p:cNvSpPr/>
            <p:nvPr/>
          </p:nvSpPr>
          <p:spPr>
            <a:xfrm>
              <a:off x="6447234" y="4866986"/>
              <a:ext cx="294681" cy="515452"/>
            </a:xfrm>
            <a:custGeom>
              <a:avLst/>
              <a:gdLst/>
              <a:ahLst/>
              <a:cxnLst/>
              <a:rect l="0" t="0" r="0" b="0"/>
              <a:pathLst>
                <a:path w="294681" h="515452">
                  <a:moveTo>
                    <a:pt x="0" y="202912"/>
                  </a:moveTo>
                  <a:lnTo>
                    <a:pt x="25731" y="202912"/>
                  </a:lnTo>
                  <a:lnTo>
                    <a:pt x="31045" y="201920"/>
                  </a:lnTo>
                  <a:lnTo>
                    <a:pt x="36571" y="200266"/>
                  </a:lnTo>
                  <a:lnTo>
                    <a:pt x="42240" y="198171"/>
                  </a:lnTo>
                  <a:lnTo>
                    <a:pt x="48004" y="196775"/>
                  </a:lnTo>
                  <a:lnTo>
                    <a:pt x="53830" y="195844"/>
                  </a:lnTo>
                  <a:lnTo>
                    <a:pt x="59700" y="195223"/>
                  </a:lnTo>
                  <a:lnTo>
                    <a:pt x="65597" y="193817"/>
                  </a:lnTo>
                  <a:lnTo>
                    <a:pt x="71512" y="191887"/>
                  </a:lnTo>
                  <a:lnTo>
                    <a:pt x="77441" y="189609"/>
                  </a:lnTo>
                  <a:lnTo>
                    <a:pt x="83377" y="188090"/>
                  </a:lnTo>
                  <a:lnTo>
                    <a:pt x="89319" y="187078"/>
                  </a:lnTo>
                  <a:lnTo>
                    <a:pt x="95265" y="186402"/>
                  </a:lnTo>
                  <a:lnTo>
                    <a:pt x="100221" y="184960"/>
                  </a:lnTo>
                  <a:lnTo>
                    <a:pt x="108374" y="180712"/>
                  </a:lnTo>
                  <a:lnTo>
                    <a:pt x="115304" y="175516"/>
                  </a:lnTo>
                  <a:lnTo>
                    <a:pt x="121691" y="169900"/>
                  </a:lnTo>
                  <a:lnTo>
                    <a:pt x="127838" y="164096"/>
                  </a:lnTo>
                  <a:lnTo>
                    <a:pt x="129874" y="159175"/>
                  </a:lnTo>
                  <a:lnTo>
                    <a:pt x="132136" y="145770"/>
                  </a:lnTo>
                  <a:lnTo>
                    <a:pt x="135787" y="132536"/>
                  </a:lnTo>
                  <a:lnTo>
                    <a:pt x="139725" y="119047"/>
                  </a:lnTo>
                  <a:lnTo>
                    <a:pt x="141475" y="103130"/>
                  </a:lnTo>
                  <a:lnTo>
                    <a:pt x="142254" y="88781"/>
                  </a:lnTo>
                  <a:lnTo>
                    <a:pt x="142599" y="75788"/>
                  </a:lnTo>
                  <a:lnTo>
                    <a:pt x="142871" y="35176"/>
                  </a:lnTo>
                  <a:lnTo>
                    <a:pt x="143864" y="35526"/>
                  </a:lnTo>
                  <a:lnTo>
                    <a:pt x="147615" y="38559"/>
                  </a:lnTo>
                  <a:lnTo>
                    <a:pt x="149011" y="41750"/>
                  </a:lnTo>
                  <a:lnTo>
                    <a:pt x="151970" y="55720"/>
                  </a:lnTo>
                  <a:lnTo>
                    <a:pt x="156178" y="66718"/>
                  </a:lnTo>
                  <a:lnTo>
                    <a:pt x="161356" y="80865"/>
                  </a:lnTo>
                  <a:lnTo>
                    <a:pt x="166963" y="96083"/>
                  </a:lnTo>
                  <a:lnTo>
                    <a:pt x="172763" y="109461"/>
                  </a:lnTo>
                  <a:lnTo>
                    <a:pt x="178648" y="122021"/>
                  </a:lnTo>
                  <a:lnTo>
                    <a:pt x="190511" y="146253"/>
                  </a:lnTo>
                  <a:lnTo>
                    <a:pt x="199433" y="159445"/>
                  </a:lnTo>
                  <a:lnTo>
                    <a:pt x="202409" y="162028"/>
                  </a:lnTo>
                  <a:lnTo>
                    <a:pt x="205385" y="163749"/>
                  </a:lnTo>
                  <a:lnTo>
                    <a:pt x="208361" y="164897"/>
                  </a:lnTo>
                  <a:lnTo>
                    <a:pt x="211337" y="164670"/>
                  </a:lnTo>
                  <a:lnTo>
                    <a:pt x="214314" y="163527"/>
                  </a:lnTo>
                  <a:lnTo>
                    <a:pt x="220266" y="159610"/>
                  </a:lnTo>
                  <a:lnTo>
                    <a:pt x="229196" y="151827"/>
                  </a:lnTo>
                  <a:lnTo>
                    <a:pt x="235149" y="146142"/>
                  </a:lnTo>
                  <a:lnTo>
                    <a:pt x="237133" y="141253"/>
                  </a:lnTo>
                  <a:lnTo>
                    <a:pt x="240918" y="120150"/>
                  </a:lnTo>
                  <a:lnTo>
                    <a:pt x="242964" y="112018"/>
                  </a:lnTo>
                  <a:lnTo>
                    <a:pt x="245320" y="103620"/>
                  </a:lnTo>
                  <a:lnTo>
                    <a:pt x="246890" y="94053"/>
                  </a:lnTo>
                  <a:lnTo>
                    <a:pt x="247937" y="83706"/>
                  </a:lnTo>
                  <a:lnTo>
                    <a:pt x="248636" y="72840"/>
                  </a:lnTo>
                  <a:lnTo>
                    <a:pt x="250093" y="62619"/>
                  </a:lnTo>
                  <a:lnTo>
                    <a:pt x="252057" y="52828"/>
                  </a:lnTo>
                  <a:lnTo>
                    <a:pt x="254358" y="43325"/>
                  </a:lnTo>
                  <a:lnTo>
                    <a:pt x="256915" y="27473"/>
                  </a:lnTo>
                  <a:lnTo>
                    <a:pt x="257597" y="20468"/>
                  </a:lnTo>
                  <a:lnTo>
                    <a:pt x="261001" y="10039"/>
                  </a:lnTo>
                  <a:lnTo>
                    <a:pt x="266531" y="0"/>
                  </a:lnTo>
                  <a:lnTo>
                    <a:pt x="266983" y="168"/>
                  </a:lnTo>
                  <a:lnTo>
                    <a:pt x="267286" y="1272"/>
                  </a:lnTo>
                  <a:lnTo>
                    <a:pt x="267712" y="12859"/>
                  </a:lnTo>
                  <a:lnTo>
                    <a:pt x="267891" y="351414"/>
                  </a:lnTo>
                  <a:lnTo>
                    <a:pt x="268882" y="370374"/>
                  </a:lnTo>
                  <a:lnTo>
                    <a:pt x="270537" y="388967"/>
                  </a:lnTo>
                  <a:lnTo>
                    <a:pt x="272631" y="407316"/>
                  </a:lnTo>
                  <a:lnTo>
                    <a:pt x="275019" y="423517"/>
                  </a:lnTo>
                  <a:lnTo>
                    <a:pt x="277604" y="438287"/>
                  </a:lnTo>
                  <a:lnTo>
                    <a:pt x="280320" y="452102"/>
                  </a:lnTo>
                  <a:lnTo>
                    <a:pt x="282130" y="464289"/>
                  </a:lnTo>
                  <a:lnTo>
                    <a:pt x="283337" y="475389"/>
                  </a:lnTo>
                  <a:lnTo>
                    <a:pt x="284141" y="485766"/>
                  </a:lnTo>
                  <a:lnTo>
                    <a:pt x="287680" y="499943"/>
                  </a:lnTo>
                  <a:lnTo>
                    <a:pt x="294680" y="51545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9562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44008" y="1412776"/>
            <a:ext cx="3960440" cy="5017233"/>
            <a:chOff x="4644008" y="1412776"/>
            <a:chExt cx="3960440" cy="5017233"/>
          </a:xfrm>
        </p:grpSpPr>
        <p:grpSp>
          <p:nvGrpSpPr>
            <p:cNvPr id="21" name="Group 20"/>
            <p:cNvGrpSpPr/>
            <p:nvPr/>
          </p:nvGrpSpPr>
          <p:grpSpPr>
            <a:xfrm>
              <a:off x="5126636" y="1412776"/>
              <a:ext cx="3477812" cy="5017233"/>
              <a:chOff x="5126636" y="1720163"/>
              <a:chExt cx="3477812" cy="5017233"/>
            </a:xfrm>
          </p:grpSpPr>
          <p:pic>
            <p:nvPicPr>
              <p:cNvPr id="22" name="il_fi" descr="http://www.beltina.org/pics/nephron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933" t="-2227" r="16488" b="21074"/>
              <a:stretch/>
            </p:blipFill>
            <p:spPr bwMode="auto">
              <a:xfrm>
                <a:off x="5126636" y="1720163"/>
                <a:ext cx="3090050" cy="501723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156176" y="1988840"/>
                <a:ext cx="244827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20872981">
                <a:off x="6373933" y="2172600"/>
                <a:ext cx="458417" cy="75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219518">
                <a:off x="7563217" y="4595090"/>
                <a:ext cx="838040" cy="198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457476" y="5488430"/>
                <a:ext cx="1340890" cy="75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4932040" y="2240841"/>
              <a:ext cx="360040" cy="3240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112060" y="1556792"/>
              <a:ext cx="1491081" cy="6840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44008" y="3789040"/>
              <a:ext cx="1656183" cy="1492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179512" y="150125"/>
            <a:ext cx="8928992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REABSORPTION…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240840"/>
            <a:ext cx="4624458" cy="4356511"/>
          </a:xfrm>
        </p:spPr>
        <p:txBody>
          <a:bodyPr>
            <a:normAutofit lnSpcReduction="10000"/>
          </a:bodyPr>
          <a:lstStyle/>
          <a:p>
            <a:r>
              <a:rPr lang="en-CA" sz="3600" b="1" dirty="0" smtClean="0"/>
              <a:t>The </a:t>
            </a:r>
            <a:r>
              <a:rPr lang="en-CA" sz="3600" b="1" u="sng" dirty="0" smtClean="0"/>
              <a:t>Distal Tubule </a:t>
            </a:r>
            <a:r>
              <a:rPr lang="en-CA" sz="3600" b="1" dirty="0" smtClean="0"/>
              <a:t>helps the body regulate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CA" sz="3600" b="1" baseline="30000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CA" sz="3600" b="1" dirty="0" smtClean="0"/>
              <a:t> and </a:t>
            </a:r>
            <a:r>
              <a:rPr lang="en-CA" sz="3600" b="1" dirty="0" err="1" smtClean="0">
                <a:solidFill>
                  <a:schemeClr val="accent6">
                    <a:lumMod val="75000"/>
                  </a:schemeClr>
                </a:solidFill>
              </a:rPr>
              <a:t>NaCl</a:t>
            </a:r>
            <a:r>
              <a:rPr lang="en-CA" sz="3600" b="1" dirty="0" smtClean="0"/>
              <a:t> in body fluid</a:t>
            </a:r>
          </a:p>
          <a:p>
            <a:r>
              <a:rPr lang="en-CA" sz="3600" b="1" dirty="0" smtClean="0"/>
              <a:t>Also </a:t>
            </a:r>
            <a:r>
              <a:rPr lang="en-CA" sz="3600" b="1" dirty="0"/>
              <a:t>maintains </a:t>
            </a:r>
            <a:r>
              <a:rPr lang="en-CA" sz="3600" b="1" dirty="0">
                <a:solidFill>
                  <a:schemeClr val="accent6">
                    <a:lumMod val="75000"/>
                  </a:schemeClr>
                </a:solidFill>
              </a:rPr>
              <a:t>blood pH</a:t>
            </a:r>
            <a:r>
              <a:rPr lang="en-CA" sz="3600" b="1" dirty="0"/>
              <a:t> by excreting H</a:t>
            </a:r>
            <a:r>
              <a:rPr lang="en-CA" sz="3600" b="1" baseline="30000" dirty="0"/>
              <a:t>+ </a:t>
            </a:r>
            <a:r>
              <a:rPr lang="en-CA" sz="3600" b="1" dirty="0"/>
              <a:t>and reabsorbing HCO</a:t>
            </a:r>
            <a:r>
              <a:rPr lang="en-CA" sz="3600" b="1" baseline="-25000" dirty="0"/>
              <a:t>3</a:t>
            </a:r>
            <a:r>
              <a:rPr lang="en-CA" sz="3600" b="1" baseline="30000" dirty="0"/>
              <a:t>-</a:t>
            </a:r>
          </a:p>
          <a:p>
            <a:endParaRPr lang="en-CA" sz="3600" b="1" baseline="30000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05901" y="2973362"/>
            <a:ext cx="3262443" cy="2396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340205" y="1292850"/>
            <a:ext cx="1741288" cy="1676239"/>
            <a:chOff x="7340205" y="1292850"/>
            <a:chExt cx="1741288" cy="1676239"/>
          </a:xfrm>
        </p:grpSpPr>
        <p:sp>
          <p:nvSpPr>
            <p:cNvPr id="5" name="SMARTInkAnnotation179"/>
            <p:cNvSpPr/>
            <p:nvPr/>
          </p:nvSpPr>
          <p:spPr>
            <a:xfrm>
              <a:off x="7492021" y="2177431"/>
              <a:ext cx="133933" cy="722554"/>
            </a:xfrm>
            <a:custGeom>
              <a:avLst/>
              <a:gdLst/>
              <a:ahLst/>
              <a:cxnLst/>
              <a:rect l="0" t="0" r="0" b="0"/>
              <a:pathLst>
                <a:path w="133933" h="722554">
                  <a:moveTo>
                    <a:pt x="133932" y="722553"/>
                  </a:moveTo>
                  <a:lnTo>
                    <a:pt x="133932" y="708991"/>
                  </a:lnTo>
                  <a:lnTo>
                    <a:pt x="132940" y="707559"/>
                  </a:lnTo>
                  <a:lnTo>
                    <a:pt x="131286" y="706603"/>
                  </a:lnTo>
                  <a:lnTo>
                    <a:pt x="129191" y="705967"/>
                  </a:lnTo>
                  <a:lnTo>
                    <a:pt x="127795" y="703558"/>
                  </a:lnTo>
                  <a:lnTo>
                    <a:pt x="124837" y="691679"/>
                  </a:lnTo>
                  <a:lnTo>
                    <a:pt x="122908" y="688079"/>
                  </a:lnTo>
                  <a:lnTo>
                    <a:pt x="120630" y="684688"/>
                  </a:lnTo>
                  <a:lnTo>
                    <a:pt x="118118" y="679450"/>
                  </a:lnTo>
                  <a:lnTo>
                    <a:pt x="115452" y="672981"/>
                  </a:lnTo>
                  <a:lnTo>
                    <a:pt x="112682" y="665693"/>
                  </a:lnTo>
                  <a:lnTo>
                    <a:pt x="109844" y="658849"/>
                  </a:lnTo>
                  <a:lnTo>
                    <a:pt x="106959" y="652302"/>
                  </a:lnTo>
                  <a:lnTo>
                    <a:pt x="104044" y="645953"/>
                  </a:lnTo>
                  <a:lnTo>
                    <a:pt x="90460" y="618056"/>
                  </a:lnTo>
                  <a:lnTo>
                    <a:pt x="86099" y="608240"/>
                  </a:lnTo>
                  <a:lnTo>
                    <a:pt x="82200" y="598719"/>
                  </a:lnTo>
                  <a:lnTo>
                    <a:pt x="78608" y="589395"/>
                  </a:lnTo>
                  <a:lnTo>
                    <a:pt x="74229" y="579211"/>
                  </a:lnTo>
                  <a:lnTo>
                    <a:pt x="64071" y="557311"/>
                  </a:lnTo>
                  <a:lnTo>
                    <a:pt x="47196" y="522669"/>
                  </a:lnTo>
                  <a:lnTo>
                    <a:pt x="42374" y="509922"/>
                  </a:lnTo>
                  <a:lnTo>
                    <a:pt x="38167" y="496463"/>
                  </a:lnTo>
                  <a:lnTo>
                    <a:pt x="34370" y="482530"/>
                  </a:lnTo>
                  <a:lnTo>
                    <a:pt x="30846" y="468279"/>
                  </a:lnTo>
                  <a:lnTo>
                    <a:pt x="24285" y="439217"/>
                  </a:lnTo>
                  <a:lnTo>
                    <a:pt x="15013" y="394964"/>
                  </a:lnTo>
                  <a:lnTo>
                    <a:pt x="5982" y="345693"/>
                  </a:lnTo>
                  <a:lnTo>
                    <a:pt x="3984" y="328438"/>
                  </a:lnTo>
                  <a:lnTo>
                    <a:pt x="2651" y="310981"/>
                  </a:lnTo>
                  <a:lnTo>
                    <a:pt x="1763" y="293390"/>
                  </a:lnTo>
                  <a:lnTo>
                    <a:pt x="777" y="257970"/>
                  </a:lnTo>
                  <a:lnTo>
                    <a:pt x="7" y="98804"/>
                  </a:lnTo>
                  <a:lnTo>
                    <a:pt x="0" y="83478"/>
                  </a:lnTo>
                  <a:lnTo>
                    <a:pt x="988" y="70284"/>
                  </a:lnTo>
                  <a:lnTo>
                    <a:pt x="2639" y="58512"/>
                  </a:lnTo>
                  <a:lnTo>
                    <a:pt x="6127" y="38486"/>
                  </a:lnTo>
                  <a:lnTo>
                    <a:pt x="9082" y="17047"/>
                  </a:lnTo>
                  <a:lnTo>
                    <a:pt x="11011" y="12107"/>
                  </a:lnTo>
                  <a:lnTo>
                    <a:pt x="16496" y="1788"/>
                  </a:lnTo>
                  <a:lnTo>
                    <a:pt x="15953" y="941"/>
                  </a:lnTo>
                  <a:lnTo>
                    <a:pt x="14600" y="377"/>
                  </a:lnTo>
                  <a:lnTo>
                    <a:pt x="12705" y="0"/>
                  </a:lnTo>
                  <a:lnTo>
                    <a:pt x="11442" y="742"/>
                  </a:lnTo>
                  <a:lnTo>
                    <a:pt x="10600" y="2228"/>
                  </a:lnTo>
                  <a:lnTo>
                    <a:pt x="9665" y="6526"/>
                  </a:lnTo>
                  <a:lnTo>
                    <a:pt x="8917" y="1710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SMARTInkAnnotation180"/>
            <p:cNvSpPr/>
            <p:nvPr/>
          </p:nvSpPr>
          <p:spPr>
            <a:xfrm>
              <a:off x="7340205" y="2116241"/>
              <a:ext cx="196452" cy="255516"/>
            </a:xfrm>
            <a:custGeom>
              <a:avLst/>
              <a:gdLst/>
              <a:ahLst/>
              <a:cxnLst/>
              <a:rect l="0" t="0" r="0" b="0"/>
              <a:pathLst>
                <a:path w="196452" h="255516">
                  <a:moveTo>
                    <a:pt x="8928" y="194383"/>
                  </a:moveTo>
                  <a:lnTo>
                    <a:pt x="107" y="203204"/>
                  </a:lnTo>
                  <a:lnTo>
                    <a:pt x="20" y="196162"/>
                  </a:lnTo>
                  <a:lnTo>
                    <a:pt x="0" y="182319"/>
                  </a:lnTo>
                  <a:lnTo>
                    <a:pt x="992" y="178403"/>
                  </a:lnTo>
                  <a:lnTo>
                    <a:pt x="2644" y="173808"/>
                  </a:lnTo>
                  <a:lnTo>
                    <a:pt x="4740" y="168760"/>
                  </a:lnTo>
                  <a:lnTo>
                    <a:pt x="8120" y="163411"/>
                  </a:lnTo>
                  <a:lnTo>
                    <a:pt x="12358" y="157860"/>
                  </a:lnTo>
                  <a:lnTo>
                    <a:pt x="17168" y="152175"/>
                  </a:lnTo>
                  <a:lnTo>
                    <a:pt x="21366" y="145408"/>
                  </a:lnTo>
                  <a:lnTo>
                    <a:pt x="25158" y="137921"/>
                  </a:lnTo>
                  <a:lnTo>
                    <a:pt x="32016" y="122656"/>
                  </a:lnTo>
                  <a:lnTo>
                    <a:pt x="38371" y="109257"/>
                  </a:lnTo>
                  <a:lnTo>
                    <a:pt x="42447" y="101914"/>
                  </a:lnTo>
                  <a:lnTo>
                    <a:pt x="47150" y="94041"/>
                  </a:lnTo>
                  <a:lnTo>
                    <a:pt x="52268" y="85817"/>
                  </a:lnTo>
                  <a:lnTo>
                    <a:pt x="56673" y="77357"/>
                  </a:lnTo>
                  <a:lnTo>
                    <a:pt x="60601" y="68741"/>
                  </a:lnTo>
                  <a:lnTo>
                    <a:pt x="64213" y="60020"/>
                  </a:lnTo>
                  <a:lnTo>
                    <a:pt x="68604" y="51230"/>
                  </a:lnTo>
                  <a:lnTo>
                    <a:pt x="73518" y="42393"/>
                  </a:lnTo>
                  <a:lnTo>
                    <a:pt x="78776" y="33525"/>
                  </a:lnTo>
                  <a:lnTo>
                    <a:pt x="83274" y="26621"/>
                  </a:lnTo>
                  <a:lnTo>
                    <a:pt x="87266" y="21026"/>
                  </a:lnTo>
                  <a:lnTo>
                    <a:pt x="90919" y="16304"/>
                  </a:lnTo>
                  <a:lnTo>
                    <a:pt x="94346" y="12164"/>
                  </a:lnTo>
                  <a:lnTo>
                    <a:pt x="97623" y="8411"/>
                  </a:lnTo>
                  <a:lnTo>
                    <a:pt x="100800" y="4918"/>
                  </a:lnTo>
                  <a:lnTo>
                    <a:pt x="103910" y="2588"/>
                  </a:lnTo>
                  <a:lnTo>
                    <a:pt x="110012" y="0"/>
                  </a:lnTo>
                  <a:lnTo>
                    <a:pt x="113028" y="302"/>
                  </a:lnTo>
                  <a:lnTo>
                    <a:pt x="116031" y="1496"/>
                  </a:lnTo>
                  <a:lnTo>
                    <a:pt x="119025" y="3284"/>
                  </a:lnTo>
                  <a:lnTo>
                    <a:pt x="121022" y="7453"/>
                  </a:lnTo>
                  <a:lnTo>
                    <a:pt x="122352" y="13208"/>
                  </a:lnTo>
                  <a:lnTo>
                    <a:pt x="123239" y="20022"/>
                  </a:lnTo>
                  <a:lnTo>
                    <a:pt x="123831" y="28533"/>
                  </a:lnTo>
                  <a:lnTo>
                    <a:pt x="124225" y="38176"/>
                  </a:lnTo>
                  <a:lnTo>
                    <a:pt x="124487" y="48573"/>
                  </a:lnTo>
                  <a:lnTo>
                    <a:pt x="125656" y="60465"/>
                  </a:lnTo>
                  <a:lnTo>
                    <a:pt x="127426" y="73355"/>
                  </a:lnTo>
                  <a:lnTo>
                    <a:pt x="129599" y="86909"/>
                  </a:lnTo>
                  <a:lnTo>
                    <a:pt x="131046" y="101898"/>
                  </a:lnTo>
                  <a:lnTo>
                    <a:pt x="132012" y="117843"/>
                  </a:lnTo>
                  <a:lnTo>
                    <a:pt x="132656" y="134427"/>
                  </a:lnTo>
                  <a:lnTo>
                    <a:pt x="134077" y="149451"/>
                  </a:lnTo>
                  <a:lnTo>
                    <a:pt x="136017" y="163437"/>
                  </a:lnTo>
                  <a:lnTo>
                    <a:pt x="138302" y="176729"/>
                  </a:lnTo>
                  <a:lnTo>
                    <a:pt x="141810" y="189559"/>
                  </a:lnTo>
                  <a:lnTo>
                    <a:pt x="146133" y="202081"/>
                  </a:lnTo>
                  <a:lnTo>
                    <a:pt x="150999" y="214398"/>
                  </a:lnTo>
                  <a:lnTo>
                    <a:pt x="155236" y="224594"/>
                  </a:lnTo>
                  <a:lnTo>
                    <a:pt x="162588" y="241214"/>
                  </a:lnTo>
                  <a:lnTo>
                    <a:pt x="166931" y="246439"/>
                  </a:lnTo>
                  <a:lnTo>
                    <a:pt x="171810" y="249923"/>
                  </a:lnTo>
                  <a:lnTo>
                    <a:pt x="177047" y="252246"/>
                  </a:lnTo>
                  <a:lnTo>
                    <a:pt x="181531" y="253794"/>
                  </a:lnTo>
                  <a:lnTo>
                    <a:pt x="185512" y="254826"/>
                  </a:lnTo>
                  <a:lnTo>
                    <a:pt x="189159" y="255515"/>
                  </a:lnTo>
                  <a:lnTo>
                    <a:pt x="191590" y="254981"/>
                  </a:lnTo>
                  <a:lnTo>
                    <a:pt x="193210" y="253634"/>
                  </a:lnTo>
                  <a:lnTo>
                    <a:pt x="196451" y="24796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SMARTInkAnnotation181"/>
            <p:cNvSpPr/>
            <p:nvPr/>
          </p:nvSpPr>
          <p:spPr>
            <a:xfrm>
              <a:off x="7492117" y="2008288"/>
              <a:ext cx="169556" cy="237862"/>
            </a:xfrm>
            <a:custGeom>
              <a:avLst/>
              <a:gdLst/>
              <a:ahLst/>
              <a:cxnLst/>
              <a:rect l="0" t="0" r="0" b="0"/>
              <a:pathLst>
                <a:path w="169556" h="237862">
                  <a:moveTo>
                    <a:pt x="8821" y="16586"/>
                  </a:moveTo>
                  <a:lnTo>
                    <a:pt x="8821" y="11846"/>
                  </a:lnTo>
                  <a:lnTo>
                    <a:pt x="7828" y="10449"/>
                  </a:lnTo>
                  <a:lnTo>
                    <a:pt x="6175" y="9519"/>
                  </a:lnTo>
                  <a:lnTo>
                    <a:pt x="1132" y="8024"/>
                  </a:lnTo>
                  <a:lnTo>
                    <a:pt x="718" y="6910"/>
                  </a:lnTo>
                  <a:lnTo>
                    <a:pt x="0" y="0"/>
                  </a:lnTo>
                  <a:lnTo>
                    <a:pt x="956" y="568"/>
                  </a:lnTo>
                  <a:lnTo>
                    <a:pt x="4663" y="3845"/>
                  </a:lnTo>
                  <a:lnTo>
                    <a:pt x="9619" y="8608"/>
                  </a:lnTo>
                  <a:lnTo>
                    <a:pt x="12330" y="11268"/>
                  </a:lnTo>
                  <a:lnTo>
                    <a:pt x="15129" y="15025"/>
                  </a:lnTo>
                  <a:lnTo>
                    <a:pt x="17987" y="19514"/>
                  </a:lnTo>
                  <a:lnTo>
                    <a:pt x="20885" y="24491"/>
                  </a:lnTo>
                  <a:lnTo>
                    <a:pt x="23808" y="30786"/>
                  </a:lnTo>
                  <a:lnTo>
                    <a:pt x="26750" y="37959"/>
                  </a:lnTo>
                  <a:lnTo>
                    <a:pt x="29703" y="45718"/>
                  </a:lnTo>
                  <a:lnTo>
                    <a:pt x="33656" y="53867"/>
                  </a:lnTo>
                  <a:lnTo>
                    <a:pt x="38275" y="62276"/>
                  </a:lnTo>
                  <a:lnTo>
                    <a:pt x="43340" y="70858"/>
                  </a:lnTo>
                  <a:lnTo>
                    <a:pt x="47709" y="79557"/>
                  </a:lnTo>
                  <a:lnTo>
                    <a:pt x="51612" y="88332"/>
                  </a:lnTo>
                  <a:lnTo>
                    <a:pt x="55208" y="97159"/>
                  </a:lnTo>
                  <a:lnTo>
                    <a:pt x="59589" y="107012"/>
                  </a:lnTo>
                  <a:lnTo>
                    <a:pt x="69749" y="128544"/>
                  </a:lnTo>
                  <a:lnTo>
                    <a:pt x="75236" y="138850"/>
                  </a:lnTo>
                  <a:lnTo>
                    <a:pt x="80880" y="148697"/>
                  </a:lnTo>
                  <a:lnTo>
                    <a:pt x="86624" y="158238"/>
                  </a:lnTo>
                  <a:lnTo>
                    <a:pt x="98302" y="176777"/>
                  </a:lnTo>
                  <a:lnTo>
                    <a:pt x="104193" y="185888"/>
                  </a:lnTo>
                  <a:lnTo>
                    <a:pt x="110105" y="193946"/>
                  </a:lnTo>
                  <a:lnTo>
                    <a:pt x="116031" y="201303"/>
                  </a:lnTo>
                  <a:lnTo>
                    <a:pt x="126916" y="213776"/>
                  </a:lnTo>
                  <a:lnTo>
                    <a:pt x="135059" y="222627"/>
                  </a:lnTo>
                  <a:lnTo>
                    <a:pt x="139613" y="226377"/>
                  </a:lnTo>
                  <a:lnTo>
                    <a:pt x="144633" y="229868"/>
                  </a:lnTo>
                  <a:lnTo>
                    <a:pt x="157466" y="237861"/>
                  </a:lnTo>
                  <a:lnTo>
                    <a:pt x="159511" y="237525"/>
                  </a:lnTo>
                  <a:lnTo>
                    <a:pt x="161866" y="236308"/>
                  </a:lnTo>
                  <a:lnTo>
                    <a:pt x="169555" y="23089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SMARTInkAnnotation182"/>
            <p:cNvSpPr/>
            <p:nvPr/>
          </p:nvSpPr>
          <p:spPr>
            <a:xfrm>
              <a:off x="7608104" y="1971296"/>
              <a:ext cx="169655" cy="187439"/>
            </a:xfrm>
            <a:custGeom>
              <a:avLst/>
              <a:gdLst/>
              <a:ahLst/>
              <a:cxnLst/>
              <a:rect l="0" t="0" r="0" b="0"/>
              <a:pathLst>
                <a:path w="169655" h="187439">
                  <a:moveTo>
                    <a:pt x="8919" y="0"/>
                  </a:moveTo>
                  <a:lnTo>
                    <a:pt x="357" y="0"/>
                  </a:lnTo>
                  <a:lnTo>
                    <a:pt x="99" y="4741"/>
                  </a:lnTo>
                  <a:lnTo>
                    <a:pt x="0" y="16251"/>
                  </a:lnTo>
                  <a:lnTo>
                    <a:pt x="2640" y="19790"/>
                  </a:lnTo>
                  <a:lnTo>
                    <a:pt x="4734" y="22123"/>
                  </a:lnTo>
                  <a:lnTo>
                    <a:pt x="6129" y="24671"/>
                  </a:lnTo>
                  <a:lnTo>
                    <a:pt x="7678" y="30147"/>
                  </a:lnTo>
                  <a:lnTo>
                    <a:pt x="9085" y="33989"/>
                  </a:lnTo>
                  <a:lnTo>
                    <a:pt x="11014" y="38534"/>
                  </a:lnTo>
                  <a:lnTo>
                    <a:pt x="15804" y="48876"/>
                  </a:lnTo>
                  <a:lnTo>
                    <a:pt x="21239" y="60088"/>
                  </a:lnTo>
                  <a:lnTo>
                    <a:pt x="23086" y="65855"/>
                  </a:lnTo>
                  <a:lnTo>
                    <a:pt x="24317" y="71685"/>
                  </a:lnTo>
                  <a:lnTo>
                    <a:pt x="25137" y="77556"/>
                  </a:lnTo>
                  <a:lnTo>
                    <a:pt x="26677" y="83454"/>
                  </a:lnTo>
                  <a:lnTo>
                    <a:pt x="28696" y="89370"/>
                  </a:lnTo>
                  <a:lnTo>
                    <a:pt x="31034" y="95299"/>
                  </a:lnTo>
                  <a:lnTo>
                    <a:pt x="32592" y="102228"/>
                  </a:lnTo>
                  <a:lnTo>
                    <a:pt x="33630" y="109824"/>
                  </a:lnTo>
                  <a:lnTo>
                    <a:pt x="34323" y="117865"/>
                  </a:lnTo>
                  <a:lnTo>
                    <a:pt x="34785" y="126202"/>
                  </a:lnTo>
                  <a:lnTo>
                    <a:pt x="35298" y="143402"/>
                  </a:lnTo>
                  <a:lnTo>
                    <a:pt x="35588" y="160339"/>
                  </a:lnTo>
                  <a:lnTo>
                    <a:pt x="34635" y="165432"/>
                  </a:lnTo>
                  <a:lnTo>
                    <a:pt x="33009" y="170812"/>
                  </a:lnTo>
                  <a:lnTo>
                    <a:pt x="26811" y="187438"/>
                  </a:lnTo>
                  <a:lnTo>
                    <a:pt x="31528" y="182758"/>
                  </a:lnTo>
                  <a:lnTo>
                    <a:pt x="32922" y="180378"/>
                  </a:lnTo>
                  <a:lnTo>
                    <a:pt x="34471" y="175087"/>
                  </a:lnTo>
                  <a:lnTo>
                    <a:pt x="36867" y="172287"/>
                  </a:lnTo>
                  <a:lnTo>
                    <a:pt x="40451" y="169429"/>
                  </a:lnTo>
                  <a:lnTo>
                    <a:pt x="44823" y="166530"/>
                  </a:lnTo>
                  <a:lnTo>
                    <a:pt x="48730" y="162614"/>
                  </a:lnTo>
                  <a:lnTo>
                    <a:pt x="52327" y="158019"/>
                  </a:lnTo>
                  <a:lnTo>
                    <a:pt x="55717" y="152971"/>
                  </a:lnTo>
                  <a:lnTo>
                    <a:pt x="59961" y="147622"/>
                  </a:lnTo>
                  <a:lnTo>
                    <a:pt x="64776" y="142071"/>
                  </a:lnTo>
                  <a:lnTo>
                    <a:pt x="69970" y="136386"/>
                  </a:lnTo>
                  <a:lnTo>
                    <a:pt x="74424" y="129619"/>
                  </a:lnTo>
                  <a:lnTo>
                    <a:pt x="78387" y="122132"/>
                  </a:lnTo>
                  <a:lnTo>
                    <a:pt x="82020" y="114163"/>
                  </a:lnTo>
                  <a:lnTo>
                    <a:pt x="86426" y="105875"/>
                  </a:lnTo>
                  <a:lnTo>
                    <a:pt x="91348" y="97372"/>
                  </a:lnTo>
                  <a:lnTo>
                    <a:pt x="96615" y="88727"/>
                  </a:lnTo>
                  <a:lnTo>
                    <a:pt x="103101" y="80980"/>
                  </a:lnTo>
                  <a:lnTo>
                    <a:pt x="110402" y="73830"/>
                  </a:lnTo>
                  <a:lnTo>
                    <a:pt x="118246" y="67080"/>
                  </a:lnTo>
                  <a:lnTo>
                    <a:pt x="125460" y="59603"/>
                  </a:lnTo>
                  <a:lnTo>
                    <a:pt x="132254" y="51641"/>
                  </a:lnTo>
                  <a:lnTo>
                    <a:pt x="138767" y="43357"/>
                  </a:lnTo>
                  <a:lnTo>
                    <a:pt x="144102" y="36842"/>
                  </a:lnTo>
                  <a:lnTo>
                    <a:pt x="148650" y="31507"/>
                  </a:lnTo>
                  <a:lnTo>
                    <a:pt x="152676" y="26958"/>
                  </a:lnTo>
                  <a:lnTo>
                    <a:pt x="159793" y="19257"/>
                  </a:lnTo>
                  <a:lnTo>
                    <a:pt x="169654" y="893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SMARTInkAnnotation183"/>
            <p:cNvSpPr/>
            <p:nvPr/>
          </p:nvSpPr>
          <p:spPr>
            <a:xfrm>
              <a:off x="7653110" y="1810562"/>
              <a:ext cx="97860" cy="116087"/>
            </a:xfrm>
            <a:custGeom>
              <a:avLst/>
              <a:gdLst/>
              <a:ahLst/>
              <a:cxnLst/>
              <a:rect l="0" t="0" r="0" b="0"/>
              <a:pathLst>
                <a:path w="97860" h="116087">
                  <a:moveTo>
                    <a:pt x="8562" y="0"/>
                  </a:moveTo>
                  <a:lnTo>
                    <a:pt x="873" y="7688"/>
                  </a:lnTo>
                  <a:lnTo>
                    <a:pt x="183" y="11024"/>
                  </a:lnTo>
                  <a:lnTo>
                    <a:pt x="0" y="13302"/>
                  </a:lnTo>
                  <a:lnTo>
                    <a:pt x="869" y="15813"/>
                  </a:lnTo>
                  <a:lnTo>
                    <a:pt x="2442" y="18480"/>
                  </a:lnTo>
                  <a:lnTo>
                    <a:pt x="4482" y="21249"/>
                  </a:lnTo>
                  <a:lnTo>
                    <a:pt x="5841" y="24088"/>
                  </a:lnTo>
                  <a:lnTo>
                    <a:pt x="6749" y="26973"/>
                  </a:lnTo>
                  <a:lnTo>
                    <a:pt x="7353" y="29888"/>
                  </a:lnTo>
                  <a:lnTo>
                    <a:pt x="8748" y="32824"/>
                  </a:lnTo>
                  <a:lnTo>
                    <a:pt x="10669" y="35773"/>
                  </a:lnTo>
                  <a:lnTo>
                    <a:pt x="12944" y="38732"/>
                  </a:lnTo>
                  <a:lnTo>
                    <a:pt x="16444" y="41696"/>
                  </a:lnTo>
                  <a:lnTo>
                    <a:pt x="20762" y="44664"/>
                  </a:lnTo>
                  <a:lnTo>
                    <a:pt x="25624" y="47636"/>
                  </a:lnTo>
                  <a:lnTo>
                    <a:pt x="29859" y="50609"/>
                  </a:lnTo>
                  <a:lnTo>
                    <a:pt x="33674" y="53583"/>
                  </a:lnTo>
                  <a:lnTo>
                    <a:pt x="37210" y="56558"/>
                  </a:lnTo>
                  <a:lnTo>
                    <a:pt x="41551" y="60525"/>
                  </a:lnTo>
                  <a:lnTo>
                    <a:pt x="51666" y="70226"/>
                  </a:lnTo>
                  <a:lnTo>
                    <a:pt x="57143" y="74598"/>
                  </a:lnTo>
                  <a:lnTo>
                    <a:pt x="62776" y="78505"/>
                  </a:lnTo>
                  <a:lnTo>
                    <a:pt x="68517" y="82103"/>
                  </a:lnTo>
                  <a:lnTo>
                    <a:pt x="73337" y="86485"/>
                  </a:lnTo>
                  <a:lnTo>
                    <a:pt x="77542" y="91391"/>
                  </a:lnTo>
                  <a:lnTo>
                    <a:pt x="81338" y="96646"/>
                  </a:lnTo>
                  <a:lnTo>
                    <a:pt x="84860" y="100149"/>
                  </a:lnTo>
                  <a:lnTo>
                    <a:pt x="88201" y="102485"/>
                  </a:lnTo>
                  <a:lnTo>
                    <a:pt x="91420" y="104042"/>
                  </a:lnTo>
                  <a:lnTo>
                    <a:pt x="93566" y="106072"/>
                  </a:lnTo>
                  <a:lnTo>
                    <a:pt x="94997" y="108418"/>
                  </a:lnTo>
                  <a:lnTo>
                    <a:pt x="97859" y="11608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SMARTInkAnnotation184"/>
            <p:cNvSpPr/>
            <p:nvPr/>
          </p:nvSpPr>
          <p:spPr>
            <a:xfrm>
              <a:off x="7643813" y="1819491"/>
              <a:ext cx="107157" cy="107158"/>
            </a:xfrm>
            <a:custGeom>
              <a:avLst/>
              <a:gdLst/>
              <a:ahLst/>
              <a:cxnLst/>
              <a:rect l="0" t="0" r="0" b="0"/>
              <a:pathLst>
                <a:path w="107157" h="107158">
                  <a:moveTo>
                    <a:pt x="0" y="107157"/>
                  </a:moveTo>
                  <a:lnTo>
                    <a:pt x="7687" y="99468"/>
                  </a:lnTo>
                  <a:lnTo>
                    <a:pt x="10086" y="98062"/>
                  </a:lnTo>
                  <a:lnTo>
                    <a:pt x="18043" y="93854"/>
                  </a:lnTo>
                  <a:lnTo>
                    <a:pt x="21950" y="90351"/>
                  </a:lnTo>
                  <a:lnTo>
                    <a:pt x="25547" y="86031"/>
                  </a:lnTo>
                  <a:lnTo>
                    <a:pt x="28937" y="81167"/>
                  </a:lnTo>
                  <a:lnTo>
                    <a:pt x="33182" y="75939"/>
                  </a:lnTo>
                  <a:lnTo>
                    <a:pt x="37996" y="70470"/>
                  </a:lnTo>
                  <a:lnTo>
                    <a:pt x="43190" y="64840"/>
                  </a:lnTo>
                  <a:lnTo>
                    <a:pt x="49628" y="59102"/>
                  </a:lnTo>
                  <a:lnTo>
                    <a:pt x="56898" y="53292"/>
                  </a:lnTo>
                  <a:lnTo>
                    <a:pt x="64721" y="47434"/>
                  </a:lnTo>
                  <a:lnTo>
                    <a:pt x="71921" y="41545"/>
                  </a:lnTo>
                  <a:lnTo>
                    <a:pt x="78705" y="35634"/>
                  </a:lnTo>
                  <a:lnTo>
                    <a:pt x="85212" y="29709"/>
                  </a:lnTo>
                  <a:lnTo>
                    <a:pt x="90542" y="23775"/>
                  </a:lnTo>
                  <a:lnTo>
                    <a:pt x="95087" y="17835"/>
                  </a:lnTo>
                  <a:lnTo>
                    <a:pt x="10715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Annotation185"/>
            <p:cNvSpPr/>
            <p:nvPr/>
          </p:nvSpPr>
          <p:spPr>
            <a:xfrm>
              <a:off x="7983141" y="2346343"/>
              <a:ext cx="133946" cy="446485"/>
            </a:xfrm>
            <a:custGeom>
              <a:avLst/>
              <a:gdLst/>
              <a:ahLst/>
              <a:cxnLst/>
              <a:rect l="0" t="0" r="0" b="0"/>
              <a:pathLst>
                <a:path w="133946" h="446485">
                  <a:moveTo>
                    <a:pt x="0" y="446484"/>
                  </a:moveTo>
                  <a:lnTo>
                    <a:pt x="0" y="416596"/>
                  </a:lnTo>
                  <a:lnTo>
                    <a:pt x="2645" y="408065"/>
                  </a:lnTo>
                  <a:lnTo>
                    <a:pt x="6136" y="397659"/>
                  </a:lnTo>
                  <a:lnTo>
                    <a:pt x="7688" y="386419"/>
                  </a:lnTo>
                  <a:lnTo>
                    <a:pt x="11024" y="374810"/>
                  </a:lnTo>
                  <a:lnTo>
                    <a:pt x="13302" y="368936"/>
                  </a:lnTo>
                  <a:lnTo>
                    <a:pt x="14820" y="362043"/>
                  </a:lnTo>
                  <a:lnTo>
                    <a:pt x="15834" y="354471"/>
                  </a:lnTo>
                  <a:lnTo>
                    <a:pt x="16509" y="346447"/>
                  </a:lnTo>
                  <a:lnTo>
                    <a:pt x="17951" y="337129"/>
                  </a:lnTo>
                  <a:lnTo>
                    <a:pt x="19905" y="326948"/>
                  </a:lnTo>
                  <a:lnTo>
                    <a:pt x="22199" y="316192"/>
                  </a:lnTo>
                  <a:lnTo>
                    <a:pt x="23729" y="303068"/>
                  </a:lnTo>
                  <a:lnTo>
                    <a:pt x="24749" y="288366"/>
                  </a:lnTo>
                  <a:lnTo>
                    <a:pt x="25429" y="272611"/>
                  </a:lnTo>
                  <a:lnTo>
                    <a:pt x="27867" y="257147"/>
                  </a:lnTo>
                  <a:lnTo>
                    <a:pt x="31476" y="241877"/>
                  </a:lnTo>
                  <a:lnTo>
                    <a:pt x="35866" y="226735"/>
                  </a:lnTo>
                  <a:lnTo>
                    <a:pt x="46036" y="194037"/>
                  </a:lnTo>
                  <a:lnTo>
                    <a:pt x="51527" y="176983"/>
                  </a:lnTo>
                  <a:lnTo>
                    <a:pt x="57171" y="160653"/>
                  </a:lnTo>
                  <a:lnTo>
                    <a:pt x="68734" y="129279"/>
                  </a:lnTo>
                  <a:lnTo>
                    <a:pt x="86401" y="83725"/>
                  </a:lnTo>
                  <a:lnTo>
                    <a:pt x="92327" y="70699"/>
                  </a:lnTo>
                  <a:lnTo>
                    <a:pt x="98263" y="59039"/>
                  </a:lnTo>
                  <a:lnTo>
                    <a:pt x="109157" y="39138"/>
                  </a:lnTo>
                  <a:lnTo>
                    <a:pt x="117305" y="23679"/>
                  </a:lnTo>
                  <a:lnTo>
                    <a:pt x="120867" y="17770"/>
                  </a:lnTo>
                  <a:lnTo>
                    <a:pt x="124234" y="12839"/>
                  </a:lnTo>
                  <a:lnTo>
                    <a:pt x="13394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MARTInkAnnotation186"/>
            <p:cNvSpPr/>
            <p:nvPr/>
          </p:nvSpPr>
          <p:spPr>
            <a:xfrm>
              <a:off x="8027789" y="2179000"/>
              <a:ext cx="160567" cy="265571"/>
            </a:xfrm>
            <a:custGeom>
              <a:avLst/>
              <a:gdLst/>
              <a:ahLst/>
              <a:cxnLst/>
              <a:rect l="0" t="0" r="0" b="0"/>
              <a:pathLst>
                <a:path w="160567" h="265571">
                  <a:moveTo>
                    <a:pt x="0" y="140554"/>
                  </a:moveTo>
                  <a:lnTo>
                    <a:pt x="4739" y="140554"/>
                  </a:lnTo>
                  <a:lnTo>
                    <a:pt x="7128" y="138569"/>
                  </a:lnTo>
                  <a:lnTo>
                    <a:pt x="9713" y="135262"/>
                  </a:lnTo>
                  <a:lnTo>
                    <a:pt x="12429" y="131073"/>
                  </a:lnTo>
                  <a:lnTo>
                    <a:pt x="15231" y="127288"/>
                  </a:lnTo>
                  <a:lnTo>
                    <a:pt x="18092" y="123772"/>
                  </a:lnTo>
                  <a:lnTo>
                    <a:pt x="20990" y="120437"/>
                  </a:lnTo>
                  <a:lnTo>
                    <a:pt x="24908" y="115236"/>
                  </a:lnTo>
                  <a:lnTo>
                    <a:pt x="34551" y="101520"/>
                  </a:lnTo>
                  <a:lnTo>
                    <a:pt x="39902" y="94688"/>
                  </a:lnTo>
                  <a:lnTo>
                    <a:pt x="45452" y="88148"/>
                  </a:lnTo>
                  <a:lnTo>
                    <a:pt x="51137" y="81804"/>
                  </a:lnTo>
                  <a:lnTo>
                    <a:pt x="65392" y="66818"/>
                  </a:lnTo>
                  <a:lnTo>
                    <a:pt x="112755" y="18903"/>
                  </a:lnTo>
                  <a:lnTo>
                    <a:pt x="118826" y="13813"/>
                  </a:lnTo>
                  <a:lnTo>
                    <a:pt x="124858" y="9427"/>
                  </a:lnTo>
                  <a:lnTo>
                    <a:pt x="130865" y="5511"/>
                  </a:lnTo>
                  <a:lnTo>
                    <a:pt x="135860" y="2900"/>
                  </a:lnTo>
                  <a:lnTo>
                    <a:pt x="140182" y="1160"/>
                  </a:lnTo>
                  <a:lnTo>
                    <a:pt x="144056" y="0"/>
                  </a:lnTo>
                  <a:lnTo>
                    <a:pt x="147631" y="218"/>
                  </a:lnTo>
                  <a:lnTo>
                    <a:pt x="151007" y="1356"/>
                  </a:lnTo>
                  <a:lnTo>
                    <a:pt x="154250" y="3107"/>
                  </a:lnTo>
                  <a:lnTo>
                    <a:pt x="156411" y="6258"/>
                  </a:lnTo>
                  <a:lnTo>
                    <a:pt x="157852" y="10344"/>
                  </a:lnTo>
                  <a:lnTo>
                    <a:pt x="158813" y="15052"/>
                  </a:lnTo>
                  <a:lnTo>
                    <a:pt x="159453" y="20175"/>
                  </a:lnTo>
                  <a:lnTo>
                    <a:pt x="159881" y="25575"/>
                  </a:lnTo>
                  <a:lnTo>
                    <a:pt x="160165" y="31159"/>
                  </a:lnTo>
                  <a:lnTo>
                    <a:pt x="160482" y="47947"/>
                  </a:lnTo>
                  <a:lnTo>
                    <a:pt x="160566" y="57980"/>
                  </a:lnTo>
                  <a:lnTo>
                    <a:pt x="159630" y="68637"/>
                  </a:lnTo>
                  <a:lnTo>
                    <a:pt x="158014" y="79711"/>
                  </a:lnTo>
                  <a:lnTo>
                    <a:pt x="155944" y="91062"/>
                  </a:lnTo>
                  <a:lnTo>
                    <a:pt x="154563" y="103591"/>
                  </a:lnTo>
                  <a:lnTo>
                    <a:pt x="153645" y="116904"/>
                  </a:lnTo>
                  <a:lnTo>
                    <a:pt x="153032" y="130740"/>
                  </a:lnTo>
                  <a:lnTo>
                    <a:pt x="151630" y="143933"/>
                  </a:lnTo>
                  <a:lnTo>
                    <a:pt x="149704" y="156698"/>
                  </a:lnTo>
                  <a:lnTo>
                    <a:pt x="147427" y="169176"/>
                  </a:lnTo>
                  <a:lnTo>
                    <a:pt x="145911" y="181463"/>
                  </a:lnTo>
                  <a:lnTo>
                    <a:pt x="144898" y="193624"/>
                  </a:lnTo>
                  <a:lnTo>
                    <a:pt x="143774" y="215734"/>
                  </a:lnTo>
                  <a:lnTo>
                    <a:pt x="143275" y="232176"/>
                  </a:lnTo>
                  <a:lnTo>
                    <a:pt x="142875" y="2655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Annotation187"/>
            <p:cNvSpPr/>
            <p:nvPr/>
          </p:nvSpPr>
          <p:spPr>
            <a:xfrm>
              <a:off x="8094192" y="1908788"/>
              <a:ext cx="155408" cy="294480"/>
            </a:xfrm>
            <a:custGeom>
              <a:avLst/>
              <a:gdLst/>
              <a:ahLst/>
              <a:cxnLst/>
              <a:rect l="0" t="0" r="0" b="0"/>
              <a:pathLst>
                <a:path w="155408" h="294480">
                  <a:moveTo>
                    <a:pt x="22894" y="116086"/>
                  </a:moveTo>
                  <a:lnTo>
                    <a:pt x="15205" y="116086"/>
                  </a:lnTo>
                  <a:lnTo>
                    <a:pt x="14792" y="117079"/>
                  </a:lnTo>
                  <a:lnTo>
                    <a:pt x="14332" y="120827"/>
                  </a:lnTo>
                  <a:lnTo>
                    <a:pt x="13218" y="122223"/>
                  </a:lnTo>
                  <a:lnTo>
                    <a:pt x="11481" y="123154"/>
                  </a:lnTo>
                  <a:lnTo>
                    <a:pt x="9333" y="123775"/>
                  </a:lnTo>
                  <a:lnTo>
                    <a:pt x="7900" y="125181"/>
                  </a:lnTo>
                  <a:lnTo>
                    <a:pt x="6945" y="127110"/>
                  </a:lnTo>
                  <a:lnTo>
                    <a:pt x="5411" y="132595"/>
                  </a:lnTo>
                  <a:lnTo>
                    <a:pt x="5146" y="138286"/>
                  </a:lnTo>
                  <a:lnTo>
                    <a:pt x="7731" y="146127"/>
                  </a:lnTo>
                  <a:lnTo>
                    <a:pt x="12186" y="155235"/>
                  </a:lnTo>
                  <a:lnTo>
                    <a:pt x="14763" y="159052"/>
                  </a:lnTo>
                  <a:lnTo>
                    <a:pt x="17473" y="162590"/>
                  </a:lnTo>
                  <a:lnTo>
                    <a:pt x="20272" y="166932"/>
                  </a:lnTo>
                  <a:lnTo>
                    <a:pt x="23130" y="171812"/>
                  </a:lnTo>
                  <a:lnTo>
                    <a:pt x="26029" y="177049"/>
                  </a:lnTo>
                  <a:lnTo>
                    <a:pt x="28952" y="183517"/>
                  </a:lnTo>
                  <a:lnTo>
                    <a:pt x="31893" y="190806"/>
                  </a:lnTo>
                  <a:lnTo>
                    <a:pt x="34847" y="198642"/>
                  </a:lnTo>
                  <a:lnTo>
                    <a:pt x="37808" y="205850"/>
                  </a:lnTo>
                  <a:lnTo>
                    <a:pt x="40773" y="212639"/>
                  </a:lnTo>
                  <a:lnTo>
                    <a:pt x="46716" y="225475"/>
                  </a:lnTo>
                  <a:lnTo>
                    <a:pt x="61591" y="255887"/>
                  </a:lnTo>
                  <a:lnTo>
                    <a:pt x="70520" y="273815"/>
                  </a:lnTo>
                  <a:lnTo>
                    <a:pt x="73496" y="278786"/>
                  </a:lnTo>
                  <a:lnTo>
                    <a:pt x="76472" y="283091"/>
                  </a:lnTo>
                  <a:lnTo>
                    <a:pt x="85247" y="294479"/>
                  </a:lnTo>
                  <a:lnTo>
                    <a:pt x="85333" y="289299"/>
                  </a:lnTo>
                  <a:lnTo>
                    <a:pt x="85356" y="285140"/>
                  </a:lnTo>
                  <a:lnTo>
                    <a:pt x="84379" y="280382"/>
                  </a:lnTo>
                  <a:lnTo>
                    <a:pt x="82735" y="275226"/>
                  </a:lnTo>
                  <a:lnTo>
                    <a:pt x="80648" y="269805"/>
                  </a:lnTo>
                  <a:lnTo>
                    <a:pt x="78263" y="264206"/>
                  </a:lnTo>
                  <a:lnTo>
                    <a:pt x="72969" y="252693"/>
                  </a:lnTo>
                  <a:lnTo>
                    <a:pt x="70168" y="244861"/>
                  </a:lnTo>
                  <a:lnTo>
                    <a:pt x="67309" y="235670"/>
                  </a:lnTo>
                  <a:lnTo>
                    <a:pt x="61485" y="215867"/>
                  </a:lnTo>
                  <a:lnTo>
                    <a:pt x="55590" y="197144"/>
                  </a:lnTo>
                  <a:lnTo>
                    <a:pt x="52629" y="188977"/>
                  </a:lnTo>
                  <a:lnTo>
                    <a:pt x="49663" y="181547"/>
                  </a:lnTo>
                  <a:lnTo>
                    <a:pt x="46692" y="174609"/>
                  </a:lnTo>
                  <a:lnTo>
                    <a:pt x="42728" y="168000"/>
                  </a:lnTo>
                  <a:lnTo>
                    <a:pt x="38102" y="161610"/>
                  </a:lnTo>
                  <a:lnTo>
                    <a:pt x="33032" y="155365"/>
                  </a:lnTo>
                  <a:lnTo>
                    <a:pt x="28661" y="150210"/>
                  </a:lnTo>
                  <a:lnTo>
                    <a:pt x="24754" y="145780"/>
                  </a:lnTo>
                  <a:lnTo>
                    <a:pt x="21158" y="141836"/>
                  </a:lnTo>
                  <a:lnTo>
                    <a:pt x="17768" y="139206"/>
                  </a:lnTo>
                  <a:lnTo>
                    <a:pt x="14515" y="137452"/>
                  </a:lnTo>
                  <a:lnTo>
                    <a:pt x="11354" y="136283"/>
                  </a:lnTo>
                  <a:lnTo>
                    <a:pt x="9248" y="134512"/>
                  </a:lnTo>
                  <a:lnTo>
                    <a:pt x="7844" y="132339"/>
                  </a:lnTo>
                  <a:lnTo>
                    <a:pt x="5589" y="126462"/>
                  </a:lnTo>
                  <a:lnTo>
                    <a:pt x="4412" y="125980"/>
                  </a:lnTo>
                  <a:lnTo>
                    <a:pt x="0" y="125302"/>
                  </a:lnTo>
                  <a:lnTo>
                    <a:pt x="4175" y="125054"/>
                  </a:lnTo>
                  <a:lnTo>
                    <a:pt x="9520" y="125027"/>
                  </a:lnTo>
                  <a:lnTo>
                    <a:pt x="11994" y="126016"/>
                  </a:lnTo>
                  <a:lnTo>
                    <a:pt x="14636" y="127667"/>
                  </a:lnTo>
                  <a:lnTo>
                    <a:pt x="17388" y="129760"/>
                  </a:lnTo>
                  <a:lnTo>
                    <a:pt x="21208" y="132147"/>
                  </a:lnTo>
                  <a:lnTo>
                    <a:pt x="25740" y="134731"/>
                  </a:lnTo>
                  <a:lnTo>
                    <a:pt x="36064" y="140248"/>
                  </a:lnTo>
                  <a:lnTo>
                    <a:pt x="47268" y="146007"/>
                  </a:lnTo>
                  <a:lnTo>
                    <a:pt x="53034" y="149924"/>
                  </a:lnTo>
                  <a:lnTo>
                    <a:pt x="58863" y="154520"/>
                  </a:lnTo>
                  <a:lnTo>
                    <a:pt x="64732" y="159568"/>
                  </a:lnTo>
                  <a:lnTo>
                    <a:pt x="70630" y="163926"/>
                  </a:lnTo>
                  <a:lnTo>
                    <a:pt x="76546" y="167823"/>
                  </a:lnTo>
                  <a:lnTo>
                    <a:pt x="82474" y="171413"/>
                  </a:lnTo>
                  <a:lnTo>
                    <a:pt x="88410" y="173807"/>
                  </a:lnTo>
                  <a:lnTo>
                    <a:pt x="94353" y="175403"/>
                  </a:lnTo>
                  <a:lnTo>
                    <a:pt x="100299" y="176467"/>
                  </a:lnTo>
                  <a:lnTo>
                    <a:pt x="105255" y="178168"/>
                  </a:lnTo>
                  <a:lnTo>
                    <a:pt x="109551" y="180294"/>
                  </a:lnTo>
                  <a:lnTo>
                    <a:pt x="113408" y="182704"/>
                  </a:lnTo>
                  <a:lnTo>
                    <a:pt x="117963" y="183318"/>
                  </a:lnTo>
                  <a:lnTo>
                    <a:pt x="122984" y="182736"/>
                  </a:lnTo>
                  <a:lnTo>
                    <a:pt x="128316" y="181355"/>
                  </a:lnTo>
                  <a:lnTo>
                    <a:pt x="132862" y="179443"/>
                  </a:lnTo>
                  <a:lnTo>
                    <a:pt x="136886" y="177175"/>
                  </a:lnTo>
                  <a:lnTo>
                    <a:pt x="140560" y="174672"/>
                  </a:lnTo>
                  <a:lnTo>
                    <a:pt x="143010" y="171018"/>
                  </a:lnTo>
                  <a:lnTo>
                    <a:pt x="144643" y="166598"/>
                  </a:lnTo>
                  <a:lnTo>
                    <a:pt x="145732" y="161667"/>
                  </a:lnTo>
                  <a:lnTo>
                    <a:pt x="147449" y="155403"/>
                  </a:lnTo>
                  <a:lnTo>
                    <a:pt x="152005" y="140506"/>
                  </a:lnTo>
                  <a:lnTo>
                    <a:pt x="153616" y="132366"/>
                  </a:lnTo>
                  <a:lnTo>
                    <a:pt x="154691" y="123963"/>
                  </a:lnTo>
                  <a:lnTo>
                    <a:pt x="155407" y="115384"/>
                  </a:lnTo>
                  <a:lnTo>
                    <a:pt x="154892" y="106689"/>
                  </a:lnTo>
                  <a:lnTo>
                    <a:pt x="153557" y="97915"/>
                  </a:lnTo>
                  <a:lnTo>
                    <a:pt x="151674" y="89089"/>
                  </a:lnTo>
                  <a:lnTo>
                    <a:pt x="149427" y="80229"/>
                  </a:lnTo>
                  <a:lnTo>
                    <a:pt x="146936" y="71345"/>
                  </a:lnTo>
                  <a:lnTo>
                    <a:pt x="144284" y="62447"/>
                  </a:lnTo>
                  <a:lnTo>
                    <a:pt x="141524" y="54530"/>
                  </a:lnTo>
                  <a:lnTo>
                    <a:pt x="138692" y="47267"/>
                  </a:lnTo>
                  <a:lnTo>
                    <a:pt x="135811" y="40441"/>
                  </a:lnTo>
                  <a:lnTo>
                    <a:pt x="129965" y="27565"/>
                  </a:lnTo>
                  <a:lnTo>
                    <a:pt x="127016" y="21353"/>
                  </a:lnTo>
                  <a:lnTo>
                    <a:pt x="125050" y="16220"/>
                  </a:lnTo>
                  <a:lnTo>
                    <a:pt x="122868" y="7871"/>
                  </a:lnTo>
                  <a:lnTo>
                    <a:pt x="121293" y="5247"/>
                  </a:lnTo>
                  <a:lnTo>
                    <a:pt x="119252" y="3498"/>
                  </a:lnTo>
                  <a:lnTo>
                    <a:pt x="11219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Annotation188"/>
            <p:cNvSpPr/>
            <p:nvPr/>
          </p:nvSpPr>
          <p:spPr>
            <a:xfrm>
              <a:off x="8313539" y="1899859"/>
              <a:ext cx="151806" cy="132978"/>
            </a:xfrm>
            <a:custGeom>
              <a:avLst/>
              <a:gdLst/>
              <a:ahLst/>
              <a:cxnLst/>
              <a:rect l="0" t="0" r="0" b="0"/>
              <a:pathLst>
                <a:path w="151806" h="132978">
                  <a:moveTo>
                    <a:pt x="0" y="0"/>
                  </a:moveTo>
                  <a:lnTo>
                    <a:pt x="0" y="91110"/>
                  </a:lnTo>
                  <a:lnTo>
                    <a:pt x="991" y="97450"/>
                  </a:lnTo>
                  <a:lnTo>
                    <a:pt x="2646" y="102670"/>
                  </a:lnTo>
                  <a:lnTo>
                    <a:pt x="4740" y="107142"/>
                  </a:lnTo>
                  <a:lnTo>
                    <a:pt x="6136" y="112107"/>
                  </a:lnTo>
                  <a:lnTo>
                    <a:pt x="7069" y="117402"/>
                  </a:lnTo>
                  <a:lnTo>
                    <a:pt x="7688" y="122916"/>
                  </a:lnTo>
                  <a:lnTo>
                    <a:pt x="9094" y="126593"/>
                  </a:lnTo>
                  <a:lnTo>
                    <a:pt x="11023" y="129043"/>
                  </a:lnTo>
                  <a:lnTo>
                    <a:pt x="13302" y="130677"/>
                  </a:lnTo>
                  <a:lnTo>
                    <a:pt x="15813" y="131766"/>
                  </a:lnTo>
                  <a:lnTo>
                    <a:pt x="18479" y="132493"/>
                  </a:lnTo>
                  <a:lnTo>
                    <a:pt x="21249" y="132977"/>
                  </a:lnTo>
                  <a:lnTo>
                    <a:pt x="24088" y="132307"/>
                  </a:lnTo>
                  <a:lnTo>
                    <a:pt x="26974" y="130869"/>
                  </a:lnTo>
                  <a:lnTo>
                    <a:pt x="29888" y="128918"/>
                  </a:lnTo>
                  <a:lnTo>
                    <a:pt x="32824" y="126625"/>
                  </a:lnTo>
                  <a:lnTo>
                    <a:pt x="35773" y="124104"/>
                  </a:lnTo>
                  <a:lnTo>
                    <a:pt x="38732" y="121431"/>
                  </a:lnTo>
                  <a:lnTo>
                    <a:pt x="40704" y="117665"/>
                  </a:lnTo>
                  <a:lnTo>
                    <a:pt x="42018" y="113170"/>
                  </a:lnTo>
                  <a:lnTo>
                    <a:pt x="42895" y="108189"/>
                  </a:lnTo>
                  <a:lnTo>
                    <a:pt x="44472" y="102883"/>
                  </a:lnTo>
                  <a:lnTo>
                    <a:pt x="46515" y="97362"/>
                  </a:lnTo>
                  <a:lnTo>
                    <a:pt x="48870" y="91697"/>
                  </a:lnTo>
                  <a:lnTo>
                    <a:pt x="50439" y="85936"/>
                  </a:lnTo>
                  <a:lnTo>
                    <a:pt x="51485" y="80111"/>
                  </a:lnTo>
                  <a:lnTo>
                    <a:pt x="52183" y="74243"/>
                  </a:lnTo>
                  <a:lnTo>
                    <a:pt x="52648" y="68347"/>
                  </a:lnTo>
                  <a:lnTo>
                    <a:pt x="52958" y="62432"/>
                  </a:lnTo>
                  <a:lnTo>
                    <a:pt x="53164" y="56504"/>
                  </a:lnTo>
                  <a:lnTo>
                    <a:pt x="52310" y="50567"/>
                  </a:lnTo>
                  <a:lnTo>
                    <a:pt x="50749" y="44626"/>
                  </a:lnTo>
                  <a:lnTo>
                    <a:pt x="48715" y="38680"/>
                  </a:lnTo>
                  <a:lnTo>
                    <a:pt x="47360" y="33724"/>
                  </a:lnTo>
                  <a:lnTo>
                    <a:pt x="46455" y="29428"/>
                  </a:lnTo>
                  <a:lnTo>
                    <a:pt x="45852" y="25572"/>
                  </a:lnTo>
                  <a:lnTo>
                    <a:pt x="44459" y="23001"/>
                  </a:lnTo>
                  <a:lnTo>
                    <a:pt x="42538" y="21287"/>
                  </a:lnTo>
                  <a:lnTo>
                    <a:pt x="36118" y="18060"/>
                  </a:lnTo>
                  <a:lnTo>
                    <a:pt x="35896" y="20594"/>
                  </a:lnTo>
                  <a:lnTo>
                    <a:pt x="35837" y="22659"/>
                  </a:lnTo>
                  <a:lnTo>
                    <a:pt x="35753" y="35046"/>
                  </a:lnTo>
                  <a:lnTo>
                    <a:pt x="36734" y="39239"/>
                  </a:lnTo>
                  <a:lnTo>
                    <a:pt x="38381" y="43026"/>
                  </a:lnTo>
                  <a:lnTo>
                    <a:pt x="40469" y="46544"/>
                  </a:lnTo>
                  <a:lnTo>
                    <a:pt x="42855" y="49881"/>
                  </a:lnTo>
                  <a:lnTo>
                    <a:pt x="45438" y="53097"/>
                  </a:lnTo>
                  <a:lnTo>
                    <a:pt x="48151" y="56234"/>
                  </a:lnTo>
                  <a:lnTo>
                    <a:pt x="51944" y="59317"/>
                  </a:lnTo>
                  <a:lnTo>
                    <a:pt x="56458" y="62365"/>
                  </a:lnTo>
                  <a:lnTo>
                    <a:pt x="61451" y="65389"/>
                  </a:lnTo>
                  <a:lnTo>
                    <a:pt x="66764" y="68397"/>
                  </a:lnTo>
                  <a:lnTo>
                    <a:pt x="77960" y="74386"/>
                  </a:lnTo>
                  <a:lnTo>
                    <a:pt x="83722" y="75387"/>
                  </a:lnTo>
                  <a:lnTo>
                    <a:pt x="89550" y="75063"/>
                  </a:lnTo>
                  <a:lnTo>
                    <a:pt x="95418" y="73854"/>
                  </a:lnTo>
                  <a:lnTo>
                    <a:pt x="100323" y="72056"/>
                  </a:lnTo>
                  <a:lnTo>
                    <a:pt x="104585" y="69866"/>
                  </a:lnTo>
                  <a:lnTo>
                    <a:pt x="108418" y="67413"/>
                  </a:lnTo>
                  <a:lnTo>
                    <a:pt x="112959" y="63793"/>
                  </a:lnTo>
                  <a:lnTo>
                    <a:pt x="117970" y="59396"/>
                  </a:lnTo>
                  <a:lnTo>
                    <a:pt x="127837" y="50211"/>
                  </a:lnTo>
                  <a:lnTo>
                    <a:pt x="135530" y="42821"/>
                  </a:lnTo>
                  <a:lnTo>
                    <a:pt x="138971" y="38469"/>
                  </a:lnTo>
                  <a:lnTo>
                    <a:pt x="142256" y="33583"/>
                  </a:lnTo>
                  <a:lnTo>
                    <a:pt x="151805" y="178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Annotation189"/>
            <p:cNvSpPr/>
            <p:nvPr/>
          </p:nvSpPr>
          <p:spPr>
            <a:xfrm>
              <a:off x="8439829" y="1730195"/>
              <a:ext cx="79094" cy="186578"/>
            </a:xfrm>
            <a:custGeom>
              <a:avLst/>
              <a:gdLst/>
              <a:ahLst/>
              <a:cxnLst/>
              <a:rect l="0" t="0" r="0" b="0"/>
              <a:pathLst>
                <a:path w="79094" h="186578">
                  <a:moveTo>
                    <a:pt x="25515" y="0"/>
                  </a:moveTo>
                  <a:lnTo>
                    <a:pt x="20774" y="4740"/>
                  </a:lnTo>
                  <a:lnTo>
                    <a:pt x="19378" y="7129"/>
                  </a:lnTo>
                  <a:lnTo>
                    <a:pt x="17826" y="12428"/>
                  </a:lnTo>
                  <a:lnTo>
                    <a:pt x="17136" y="18091"/>
                  </a:lnTo>
                  <a:lnTo>
                    <a:pt x="16952" y="20991"/>
                  </a:lnTo>
                  <a:lnTo>
                    <a:pt x="15837" y="24908"/>
                  </a:lnTo>
                  <a:lnTo>
                    <a:pt x="14102" y="29503"/>
                  </a:lnTo>
                  <a:lnTo>
                    <a:pt x="11954" y="34552"/>
                  </a:lnTo>
                  <a:lnTo>
                    <a:pt x="10520" y="39901"/>
                  </a:lnTo>
                  <a:lnTo>
                    <a:pt x="9566" y="45452"/>
                  </a:lnTo>
                  <a:lnTo>
                    <a:pt x="8929" y="51138"/>
                  </a:lnTo>
                  <a:lnTo>
                    <a:pt x="8504" y="56912"/>
                  </a:lnTo>
                  <a:lnTo>
                    <a:pt x="8221" y="62746"/>
                  </a:lnTo>
                  <a:lnTo>
                    <a:pt x="8032" y="68619"/>
                  </a:lnTo>
                  <a:lnTo>
                    <a:pt x="6914" y="74519"/>
                  </a:lnTo>
                  <a:lnTo>
                    <a:pt x="5176" y="80437"/>
                  </a:lnTo>
                  <a:lnTo>
                    <a:pt x="3026" y="86367"/>
                  </a:lnTo>
                  <a:lnTo>
                    <a:pt x="1593" y="92304"/>
                  </a:lnTo>
                  <a:lnTo>
                    <a:pt x="637" y="98247"/>
                  </a:lnTo>
                  <a:lnTo>
                    <a:pt x="0" y="104193"/>
                  </a:lnTo>
                  <a:lnTo>
                    <a:pt x="567" y="111134"/>
                  </a:lnTo>
                  <a:lnTo>
                    <a:pt x="1937" y="118737"/>
                  </a:lnTo>
                  <a:lnTo>
                    <a:pt x="3843" y="126783"/>
                  </a:lnTo>
                  <a:lnTo>
                    <a:pt x="5114" y="134132"/>
                  </a:lnTo>
                  <a:lnTo>
                    <a:pt x="5962" y="141015"/>
                  </a:lnTo>
                  <a:lnTo>
                    <a:pt x="6526" y="147588"/>
                  </a:lnTo>
                  <a:lnTo>
                    <a:pt x="7894" y="152962"/>
                  </a:lnTo>
                  <a:lnTo>
                    <a:pt x="9799" y="157537"/>
                  </a:lnTo>
                  <a:lnTo>
                    <a:pt x="12061" y="161579"/>
                  </a:lnTo>
                  <a:lnTo>
                    <a:pt x="13570" y="166258"/>
                  </a:lnTo>
                  <a:lnTo>
                    <a:pt x="14574" y="171362"/>
                  </a:lnTo>
                  <a:lnTo>
                    <a:pt x="15245" y="176749"/>
                  </a:lnTo>
                  <a:lnTo>
                    <a:pt x="16684" y="180340"/>
                  </a:lnTo>
                  <a:lnTo>
                    <a:pt x="18635" y="182735"/>
                  </a:lnTo>
                  <a:lnTo>
                    <a:pt x="20928" y="184331"/>
                  </a:lnTo>
                  <a:lnTo>
                    <a:pt x="24441" y="185395"/>
                  </a:lnTo>
                  <a:lnTo>
                    <a:pt x="28769" y="186105"/>
                  </a:lnTo>
                  <a:lnTo>
                    <a:pt x="33638" y="186577"/>
                  </a:lnTo>
                  <a:lnTo>
                    <a:pt x="37875" y="185900"/>
                  </a:lnTo>
                  <a:lnTo>
                    <a:pt x="41692" y="184457"/>
                  </a:lnTo>
                  <a:lnTo>
                    <a:pt x="45229" y="182502"/>
                  </a:lnTo>
                  <a:lnTo>
                    <a:pt x="48579" y="179215"/>
                  </a:lnTo>
                  <a:lnTo>
                    <a:pt x="51805" y="175039"/>
                  </a:lnTo>
                  <a:lnTo>
                    <a:pt x="54948" y="170271"/>
                  </a:lnTo>
                  <a:lnTo>
                    <a:pt x="58036" y="165108"/>
                  </a:lnTo>
                  <a:lnTo>
                    <a:pt x="61086" y="159681"/>
                  </a:lnTo>
                  <a:lnTo>
                    <a:pt x="67122" y="148360"/>
                  </a:lnTo>
                  <a:lnTo>
                    <a:pt x="79093" y="12501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Annotation190"/>
            <p:cNvSpPr/>
            <p:nvPr/>
          </p:nvSpPr>
          <p:spPr>
            <a:xfrm>
              <a:off x="8518954" y="1649827"/>
              <a:ext cx="98195" cy="187525"/>
            </a:xfrm>
            <a:custGeom>
              <a:avLst/>
              <a:gdLst/>
              <a:ahLst/>
              <a:cxnLst/>
              <a:rect l="0" t="0" r="0" b="0"/>
              <a:pathLst>
                <a:path w="98195" h="187525">
                  <a:moveTo>
                    <a:pt x="8898" y="0"/>
                  </a:moveTo>
                  <a:lnTo>
                    <a:pt x="4157" y="0"/>
                  </a:lnTo>
                  <a:lnTo>
                    <a:pt x="2761" y="1985"/>
                  </a:lnTo>
                  <a:lnTo>
                    <a:pt x="1829" y="5292"/>
                  </a:lnTo>
                  <a:lnTo>
                    <a:pt x="1209" y="9481"/>
                  </a:lnTo>
                  <a:lnTo>
                    <a:pt x="795" y="13266"/>
                  </a:lnTo>
                  <a:lnTo>
                    <a:pt x="519" y="16782"/>
                  </a:lnTo>
                  <a:lnTo>
                    <a:pt x="335" y="20118"/>
                  </a:lnTo>
                  <a:lnTo>
                    <a:pt x="131" y="31762"/>
                  </a:lnTo>
                  <a:lnTo>
                    <a:pt x="0" y="63490"/>
                  </a:lnTo>
                  <a:lnTo>
                    <a:pt x="982" y="72093"/>
                  </a:lnTo>
                  <a:lnTo>
                    <a:pt x="2627" y="80804"/>
                  </a:lnTo>
                  <a:lnTo>
                    <a:pt x="4717" y="89588"/>
                  </a:lnTo>
                  <a:lnTo>
                    <a:pt x="8095" y="97429"/>
                  </a:lnTo>
                  <a:lnTo>
                    <a:pt x="12331" y="104640"/>
                  </a:lnTo>
                  <a:lnTo>
                    <a:pt x="22330" y="118937"/>
                  </a:lnTo>
                  <a:lnTo>
                    <a:pt x="33388" y="135212"/>
                  </a:lnTo>
                  <a:lnTo>
                    <a:pt x="39115" y="142728"/>
                  </a:lnTo>
                  <a:lnTo>
                    <a:pt x="44917" y="149722"/>
                  </a:lnTo>
                  <a:lnTo>
                    <a:pt x="50769" y="156370"/>
                  </a:lnTo>
                  <a:lnTo>
                    <a:pt x="57649" y="161793"/>
                  </a:lnTo>
                  <a:lnTo>
                    <a:pt x="65211" y="166401"/>
                  </a:lnTo>
                  <a:lnTo>
                    <a:pt x="73229" y="170466"/>
                  </a:lnTo>
                  <a:lnTo>
                    <a:pt x="79566" y="174167"/>
                  </a:lnTo>
                  <a:lnTo>
                    <a:pt x="84784" y="177627"/>
                  </a:lnTo>
                  <a:lnTo>
                    <a:pt x="98194" y="1875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SMARTInkAnnotation191"/>
            <p:cNvSpPr/>
            <p:nvPr/>
          </p:nvSpPr>
          <p:spPr>
            <a:xfrm>
              <a:off x="8197455" y="2315221"/>
              <a:ext cx="410765" cy="540115"/>
            </a:xfrm>
            <a:custGeom>
              <a:avLst/>
              <a:gdLst/>
              <a:ahLst/>
              <a:cxnLst/>
              <a:rect l="0" t="0" r="0" b="0"/>
              <a:pathLst>
                <a:path w="410765" h="540115">
                  <a:moveTo>
                    <a:pt x="8928" y="540114"/>
                  </a:moveTo>
                  <a:lnTo>
                    <a:pt x="0" y="540114"/>
                  </a:lnTo>
                  <a:lnTo>
                    <a:pt x="4739" y="535374"/>
                  </a:lnTo>
                  <a:lnTo>
                    <a:pt x="6136" y="532985"/>
                  </a:lnTo>
                  <a:lnTo>
                    <a:pt x="7686" y="527685"/>
                  </a:lnTo>
                  <a:lnTo>
                    <a:pt x="9674" y="514214"/>
                  </a:lnTo>
                  <a:lnTo>
                    <a:pt x="13559" y="500822"/>
                  </a:lnTo>
                  <a:lnTo>
                    <a:pt x="21238" y="484948"/>
                  </a:lnTo>
                  <a:lnTo>
                    <a:pt x="26065" y="476547"/>
                  </a:lnTo>
                  <a:lnTo>
                    <a:pt x="36718" y="456631"/>
                  </a:lnTo>
                  <a:lnTo>
                    <a:pt x="59726" y="411506"/>
                  </a:lnTo>
                  <a:lnTo>
                    <a:pt x="66606" y="398813"/>
                  </a:lnTo>
                  <a:lnTo>
                    <a:pt x="82187" y="371481"/>
                  </a:lnTo>
                  <a:lnTo>
                    <a:pt x="107695" y="328202"/>
                  </a:lnTo>
                  <a:lnTo>
                    <a:pt x="117436" y="313511"/>
                  </a:lnTo>
                  <a:lnTo>
                    <a:pt x="127899" y="298756"/>
                  </a:lnTo>
                  <a:lnTo>
                    <a:pt x="138844" y="283959"/>
                  </a:lnTo>
                  <a:lnTo>
                    <a:pt x="161587" y="251642"/>
                  </a:lnTo>
                  <a:lnTo>
                    <a:pt x="173208" y="234690"/>
                  </a:lnTo>
                  <a:lnTo>
                    <a:pt x="184925" y="218428"/>
                  </a:lnTo>
                  <a:lnTo>
                    <a:pt x="208526" y="187129"/>
                  </a:lnTo>
                  <a:lnTo>
                    <a:pt x="244126" y="141618"/>
                  </a:lnTo>
                  <a:lnTo>
                    <a:pt x="256015" y="127606"/>
                  </a:lnTo>
                  <a:lnTo>
                    <a:pt x="267910" y="114296"/>
                  </a:lnTo>
                  <a:lnTo>
                    <a:pt x="290718" y="89916"/>
                  </a:lnTo>
                  <a:lnTo>
                    <a:pt x="329614" y="50012"/>
                  </a:lnTo>
                  <a:lnTo>
                    <a:pt x="338805" y="40739"/>
                  </a:lnTo>
                  <a:lnTo>
                    <a:pt x="347908" y="32572"/>
                  </a:lnTo>
                  <a:lnTo>
                    <a:pt x="356954" y="25144"/>
                  </a:lnTo>
                  <a:lnTo>
                    <a:pt x="365961" y="18207"/>
                  </a:lnTo>
                  <a:lnTo>
                    <a:pt x="378614" y="10499"/>
                  </a:lnTo>
                  <a:lnTo>
                    <a:pt x="387546" y="6081"/>
                  </a:lnTo>
                  <a:lnTo>
                    <a:pt x="394822" y="811"/>
                  </a:lnTo>
                  <a:lnTo>
                    <a:pt x="398152" y="0"/>
                  </a:lnTo>
                  <a:lnTo>
                    <a:pt x="401363" y="452"/>
                  </a:lnTo>
                  <a:lnTo>
                    <a:pt x="410764" y="43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SMARTInkAnnotation192"/>
            <p:cNvSpPr/>
            <p:nvPr/>
          </p:nvSpPr>
          <p:spPr>
            <a:xfrm>
              <a:off x="8420804" y="2276698"/>
              <a:ext cx="211993" cy="257169"/>
            </a:xfrm>
            <a:custGeom>
              <a:avLst/>
              <a:gdLst/>
              <a:ahLst/>
              <a:cxnLst/>
              <a:rect l="0" t="0" r="0" b="0"/>
              <a:pathLst>
                <a:path w="211993" h="257169">
                  <a:moveTo>
                    <a:pt x="8821" y="51786"/>
                  </a:moveTo>
                  <a:lnTo>
                    <a:pt x="0" y="51786"/>
                  </a:lnTo>
                  <a:lnTo>
                    <a:pt x="12330" y="51786"/>
                  </a:lnTo>
                  <a:lnTo>
                    <a:pt x="15129" y="52778"/>
                  </a:lnTo>
                  <a:lnTo>
                    <a:pt x="20885" y="56526"/>
                  </a:lnTo>
                  <a:lnTo>
                    <a:pt x="24801" y="56930"/>
                  </a:lnTo>
                  <a:lnTo>
                    <a:pt x="29396" y="56207"/>
                  </a:lnTo>
                  <a:lnTo>
                    <a:pt x="34443" y="54734"/>
                  </a:lnTo>
                  <a:lnTo>
                    <a:pt x="39793" y="53751"/>
                  </a:lnTo>
                  <a:lnTo>
                    <a:pt x="45344" y="53096"/>
                  </a:lnTo>
                  <a:lnTo>
                    <a:pt x="51029" y="52659"/>
                  </a:lnTo>
                  <a:lnTo>
                    <a:pt x="57796" y="51376"/>
                  </a:lnTo>
                  <a:lnTo>
                    <a:pt x="65283" y="49528"/>
                  </a:lnTo>
                  <a:lnTo>
                    <a:pt x="73251" y="47304"/>
                  </a:lnTo>
                  <a:lnTo>
                    <a:pt x="81541" y="43837"/>
                  </a:lnTo>
                  <a:lnTo>
                    <a:pt x="90043" y="39541"/>
                  </a:lnTo>
                  <a:lnTo>
                    <a:pt x="106435" y="30469"/>
                  </a:lnTo>
                  <a:lnTo>
                    <a:pt x="126820" y="19783"/>
                  </a:lnTo>
                  <a:lnTo>
                    <a:pt x="139317" y="13419"/>
                  </a:lnTo>
                  <a:lnTo>
                    <a:pt x="146419" y="10333"/>
                  </a:lnTo>
                  <a:lnTo>
                    <a:pt x="154132" y="7283"/>
                  </a:lnTo>
                  <a:lnTo>
                    <a:pt x="162250" y="4258"/>
                  </a:lnTo>
                  <a:lnTo>
                    <a:pt x="168653" y="2241"/>
                  </a:lnTo>
                  <a:lnTo>
                    <a:pt x="173915" y="897"/>
                  </a:lnTo>
                  <a:lnTo>
                    <a:pt x="178415" y="0"/>
                  </a:lnTo>
                  <a:lnTo>
                    <a:pt x="183399" y="395"/>
                  </a:lnTo>
                  <a:lnTo>
                    <a:pt x="188706" y="1650"/>
                  </a:lnTo>
                  <a:lnTo>
                    <a:pt x="194228" y="3479"/>
                  </a:lnTo>
                  <a:lnTo>
                    <a:pt x="198902" y="5691"/>
                  </a:lnTo>
                  <a:lnTo>
                    <a:pt x="203010" y="8157"/>
                  </a:lnTo>
                  <a:lnTo>
                    <a:pt x="206742" y="10794"/>
                  </a:lnTo>
                  <a:lnTo>
                    <a:pt x="209229" y="15528"/>
                  </a:lnTo>
                  <a:lnTo>
                    <a:pt x="210887" y="21661"/>
                  </a:lnTo>
                  <a:lnTo>
                    <a:pt x="211992" y="28726"/>
                  </a:lnTo>
                  <a:lnTo>
                    <a:pt x="211737" y="36412"/>
                  </a:lnTo>
                  <a:lnTo>
                    <a:pt x="210575" y="44513"/>
                  </a:lnTo>
                  <a:lnTo>
                    <a:pt x="208808" y="52890"/>
                  </a:lnTo>
                  <a:lnTo>
                    <a:pt x="196025" y="108939"/>
                  </a:lnTo>
                  <a:lnTo>
                    <a:pt x="193155" y="122630"/>
                  </a:lnTo>
                  <a:lnTo>
                    <a:pt x="189257" y="134734"/>
                  </a:lnTo>
                  <a:lnTo>
                    <a:pt x="184674" y="145780"/>
                  </a:lnTo>
                  <a:lnTo>
                    <a:pt x="179635" y="156120"/>
                  </a:lnTo>
                  <a:lnTo>
                    <a:pt x="175282" y="166983"/>
                  </a:lnTo>
                  <a:lnTo>
                    <a:pt x="171389" y="178193"/>
                  </a:lnTo>
                  <a:lnTo>
                    <a:pt x="167801" y="189636"/>
                  </a:lnTo>
                  <a:lnTo>
                    <a:pt x="164417" y="199248"/>
                  </a:lnTo>
                  <a:lnTo>
                    <a:pt x="161169" y="207641"/>
                  </a:lnTo>
                  <a:lnTo>
                    <a:pt x="158012" y="215220"/>
                  </a:lnTo>
                  <a:lnTo>
                    <a:pt x="154914" y="223250"/>
                  </a:lnTo>
                  <a:lnTo>
                    <a:pt x="142766" y="2571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SMARTInkAnnotation193"/>
            <p:cNvSpPr/>
            <p:nvPr/>
          </p:nvSpPr>
          <p:spPr>
            <a:xfrm>
              <a:off x="8652867" y="2080262"/>
              <a:ext cx="169665" cy="319498"/>
            </a:xfrm>
            <a:custGeom>
              <a:avLst/>
              <a:gdLst/>
              <a:ahLst/>
              <a:cxnLst/>
              <a:rect l="0" t="0" r="0" b="0"/>
              <a:pathLst>
                <a:path w="169665" h="319498">
                  <a:moveTo>
                    <a:pt x="0" y="96417"/>
                  </a:moveTo>
                  <a:lnTo>
                    <a:pt x="0" y="108846"/>
                  </a:lnTo>
                  <a:lnTo>
                    <a:pt x="992" y="113632"/>
                  </a:lnTo>
                  <a:lnTo>
                    <a:pt x="2646" y="119800"/>
                  </a:lnTo>
                  <a:lnTo>
                    <a:pt x="4740" y="126888"/>
                  </a:lnTo>
                  <a:lnTo>
                    <a:pt x="7128" y="133598"/>
                  </a:lnTo>
                  <a:lnTo>
                    <a:pt x="9714" y="140056"/>
                  </a:lnTo>
                  <a:lnTo>
                    <a:pt x="12429" y="146346"/>
                  </a:lnTo>
                  <a:lnTo>
                    <a:pt x="14238" y="153515"/>
                  </a:lnTo>
                  <a:lnTo>
                    <a:pt x="15446" y="161271"/>
                  </a:lnTo>
                  <a:lnTo>
                    <a:pt x="16250" y="169419"/>
                  </a:lnTo>
                  <a:lnTo>
                    <a:pt x="17779" y="178819"/>
                  </a:lnTo>
                  <a:lnTo>
                    <a:pt x="19790" y="189055"/>
                  </a:lnTo>
                  <a:lnTo>
                    <a:pt x="22123" y="199847"/>
                  </a:lnTo>
                  <a:lnTo>
                    <a:pt x="24671" y="210019"/>
                  </a:lnTo>
                  <a:lnTo>
                    <a:pt x="27361" y="219777"/>
                  </a:lnTo>
                  <a:lnTo>
                    <a:pt x="30148" y="229258"/>
                  </a:lnTo>
                  <a:lnTo>
                    <a:pt x="32997" y="237564"/>
                  </a:lnTo>
                  <a:lnTo>
                    <a:pt x="35888" y="245085"/>
                  </a:lnTo>
                  <a:lnTo>
                    <a:pt x="38809" y="252084"/>
                  </a:lnTo>
                  <a:lnTo>
                    <a:pt x="40754" y="259726"/>
                  </a:lnTo>
                  <a:lnTo>
                    <a:pt x="42053" y="267797"/>
                  </a:lnTo>
                  <a:lnTo>
                    <a:pt x="42918" y="276155"/>
                  </a:lnTo>
                  <a:lnTo>
                    <a:pt x="44487" y="282719"/>
                  </a:lnTo>
                  <a:lnTo>
                    <a:pt x="50444" y="296697"/>
                  </a:lnTo>
                  <a:lnTo>
                    <a:pt x="52185" y="303831"/>
                  </a:lnTo>
                  <a:lnTo>
                    <a:pt x="53165" y="313426"/>
                  </a:lnTo>
                  <a:lnTo>
                    <a:pt x="53567" y="319497"/>
                  </a:lnTo>
                  <a:lnTo>
                    <a:pt x="48834" y="310130"/>
                  </a:lnTo>
                  <a:lnTo>
                    <a:pt x="43863" y="302856"/>
                  </a:lnTo>
                  <a:lnTo>
                    <a:pt x="41147" y="299528"/>
                  </a:lnTo>
                  <a:lnTo>
                    <a:pt x="38346" y="295324"/>
                  </a:lnTo>
                  <a:lnTo>
                    <a:pt x="35486" y="290537"/>
                  </a:lnTo>
                  <a:lnTo>
                    <a:pt x="32587" y="285362"/>
                  </a:lnTo>
                  <a:lnTo>
                    <a:pt x="30654" y="279927"/>
                  </a:lnTo>
                  <a:lnTo>
                    <a:pt x="29367" y="274320"/>
                  </a:lnTo>
                  <a:lnTo>
                    <a:pt x="28507" y="268597"/>
                  </a:lnTo>
                  <a:lnTo>
                    <a:pt x="27553" y="259592"/>
                  </a:lnTo>
                  <a:lnTo>
                    <a:pt x="27129" y="251291"/>
                  </a:lnTo>
                  <a:lnTo>
                    <a:pt x="26890" y="236453"/>
                  </a:lnTo>
                  <a:lnTo>
                    <a:pt x="26834" y="228770"/>
                  </a:lnTo>
                  <a:lnTo>
                    <a:pt x="27811" y="225332"/>
                  </a:lnTo>
                  <a:lnTo>
                    <a:pt x="31543" y="218866"/>
                  </a:lnTo>
                  <a:lnTo>
                    <a:pt x="36509" y="212685"/>
                  </a:lnTo>
                  <a:lnTo>
                    <a:pt x="39221" y="209648"/>
                  </a:lnTo>
                  <a:lnTo>
                    <a:pt x="44882" y="203627"/>
                  </a:lnTo>
                  <a:lnTo>
                    <a:pt x="47780" y="200632"/>
                  </a:lnTo>
                  <a:lnTo>
                    <a:pt x="51698" y="197644"/>
                  </a:lnTo>
                  <a:lnTo>
                    <a:pt x="56293" y="194659"/>
                  </a:lnTo>
                  <a:lnTo>
                    <a:pt x="61341" y="191677"/>
                  </a:lnTo>
                  <a:lnTo>
                    <a:pt x="65699" y="187705"/>
                  </a:lnTo>
                  <a:lnTo>
                    <a:pt x="69597" y="183073"/>
                  </a:lnTo>
                  <a:lnTo>
                    <a:pt x="73186" y="178000"/>
                  </a:lnTo>
                  <a:lnTo>
                    <a:pt x="77564" y="173626"/>
                  </a:lnTo>
                  <a:lnTo>
                    <a:pt x="82468" y="169718"/>
                  </a:lnTo>
                  <a:lnTo>
                    <a:pt x="87720" y="166120"/>
                  </a:lnTo>
                  <a:lnTo>
                    <a:pt x="93207" y="160745"/>
                  </a:lnTo>
                  <a:lnTo>
                    <a:pt x="98848" y="154185"/>
                  </a:lnTo>
                  <a:lnTo>
                    <a:pt x="104595" y="146835"/>
                  </a:lnTo>
                  <a:lnTo>
                    <a:pt x="110409" y="139951"/>
                  </a:lnTo>
                  <a:lnTo>
                    <a:pt x="116271" y="133377"/>
                  </a:lnTo>
                  <a:lnTo>
                    <a:pt x="122162" y="127010"/>
                  </a:lnTo>
                  <a:lnTo>
                    <a:pt x="127082" y="120781"/>
                  </a:lnTo>
                  <a:lnTo>
                    <a:pt x="131354" y="114644"/>
                  </a:lnTo>
                  <a:lnTo>
                    <a:pt x="135194" y="108568"/>
                  </a:lnTo>
                  <a:lnTo>
                    <a:pt x="138747" y="102533"/>
                  </a:lnTo>
                  <a:lnTo>
                    <a:pt x="142107" y="96526"/>
                  </a:lnTo>
                  <a:lnTo>
                    <a:pt x="148487" y="84559"/>
                  </a:lnTo>
                  <a:lnTo>
                    <a:pt x="154630" y="72626"/>
                  </a:lnTo>
                  <a:lnTo>
                    <a:pt x="156664" y="66665"/>
                  </a:lnTo>
                  <a:lnTo>
                    <a:pt x="158022" y="60708"/>
                  </a:lnTo>
                  <a:lnTo>
                    <a:pt x="158925" y="54751"/>
                  </a:lnTo>
                  <a:lnTo>
                    <a:pt x="159528" y="48796"/>
                  </a:lnTo>
                  <a:lnTo>
                    <a:pt x="159930" y="42842"/>
                  </a:lnTo>
                  <a:lnTo>
                    <a:pt x="160198" y="36888"/>
                  </a:lnTo>
                  <a:lnTo>
                    <a:pt x="159385" y="31926"/>
                  </a:lnTo>
                  <a:lnTo>
                    <a:pt x="155835" y="23767"/>
                  </a:lnTo>
                  <a:lnTo>
                    <a:pt x="150950" y="16834"/>
                  </a:lnTo>
                  <a:lnTo>
                    <a:pt x="148258" y="13596"/>
                  </a:lnTo>
                  <a:lnTo>
                    <a:pt x="145472" y="10445"/>
                  </a:lnTo>
                  <a:lnTo>
                    <a:pt x="139730" y="4298"/>
                  </a:lnTo>
                  <a:lnTo>
                    <a:pt x="136810" y="2262"/>
                  </a:lnTo>
                  <a:lnTo>
                    <a:pt x="133871" y="905"/>
                  </a:lnTo>
                  <a:lnTo>
                    <a:pt x="130919" y="0"/>
                  </a:lnTo>
                  <a:lnTo>
                    <a:pt x="127958" y="389"/>
                  </a:lnTo>
                  <a:lnTo>
                    <a:pt x="124993" y="1640"/>
                  </a:lnTo>
                  <a:lnTo>
                    <a:pt x="122024" y="3467"/>
                  </a:lnTo>
                  <a:lnTo>
                    <a:pt x="119053" y="5677"/>
                  </a:lnTo>
                  <a:lnTo>
                    <a:pt x="116079" y="8142"/>
                  </a:lnTo>
                  <a:lnTo>
                    <a:pt x="113104" y="10778"/>
                  </a:lnTo>
                  <a:lnTo>
                    <a:pt x="111122" y="14520"/>
                  </a:lnTo>
                  <a:lnTo>
                    <a:pt x="108918" y="23968"/>
                  </a:lnTo>
                  <a:lnTo>
                    <a:pt x="108332" y="29266"/>
                  </a:lnTo>
                  <a:lnTo>
                    <a:pt x="107940" y="34783"/>
                  </a:lnTo>
                  <a:lnTo>
                    <a:pt x="107679" y="40445"/>
                  </a:lnTo>
                  <a:lnTo>
                    <a:pt x="108497" y="47196"/>
                  </a:lnTo>
                  <a:lnTo>
                    <a:pt x="110034" y="54673"/>
                  </a:lnTo>
                  <a:lnTo>
                    <a:pt x="112051" y="62635"/>
                  </a:lnTo>
                  <a:lnTo>
                    <a:pt x="113396" y="71911"/>
                  </a:lnTo>
                  <a:lnTo>
                    <a:pt x="114292" y="82064"/>
                  </a:lnTo>
                  <a:lnTo>
                    <a:pt x="114890" y="92801"/>
                  </a:lnTo>
                  <a:lnTo>
                    <a:pt x="116281" y="102936"/>
                  </a:lnTo>
                  <a:lnTo>
                    <a:pt x="118200" y="112669"/>
                  </a:lnTo>
                  <a:lnTo>
                    <a:pt x="128410" y="154418"/>
                  </a:lnTo>
                  <a:lnTo>
                    <a:pt x="131248" y="164850"/>
                  </a:lnTo>
                  <a:lnTo>
                    <a:pt x="137046" y="184378"/>
                  </a:lnTo>
                  <a:lnTo>
                    <a:pt x="139982" y="192761"/>
                  </a:lnTo>
                  <a:lnTo>
                    <a:pt x="142930" y="200334"/>
                  </a:lnTo>
                  <a:lnTo>
                    <a:pt x="145889" y="207367"/>
                  </a:lnTo>
                  <a:lnTo>
                    <a:pt x="148852" y="214040"/>
                  </a:lnTo>
                  <a:lnTo>
                    <a:pt x="154792" y="226746"/>
                  </a:lnTo>
                  <a:lnTo>
                    <a:pt x="157766" y="231920"/>
                  </a:lnTo>
                  <a:lnTo>
                    <a:pt x="160739" y="236362"/>
                  </a:lnTo>
                  <a:lnTo>
                    <a:pt x="169664" y="2482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SMARTInkAnnotation194"/>
            <p:cNvSpPr/>
            <p:nvPr/>
          </p:nvSpPr>
          <p:spPr>
            <a:xfrm>
              <a:off x="8831461" y="2176791"/>
              <a:ext cx="125017" cy="169348"/>
            </a:xfrm>
            <a:custGeom>
              <a:avLst/>
              <a:gdLst/>
              <a:ahLst/>
              <a:cxnLst/>
              <a:rect l="0" t="0" r="0" b="0"/>
              <a:pathLst>
                <a:path w="125017" h="169348">
                  <a:moveTo>
                    <a:pt x="0" y="17747"/>
                  </a:moveTo>
                  <a:lnTo>
                    <a:pt x="0" y="10059"/>
                  </a:lnTo>
                  <a:lnTo>
                    <a:pt x="991" y="9645"/>
                  </a:lnTo>
                  <a:lnTo>
                    <a:pt x="4740" y="9185"/>
                  </a:lnTo>
                  <a:lnTo>
                    <a:pt x="7688" y="8927"/>
                  </a:lnTo>
                  <a:lnTo>
                    <a:pt x="11023" y="8866"/>
                  </a:lnTo>
                  <a:lnTo>
                    <a:pt x="17459" y="8820"/>
                  </a:lnTo>
                  <a:lnTo>
                    <a:pt x="17741" y="13559"/>
                  </a:lnTo>
                  <a:lnTo>
                    <a:pt x="18772" y="14955"/>
                  </a:lnTo>
                  <a:lnTo>
                    <a:pt x="20451" y="15886"/>
                  </a:lnTo>
                  <a:lnTo>
                    <a:pt x="25537" y="17380"/>
                  </a:lnTo>
                  <a:lnTo>
                    <a:pt x="28877" y="14938"/>
                  </a:lnTo>
                  <a:lnTo>
                    <a:pt x="31158" y="12898"/>
                  </a:lnTo>
                  <a:lnTo>
                    <a:pt x="33671" y="11538"/>
                  </a:lnTo>
                  <a:lnTo>
                    <a:pt x="36337" y="10631"/>
                  </a:lnTo>
                  <a:lnTo>
                    <a:pt x="39108" y="10026"/>
                  </a:lnTo>
                  <a:lnTo>
                    <a:pt x="41947" y="9624"/>
                  </a:lnTo>
                  <a:lnTo>
                    <a:pt x="44831" y="9355"/>
                  </a:lnTo>
                  <a:lnTo>
                    <a:pt x="47747" y="9176"/>
                  </a:lnTo>
                  <a:lnTo>
                    <a:pt x="51674" y="8064"/>
                  </a:lnTo>
                  <a:lnTo>
                    <a:pt x="56279" y="6331"/>
                  </a:lnTo>
                  <a:lnTo>
                    <a:pt x="61331" y="4183"/>
                  </a:lnTo>
                  <a:lnTo>
                    <a:pt x="65692" y="2751"/>
                  </a:lnTo>
                  <a:lnTo>
                    <a:pt x="69591" y="1797"/>
                  </a:lnTo>
                  <a:lnTo>
                    <a:pt x="73183" y="1160"/>
                  </a:lnTo>
                  <a:lnTo>
                    <a:pt x="76570" y="736"/>
                  </a:lnTo>
                  <a:lnTo>
                    <a:pt x="79821" y="453"/>
                  </a:lnTo>
                  <a:lnTo>
                    <a:pt x="82979" y="265"/>
                  </a:lnTo>
                  <a:lnTo>
                    <a:pt x="89135" y="55"/>
                  </a:lnTo>
                  <a:lnTo>
                    <a:pt x="92165" y="0"/>
                  </a:lnTo>
                  <a:lnTo>
                    <a:pt x="95178" y="1947"/>
                  </a:lnTo>
                  <a:lnTo>
                    <a:pt x="98179" y="5229"/>
                  </a:lnTo>
                  <a:lnTo>
                    <a:pt x="101171" y="9402"/>
                  </a:lnTo>
                  <a:lnTo>
                    <a:pt x="103167" y="14168"/>
                  </a:lnTo>
                  <a:lnTo>
                    <a:pt x="104497" y="19330"/>
                  </a:lnTo>
                  <a:lnTo>
                    <a:pt x="105383" y="24755"/>
                  </a:lnTo>
                  <a:lnTo>
                    <a:pt x="104982" y="32341"/>
                  </a:lnTo>
                  <a:lnTo>
                    <a:pt x="103722" y="41367"/>
                  </a:lnTo>
                  <a:lnTo>
                    <a:pt x="101891" y="51353"/>
                  </a:lnTo>
                  <a:lnTo>
                    <a:pt x="100669" y="60987"/>
                  </a:lnTo>
                  <a:lnTo>
                    <a:pt x="99855" y="70386"/>
                  </a:lnTo>
                  <a:lnTo>
                    <a:pt x="99312" y="79629"/>
                  </a:lnTo>
                  <a:lnTo>
                    <a:pt x="97958" y="88767"/>
                  </a:lnTo>
                  <a:lnTo>
                    <a:pt x="96062" y="97836"/>
                  </a:lnTo>
                  <a:lnTo>
                    <a:pt x="93807" y="106859"/>
                  </a:lnTo>
                  <a:lnTo>
                    <a:pt x="92304" y="114858"/>
                  </a:lnTo>
                  <a:lnTo>
                    <a:pt x="91301" y="122175"/>
                  </a:lnTo>
                  <a:lnTo>
                    <a:pt x="90632" y="129038"/>
                  </a:lnTo>
                  <a:lnTo>
                    <a:pt x="89195" y="135597"/>
                  </a:lnTo>
                  <a:lnTo>
                    <a:pt x="87244" y="141954"/>
                  </a:lnTo>
                  <a:lnTo>
                    <a:pt x="84952" y="148177"/>
                  </a:lnTo>
                  <a:lnTo>
                    <a:pt x="83424" y="153318"/>
                  </a:lnTo>
                  <a:lnTo>
                    <a:pt x="82405" y="157737"/>
                  </a:lnTo>
                  <a:lnTo>
                    <a:pt x="80769" y="167218"/>
                  </a:lnTo>
                  <a:lnTo>
                    <a:pt x="81628" y="167996"/>
                  </a:lnTo>
                  <a:lnTo>
                    <a:pt x="83191" y="168515"/>
                  </a:lnTo>
                  <a:lnTo>
                    <a:pt x="88091" y="169347"/>
                  </a:lnTo>
                  <a:lnTo>
                    <a:pt x="91405" y="164169"/>
                  </a:lnTo>
                  <a:lnTo>
                    <a:pt x="93679" y="160010"/>
                  </a:lnTo>
                  <a:lnTo>
                    <a:pt x="101620" y="144676"/>
                  </a:lnTo>
                  <a:lnTo>
                    <a:pt x="125016" y="981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SMARTInkAnnotation195"/>
            <p:cNvSpPr/>
            <p:nvPr/>
          </p:nvSpPr>
          <p:spPr>
            <a:xfrm>
              <a:off x="8942481" y="1968042"/>
              <a:ext cx="92958" cy="162180"/>
            </a:xfrm>
            <a:custGeom>
              <a:avLst/>
              <a:gdLst/>
              <a:ahLst/>
              <a:cxnLst/>
              <a:rect l="0" t="0" r="0" b="0"/>
              <a:pathLst>
                <a:path w="92958" h="162180">
                  <a:moveTo>
                    <a:pt x="31855" y="21114"/>
                  </a:moveTo>
                  <a:lnTo>
                    <a:pt x="31855" y="16373"/>
                  </a:lnTo>
                  <a:lnTo>
                    <a:pt x="30863" y="14977"/>
                  </a:lnTo>
                  <a:lnTo>
                    <a:pt x="29209" y="14046"/>
                  </a:lnTo>
                  <a:lnTo>
                    <a:pt x="24165" y="12552"/>
                  </a:lnTo>
                  <a:lnTo>
                    <a:pt x="22759" y="12429"/>
                  </a:lnTo>
                  <a:lnTo>
                    <a:pt x="20831" y="12347"/>
                  </a:lnTo>
                  <a:lnTo>
                    <a:pt x="18553" y="12293"/>
                  </a:lnTo>
                  <a:lnTo>
                    <a:pt x="17033" y="13249"/>
                  </a:lnTo>
                  <a:lnTo>
                    <a:pt x="16020" y="14878"/>
                  </a:lnTo>
                  <a:lnTo>
                    <a:pt x="15345" y="16957"/>
                  </a:lnTo>
                  <a:lnTo>
                    <a:pt x="13903" y="19334"/>
                  </a:lnTo>
                  <a:lnTo>
                    <a:pt x="11950" y="21912"/>
                  </a:lnTo>
                  <a:lnTo>
                    <a:pt x="9655" y="24622"/>
                  </a:lnTo>
                  <a:lnTo>
                    <a:pt x="8125" y="28414"/>
                  </a:lnTo>
                  <a:lnTo>
                    <a:pt x="7105" y="32926"/>
                  </a:lnTo>
                  <a:lnTo>
                    <a:pt x="6425" y="37918"/>
                  </a:lnTo>
                  <a:lnTo>
                    <a:pt x="5972" y="43231"/>
                  </a:lnTo>
                  <a:lnTo>
                    <a:pt x="5670" y="48757"/>
                  </a:lnTo>
                  <a:lnTo>
                    <a:pt x="5469" y="54425"/>
                  </a:lnTo>
                  <a:lnTo>
                    <a:pt x="4342" y="60188"/>
                  </a:lnTo>
                  <a:lnTo>
                    <a:pt x="2598" y="66015"/>
                  </a:lnTo>
                  <a:lnTo>
                    <a:pt x="444" y="71884"/>
                  </a:lnTo>
                  <a:lnTo>
                    <a:pt x="0" y="77781"/>
                  </a:lnTo>
                  <a:lnTo>
                    <a:pt x="696" y="83696"/>
                  </a:lnTo>
                  <a:lnTo>
                    <a:pt x="2153" y="89624"/>
                  </a:lnTo>
                  <a:lnTo>
                    <a:pt x="3123" y="95561"/>
                  </a:lnTo>
                  <a:lnTo>
                    <a:pt x="3771" y="101503"/>
                  </a:lnTo>
                  <a:lnTo>
                    <a:pt x="4202" y="107449"/>
                  </a:lnTo>
                  <a:lnTo>
                    <a:pt x="5483" y="113397"/>
                  </a:lnTo>
                  <a:lnTo>
                    <a:pt x="7328" y="119347"/>
                  </a:lnTo>
                  <a:lnTo>
                    <a:pt x="9551" y="125298"/>
                  </a:lnTo>
                  <a:lnTo>
                    <a:pt x="12024" y="130257"/>
                  </a:lnTo>
                  <a:lnTo>
                    <a:pt x="14665" y="134556"/>
                  </a:lnTo>
                  <a:lnTo>
                    <a:pt x="17419" y="138414"/>
                  </a:lnTo>
                  <a:lnTo>
                    <a:pt x="20246" y="141978"/>
                  </a:lnTo>
                  <a:lnTo>
                    <a:pt x="23123" y="145346"/>
                  </a:lnTo>
                  <a:lnTo>
                    <a:pt x="26034" y="148583"/>
                  </a:lnTo>
                  <a:lnTo>
                    <a:pt x="31913" y="154827"/>
                  </a:lnTo>
                  <a:lnTo>
                    <a:pt x="34871" y="157881"/>
                  </a:lnTo>
                  <a:lnTo>
                    <a:pt x="37834" y="159917"/>
                  </a:lnTo>
                  <a:lnTo>
                    <a:pt x="40802" y="161274"/>
                  </a:lnTo>
                  <a:lnTo>
                    <a:pt x="43773" y="162179"/>
                  </a:lnTo>
                  <a:lnTo>
                    <a:pt x="47737" y="161790"/>
                  </a:lnTo>
                  <a:lnTo>
                    <a:pt x="52365" y="160538"/>
                  </a:lnTo>
                  <a:lnTo>
                    <a:pt x="57435" y="158712"/>
                  </a:lnTo>
                  <a:lnTo>
                    <a:pt x="61807" y="156502"/>
                  </a:lnTo>
                  <a:lnTo>
                    <a:pt x="65713" y="154037"/>
                  </a:lnTo>
                  <a:lnTo>
                    <a:pt x="69310" y="151401"/>
                  </a:lnTo>
                  <a:lnTo>
                    <a:pt x="72701" y="147659"/>
                  </a:lnTo>
                  <a:lnTo>
                    <a:pt x="75951" y="143180"/>
                  </a:lnTo>
                  <a:lnTo>
                    <a:pt x="79113" y="138210"/>
                  </a:lnTo>
                  <a:lnTo>
                    <a:pt x="81219" y="131920"/>
                  </a:lnTo>
                  <a:lnTo>
                    <a:pt x="82624" y="124750"/>
                  </a:lnTo>
                  <a:lnTo>
                    <a:pt x="83560" y="116994"/>
                  </a:lnTo>
                  <a:lnTo>
                    <a:pt x="85176" y="107854"/>
                  </a:lnTo>
                  <a:lnTo>
                    <a:pt x="87247" y="97792"/>
                  </a:lnTo>
                  <a:lnTo>
                    <a:pt x="89619" y="87115"/>
                  </a:lnTo>
                  <a:lnTo>
                    <a:pt x="91200" y="77021"/>
                  </a:lnTo>
                  <a:lnTo>
                    <a:pt x="92254" y="67315"/>
                  </a:lnTo>
                  <a:lnTo>
                    <a:pt x="92957" y="57867"/>
                  </a:lnTo>
                  <a:lnTo>
                    <a:pt x="92433" y="48593"/>
                  </a:lnTo>
                  <a:lnTo>
                    <a:pt x="91092" y="39433"/>
                  </a:lnTo>
                  <a:lnTo>
                    <a:pt x="89206" y="30350"/>
                  </a:lnTo>
                  <a:lnTo>
                    <a:pt x="86957" y="23302"/>
                  </a:lnTo>
                  <a:lnTo>
                    <a:pt x="84464" y="17612"/>
                  </a:lnTo>
                  <a:lnTo>
                    <a:pt x="81810" y="12826"/>
                  </a:lnTo>
                  <a:lnTo>
                    <a:pt x="79049" y="8643"/>
                  </a:lnTo>
                  <a:lnTo>
                    <a:pt x="76217" y="4863"/>
                  </a:lnTo>
                  <a:lnTo>
                    <a:pt x="73335" y="1350"/>
                  </a:lnTo>
                  <a:lnTo>
                    <a:pt x="70422" y="0"/>
                  </a:lnTo>
                  <a:lnTo>
                    <a:pt x="67489" y="93"/>
                  </a:lnTo>
                  <a:lnTo>
                    <a:pt x="64541" y="1147"/>
                  </a:lnTo>
                  <a:lnTo>
                    <a:pt x="60590" y="2841"/>
                  </a:lnTo>
                  <a:lnTo>
                    <a:pt x="50910" y="7370"/>
                  </a:lnTo>
                  <a:lnTo>
                    <a:pt x="47534" y="9967"/>
                  </a:lnTo>
                  <a:lnTo>
                    <a:pt x="45284" y="12690"/>
                  </a:lnTo>
                  <a:lnTo>
                    <a:pt x="40785" y="211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SMARTInkAnnotation196"/>
            <p:cNvSpPr/>
            <p:nvPr/>
          </p:nvSpPr>
          <p:spPr>
            <a:xfrm>
              <a:off x="7688463" y="2060593"/>
              <a:ext cx="178593" cy="687587"/>
            </a:xfrm>
            <a:custGeom>
              <a:avLst/>
              <a:gdLst/>
              <a:ahLst/>
              <a:cxnLst/>
              <a:rect l="0" t="0" r="0" b="0"/>
              <a:pathLst>
                <a:path w="178593" h="687587">
                  <a:moveTo>
                    <a:pt x="17857" y="687586"/>
                  </a:moveTo>
                  <a:lnTo>
                    <a:pt x="10168" y="687586"/>
                  </a:lnTo>
                  <a:lnTo>
                    <a:pt x="9755" y="686594"/>
                  </a:lnTo>
                  <a:lnTo>
                    <a:pt x="9037" y="675157"/>
                  </a:lnTo>
                  <a:lnTo>
                    <a:pt x="8008" y="672355"/>
                  </a:lnTo>
                  <a:lnTo>
                    <a:pt x="2812" y="663670"/>
                  </a:lnTo>
                  <a:lnTo>
                    <a:pt x="1248" y="657774"/>
                  </a:lnTo>
                  <a:lnTo>
                    <a:pt x="244" y="638776"/>
                  </a:lnTo>
                  <a:lnTo>
                    <a:pt x="12" y="595574"/>
                  </a:lnTo>
                  <a:lnTo>
                    <a:pt x="0" y="562034"/>
                  </a:lnTo>
                  <a:lnTo>
                    <a:pt x="2644" y="541826"/>
                  </a:lnTo>
                  <a:lnTo>
                    <a:pt x="4740" y="530882"/>
                  </a:lnTo>
                  <a:lnTo>
                    <a:pt x="6136" y="518624"/>
                  </a:lnTo>
                  <a:lnTo>
                    <a:pt x="7066" y="505492"/>
                  </a:lnTo>
                  <a:lnTo>
                    <a:pt x="7686" y="491776"/>
                  </a:lnTo>
                  <a:lnTo>
                    <a:pt x="9093" y="477671"/>
                  </a:lnTo>
                  <a:lnTo>
                    <a:pt x="11022" y="463307"/>
                  </a:lnTo>
                  <a:lnTo>
                    <a:pt x="13300" y="448769"/>
                  </a:lnTo>
                  <a:lnTo>
                    <a:pt x="18478" y="419388"/>
                  </a:lnTo>
                  <a:lnTo>
                    <a:pt x="29886" y="360103"/>
                  </a:lnTo>
                  <a:lnTo>
                    <a:pt x="33814" y="344249"/>
                  </a:lnTo>
                  <a:lnTo>
                    <a:pt x="38417" y="327726"/>
                  </a:lnTo>
                  <a:lnTo>
                    <a:pt x="43470" y="310757"/>
                  </a:lnTo>
                  <a:lnTo>
                    <a:pt x="48823" y="294484"/>
                  </a:lnTo>
                  <a:lnTo>
                    <a:pt x="83447" y="196514"/>
                  </a:lnTo>
                  <a:lnTo>
                    <a:pt x="95295" y="165060"/>
                  </a:lnTo>
                  <a:lnTo>
                    <a:pt x="102224" y="149728"/>
                  </a:lnTo>
                  <a:lnTo>
                    <a:pt x="109820" y="134545"/>
                  </a:lnTo>
                  <a:lnTo>
                    <a:pt x="117861" y="119462"/>
                  </a:lnTo>
                  <a:lnTo>
                    <a:pt x="125207" y="104446"/>
                  </a:lnTo>
                  <a:lnTo>
                    <a:pt x="132087" y="89475"/>
                  </a:lnTo>
                  <a:lnTo>
                    <a:pt x="138658" y="74533"/>
                  </a:lnTo>
                  <a:lnTo>
                    <a:pt x="145025" y="61595"/>
                  </a:lnTo>
                  <a:lnTo>
                    <a:pt x="151253" y="49993"/>
                  </a:lnTo>
                  <a:lnTo>
                    <a:pt x="162472" y="30157"/>
                  </a:lnTo>
                  <a:lnTo>
                    <a:pt x="17859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SMARTInkAnnotation197"/>
            <p:cNvSpPr/>
            <p:nvPr/>
          </p:nvSpPr>
          <p:spPr>
            <a:xfrm>
              <a:off x="7768947" y="1953956"/>
              <a:ext cx="142757" cy="220263"/>
            </a:xfrm>
            <a:custGeom>
              <a:avLst/>
              <a:gdLst/>
              <a:ahLst/>
              <a:cxnLst/>
              <a:rect l="0" t="0" r="0" b="0"/>
              <a:pathLst>
                <a:path w="142757" h="220263">
                  <a:moveTo>
                    <a:pt x="17741" y="61989"/>
                  </a:moveTo>
                  <a:lnTo>
                    <a:pt x="4438" y="61989"/>
                  </a:lnTo>
                  <a:lnTo>
                    <a:pt x="2919" y="60996"/>
                  </a:lnTo>
                  <a:lnTo>
                    <a:pt x="1907" y="59343"/>
                  </a:lnTo>
                  <a:lnTo>
                    <a:pt x="281" y="54300"/>
                  </a:lnTo>
                  <a:lnTo>
                    <a:pt x="0" y="48686"/>
                  </a:lnTo>
                  <a:lnTo>
                    <a:pt x="952" y="47167"/>
                  </a:lnTo>
                  <a:lnTo>
                    <a:pt x="2579" y="46155"/>
                  </a:lnTo>
                  <a:lnTo>
                    <a:pt x="4657" y="45480"/>
                  </a:lnTo>
                  <a:lnTo>
                    <a:pt x="7033" y="44037"/>
                  </a:lnTo>
                  <a:lnTo>
                    <a:pt x="9611" y="42083"/>
                  </a:lnTo>
                  <a:lnTo>
                    <a:pt x="12320" y="39789"/>
                  </a:lnTo>
                  <a:lnTo>
                    <a:pt x="15120" y="38259"/>
                  </a:lnTo>
                  <a:lnTo>
                    <a:pt x="17977" y="37239"/>
                  </a:lnTo>
                  <a:lnTo>
                    <a:pt x="20875" y="36560"/>
                  </a:lnTo>
                  <a:lnTo>
                    <a:pt x="24791" y="35114"/>
                  </a:lnTo>
                  <a:lnTo>
                    <a:pt x="29386" y="33158"/>
                  </a:lnTo>
                  <a:lnTo>
                    <a:pt x="39784" y="28339"/>
                  </a:lnTo>
                  <a:lnTo>
                    <a:pt x="68501" y="14244"/>
                  </a:lnTo>
                  <a:lnTo>
                    <a:pt x="73409" y="11308"/>
                  </a:lnTo>
                  <a:lnTo>
                    <a:pt x="77673" y="8357"/>
                  </a:lnTo>
                  <a:lnTo>
                    <a:pt x="81508" y="5399"/>
                  </a:lnTo>
                  <a:lnTo>
                    <a:pt x="86049" y="3426"/>
                  </a:lnTo>
                  <a:lnTo>
                    <a:pt x="91060" y="2111"/>
                  </a:lnTo>
                  <a:lnTo>
                    <a:pt x="96386" y="1234"/>
                  </a:lnTo>
                  <a:lnTo>
                    <a:pt x="100928" y="650"/>
                  </a:lnTo>
                  <a:lnTo>
                    <a:pt x="104949" y="260"/>
                  </a:lnTo>
                  <a:lnTo>
                    <a:pt x="108622" y="0"/>
                  </a:lnTo>
                  <a:lnTo>
                    <a:pt x="112063" y="819"/>
                  </a:lnTo>
                  <a:lnTo>
                    <a:pt x="115348" y="2358"/>
                  </a:lnTo>
                  <a:lnTo>
                    <a:pt x="118532" y="4375"/>
                  </a:lnTo>
                  <a:lnTo>
                    <a:pt x="120654" y="6713"/>
                  </a:lnTo>
                  <a:lnTo>
                    <a:pt x="122067" y="9263"/>
                  </a:lnTo>
                  <a:lnTo>
                    <a:pt x="124631" y="15735"/>
                  </a:lnTo>
                  <a:lnTo>
                    <a:pt x="129078" y="25226"/>
                  </a:lnTo>
                  <a:lnTo>
                    <a:pt x="130662" y="32519"/>
                  </a:lnTo>
                  <a:lnTo>
                    <a:pt x="131716" y="41350"/>
                  </a:lnTo>
                  <a:lnTo>
                    <a:pt x="132420" y="51206"/>
                  </a:lnTo>
                  <a:lnTo>
                    <a:pt x="132889" y="60754"/>
                  </a:lnTo>
                  <a:lnTo>
                    <a:pt x="133409" y="79299"/>
                  </a:lnTo>
                  <a:lnTo>
                    <a:pt x="132556" y="90396"/>
                  </a:lnTo>
                  <a:lnTo>
                    <a:pt x="130995" y="102755"/>
                  </a:lnTo>
                  <a:lnTo>
                    <a:pt x="128962" y="115955"/>
                  </a:lnTo>
                  <a:lnTo>
                    <a:pt x="127607" y="127732"/>
                  </a:lnTo>
                  <a:lnTo>
                    <a:pt x="126704" y="138559"/>
                  </a:lnTo>
                  <a:lnTo>
                    <a:pt x="126101" y="148755"/>
                  </a:lnTo>
                  <a:lnTo>
                    <a:pt x="125432" y="168020"/>
                  </a:lnTo>
                  <a:lnTo>
                    <a:pt x="125002" y="199901"/>
                  </a:lnTo>
                  <a:lnTo>
                    <a:pt x="125959" y="205524"/>
                  </a:lnTo>
                  <a:lnTo>
                    <a:pt x="127589" y="210264"/>
                  </a:lnTo>
                  <a:lnTo>
                    <a:pt x="132594" y="220262"/>
                  </a:lnTo>
                  <a:lnTo>
                    <a:pt x="133997" y="220090"/>
                  </a:lnTo>
                  <a:lnTo>
                    <a:pt x="135924" y="218983"/>
                  </a:lnTo>
                  <a:lnTo>
                    <a:pt x="142756" y="2137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SMARTInkAnnotation198"/>
            <p:cNvSpPr/>
            <p:nvPr/>
          </p:nvSpPr>
          <p:spPr>
            <a:xfrm>
              <a:off x="7947454" y="1783773"/>
              <a:ext cx="80336" cy="133946"/>
            </a:xfrm>
            <a:custGeom>
              <a:avLst/>
              <a:gdLst/>
              <a:ahLst/>
              <a:cxnLst/>
              <a:rect l="0" t="0" r="0" b="0"/>
              <a:pathLst>
                <a:path w="80336" h="133946">
                  <a:moveTo>
                    <a:pt x="8898" y="133945"/>
                  </a:moveTo>
                  <a:lnTo>
                    <a:pt x="0" y="133945"/>
                  </a:lnTo>
                  <a:lnTo>
                    <a:pt x="21217" y="112695"/>
                  </a:lnTo>
                  <a:lnTo>
                    <a:pt x="23064" y="109857"/>
                  </a:lnTo>
                  <a:lnTo>
                    <a:pt x="24295" y="106972"/>
                  </a:lnTo>
                  <a:lnTo>
                    <a:pt x="25115" y="104057"/>
                  </a:lnTo>
                  <a:lnTo>
                    <a:pt x="26655" y="101121"/>
                  </a:lnTo>
                  <a:lnTo>
                    <a:pt x="28673" y="98172"/>
                  </a:lnTo>
                  <a:lnTo>
                    <a:pt x="31011" y="95213"/>
                  </a:lnTo>
                  <a:lnTo>
                    <a:pt x="33562" y="92249"/>
                  </a:lnTo>
                  <a:lnTo>
                    <a:pt x="36255" y="89281"/>
                  </a:lnTo>
                  <a:lnTo>
                    <a:pt x="41892" y="83336"/>
                  </a:lnTo>
                  <a:lnTo>
                    <a:pt x="47705" y="77387"/>
                  </a:lnTo>
                  <a:lnTo>
                    <a:pt x="50645" y="73419"/>
                  </a:lnTo>
                  <a:lnTo>
                    <a:pt x="53596" y="68790"/>
                  </a:lnTo>
                  <a:lnTo>
                    <a:pt x="56555" y="63719"/>
                  </a:lnTo>
                  <a:lnTo>
                    <a:pt x="59521" y="58354"/>
                  </a:lnTo>
                  <a:lnTo>
                    <a:pt x="65462" y="47102"/>
                  </a:lnTo>
                  <a:lnTo>
                    <a:pt x="74385" y="29610"/>
                  </a:lnTo>
                  <a:lnTo>
                    <a:pt x="76368" y="23709"/>
                  </a:lnTo>
                  <a:lnTo>
                    <a:pt x="77691" y="17790"/>
                  </a:lnTo>
                  <a:lnTo>
                    <a:pt x="803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SMARTInkAnnotation199"/>
            <p:cNvSpPr/>
            <p:nvPr/>
          </p:nvSpPr>
          <p:spPr>
            <a:xfrm>
              <a:off x="7983141" y="1658757"/>
              <a:ext cx="116087" cy="178595"/>
            </a:xfrm>
            <a:custGeom>
              <a:avLst/>
              <a:gdLst/>
              <a:ahLst/>
              <a:cxnLst/>
              <a:rect l="0" t="0" r="0" b="0"/>
              <a:pathLst>
                <a:path w="116087" h="178595">
                  <a:moveTo>
                    <a:pt x="0" y="0"/>
                  </a:moveTo>
                  <a:lnTo>
                    <a:pt x="0" y="7688"/>
                  </a:lnTo>
                  <a:lnTo>
                    <a:pt x="2645" y="11024"/>
                  </a:lnTo>
                  <a:lnTo>
                    <a:pt x="4739" y="13302"/>
                  </a:lnTo>
                  <a:lnTo>
                    <a:pt x="7128" y="16806"/>
                  </a:lnTo>
                  <a:lnTo>
                    <a:pt x="9713" y="21126"/>
                  </a:lnTo>
                  <a:lnTo>
                    <a:pt x="12428" y="25990"/>
                  </a:lnTo>
                  <a:lnTo>
                    <a:pt x="18092" y="36687"/>
                  </a:lnTo>
                  <a:lnTo>
                    <a:pt x="29811" y="59722"/>
                  </a:lnTo>
                  <a:lnTo>
                    <a:pt x="32772" y="66604"/>
                  </a:lnTo>
                  <a:lnTo>
                    <a:pt x="35739" y="74168"/>
                  </a:lnTo>
                  <a:lnTo>
                    <a:pt x="38708" y="82188"/>
                  </a:lnTo>
                  <a:lnTo>
                    <a:pt x="41681" y="89518"/>
                  </a:lnTo>
                  <a:lnTo>
                    <a:pt x="44653" y="96390"/>
                  </a:lnTo>
                  <a:lnTo>
                    <a:pt x="47628" y="102955"/>
                  </a:lnTo>
                  <a:lnTo>
                    <a:pt x="51596" y="109316"/>
                  </a:lnTo>
                  <a:lnTo>
                    <a:pt x="56225" y="115542"/>
                  </a:lnTo>
                  <a:lnTo>
                    <a:pt x="61296" y="121676"/>
                  </a:lnTo>
                  <a:lnTo>
                    <a:pt x="65668" y="127750"/>
                  </a:lnTo>
                  <a:lnTo>
                    <a:pt x="69576" y="133784"/>
                  </a:lnTo>
                  <a:lnTo>
                    <a:pt x="73173" y="139791"/>
                  </a:lnTo>
                  <a:lnTo>
                    <a:pt x="76563" y="145780"/>
                  </a:lnTo>
                  <a:lnTo>
                    <a:pt x="82975" y="157726"/>
                  </a:lnTo>
                  <a:lnTo>
                    <a:pt x="86074" y="162698"/>
                  </a:lnTo>
                  <a:lnTo>
                    <a:pt x="89133" y="167004"/>
                  </a:lnTo>
                  <a:lnTo>
                    <a:pt x="92165" y="170867"/>
                  </a:lnTo>
                  <a:lnTo>
                    <a:pt x="95177" y="173443"/>
                  </a:lnTo>
                  <a:lnTo>
                    <a:pt x="98178" y="175160"/>
                  </a:lnTo>
                  <a:lnTo>
                    <a:pt x="101170" y="176304"/>
                  </a:lnTo>
                  <a:lnTo>
                    <a:pt x="104157" y="177068"/>
                  </a:lnTo>
                  <a:lnTo>
                    <a:pt x="107141" y="177576"/>
                  </a:lnTo>
                  <a:lnTo>
                    <a:pt x="116086" y="1785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SMARTInkAnnotation200"/>
            <p:cNvSpPr/>
            <p:nvPr/>
          </p:nvSpPr>
          <p:spPr>
            <a:xfrm>
              <a:off x="8009930" y="1579668"/>
              <a:ext cx="196454" cy="204106"/>
            </a:xfrm>
            <a:custGeom>
              <a:avLst/>
              <a:gdLst/>
              <a:ahLst/>
              <a:cxnLst/>
              <a:rect l="0" t="0" r="0" b="0"/>
              <a:pathLst>
                <a:path w="196454" h="204106">
                  <a:moveTo>
                    <a:pt x="0" y="204105"/>
                  </a:moveTo>
                  <a:lnTo>
                    <a:pt x="0" y="199364"/>
                  </a:lnTo>
                  <a:lnTo>
                    <a:pt x="991" y="196976"/>
                  </a:lnTo>
                  <a:lnTo>
                    <a:pt x="4739" y="191676"/>
                  </a:lnTo>
                  <a:lnTo>
                    <a:pt x="7688" y="187854"/>
                  </a:lnTo>
                  <a:lnTo>
                    <a:pt x="11024" y="181669"/>
                  </a:lnTo>
                  <a:lnTo>
                    <a:pt x="13302" y="177241"/>
                  </a:lnTo>
                  <a:lnTo>
                    <a:pt x="16806" y="172305"/>
                  </a:lnTo>
                  <a:lnTo>
                    <a:pt x="21126" y="167030"/>
                  </a:lnTo>
                  <a:lnTo>
                    <a:pt x="25990" y="161529"/>
                  </a:lnTo>
                  <a:lnTo>
                    <a:pt x="31217" y="154885"/>
                  </a:lnTo>
                  <a:lnTo>
                    <a:pt x="36687" y="147479"/>
                  </a:lnTo>
                  <a:lnTo>
                    <a:pt x="42316" y="139565"/>
                  </a:lnTo>
                  <a:lnTo>
                    <a:pt x="48055" y="132305"/>
                  </a:lnTo>
                  <a:lnTo>
                    <a:pt x="53865" y="125480"/>
                  </a:lnTo>
                  <a:lnTo>
                    <a:pt x="59722" y="118946"/>
                  </a:lnTo>
                  <a:lnTo>
                    <a:pt x="65612" y="111614"/>
                  </a:lnTo>
                  <a:lnTo>
                    <a:pt x="71522" y="103749"/>
                  </a:lnTo>
                  <a:lnTo>
                    <a:pt x="77447" y="95529"/>
                  </a:lnTo>
                  <a:lnTo>
                    <a:pt x="82388" y="88065"/>
                  </a:lnTo>
                  <a:lnTo>
                    <a:pt x="86676" y="81104"/>
                  </a:lnTo>
                  <a:lnTo>
                    <a:pt x="90526" y="74479"/>
                  </a:lnTo>
                  <a:lnTo>
                    <a:pt x="94085" y="69071"/>
                  </a:lnTo>
                  <a:lnTo>
                    <a:pt x="97450" y="64473"/>
                  </a:lnTo>
                  <a:lnTo>
                    <a:pt x="100684" y="60415"/>
                  </a:lnTo>
                  <a:lnTo>
                    <a:pt x="103834" y="56718"/>
                  </a:lnTo>
                  <a:lnTo>
                    <a:pt x="106926" y="53261"/>
                  </a:lnTo>
                  <a:lnTo>
                    <a:pt x="109979" y="49964"/>
                  </a:lnTo>
                  <a:lnTo>
                    <a:pt x="111022" y="45782"/>
                  </a:lnTo>
                  <a:lnTo>
                    <a:pt x="110726" y="41009"/>
                  </a:lnTo>
                  <a:lnTo>
                    <a:pt x="109536" y="35843"/>
                  </a:lnTo>
                  <a:lnTo>
                    <a:pt x="108742" y="31407"/>
                  </a:lnTo>
                  <a:lnTo>
                    <a:pt x="108212" y="27457"/>
                  </a:lnTo>
                  <a:lnTo>
                    <a:pt x="107861" y="23832"/>
                  </a:lnTo>
                  <a:lnTo>
                    <a:pt x="105641" y="21415"/>
                  </a:lnTo>
                  <a:lnTo>
                    <a:pt x="102178" y="19804"/>
                  </a:lnTo>
                  <a:lnTo>
                    <a:pt x="97884" y="18730"/>
                  </a:lnTo>
                  <a:lnTo>
                    <a:pt x="94029" y="17021"/>
                  </a:lnTo>
                  <a:lnTo>
                    <a:pt x="90467" y="14890"/>
                  </a:lnTo>
                  <a:lnTo>
                    <a:pt x="87101" y="12477"/>
                  </a:lnTo>
                  <a:lnTo>
                    <a:pt x="83864" y="10869"/>
                  </a:lnTo>
                  <a:lnTo>
                    <a:pt x="80713" y="9796"/>
                  </a:lnTo>
                  <a:lnTo>
                    <a:pt x="77622" y="9082"/>
                  </a:lnTo>
                  <a:lnTo>
                    <a:pt x="71540" y="8287"/>
                  </a:lnTo>
                  <a:lnTo>
                    <a:pt x="68529" y="8075"/>
                  </a:lnTo>
                  <a:lnTo>
                    <a:pt x="65530" y="6942"/>
                  </a:lnTo>
                  <a:lnTo>
                    <a:pt x="59551" y="3037"/>
                  </a:lnTo>
                  <a:lnTo>
                    <a:pt x="55347" y="0"/>
                  </a:lnTo>
                  <a:lnTo>
                    <a:pt x="54758" y="566"/>
                  </a:lnTo>
                  <a:lnTo>
                    <a:pt x="54102" y="3841"/>
                  </a:lnTo>
                  <a:lnTo>
                    <a:pt x="54920" y="5111"/>
                  </a:lnTo>
                  <a:lnTo>
                    <a:pt x="56457" y="5958"/>
                  </a:lnTo>
                  <a:lnTo>
                    <a:pt x="58474" y="6523"/>
                  </a:lnTo>
                  <a:lnTo>
                    <a:pt x="59819" y="7891"/>
                  </a:lnTo>
                  <a:lnTo>
                    <a:pt x="60715" y="9796"/>
                  </a:lnTo>
                  <a:lnTo>
                    <a:pt x="62703" y="15550"/>
                  </a:lnTo>
                  <a:lnTo>
                    <a:pt x="64622" y="19862"/>
                  </a:lnTo>
                  <a:lnTo>
                    <a:pt x="66893" y="24722"/>
                  </a:lnTo>
                  <a:lnTo>
                    <a:pt x="70393" y="29946"/>
                  </a:lnTo>
                  <a:lnTo>
                    <a:pt x="74710" y="35413"/>
                  </a:lnTo>
                  <a:lnTo>
                    <a:pt x="79572" y="41042"/>
                  </a:lnTo>
                  <a:lnTo>
                    <a:pt x="83806" y="46779"/>
                  </a:lnTo>
                  <a:lnTo>
                    <a:pt x="87620" y="52588"/>
                  </a:lnTo>
                  <a:lnTo>
                    <a:pt x="91155" y="58445"/>
                  </a:lnTo>
                  <a:lnTo>
                    <a:pt x="95496" y="66319"/>
                  </a:lnTo>
                  <a:lnTo>
                    <a:pt x="105612" y="85650"/>
                  </a:lnTo>
                  <a:lnTo>
                    <a:pt x="111088" y="95369"/>
                  </a:lnTo>
                  <a:lnTo>
                    <a:pt x="116722" y="104825"/>
                  </a:lnTo>
                  <a:lnTo>
                    <a:pt x="128274" y="123270"/>
                  </a:lnTo>
                  <a:lnTo>
                    <a:pt x="157795" y="168324"/>
                  </a:lnTo>
                  <a:lnTo>
                    <a:pt x="162743" y="175290"/>
                  </a:lnTo>
                  <a:lnTo>
                    <a:pt x="167034" y="180926"/>
                  </a:lnTo>
                  <a:lnTo>
                    <a:pt x="170888" y="185676"/>
                  </a:lnTo>
                  <a:lnTo>
                    <a:pt x="174448" y="188842"/>
                  </a:lnTo>
                  <a:lnTo>
                    <a:pt x="177814" y="190953"/>
                  </a:lnTo>
                  <a:lnTo>
                    <a:pt x="181051" y="192360"/>
                  </a:lnTo>
                  <a:lnTo>
                    <a:pt x="183208" y="191314"/>
                  </a:lnTo>
                  <a:lnTo>
                    <a:pt x="184646" y="188632"/>
                  </a:lnTo>
                  <a:lnTo>
                    <a:pt x="185605" y="184860"/>
                  </a:lnTo>
                  <a:lnTo>
                    <a:pt x="186244" y="180361"/>
                  </a:lnTo>
                  <a:lnTo>
                    <a:pt x="186670" y="175377"/>
                  </a:lnTo>
                  <a:lnTo>
                    <a:pt x="186955" y="170070"/>
                  </a:lnTo>
                  <a:lnTo>
                    <a:pt x="188136" y="164548"/>
                  </a:lnTo>
                  <a:lnTo>
                    <a:pt x="189916" y="158882"/>
                  </a:lnTo>
                  <a:lnTo>
                    <a:pt x="192095" y="153120"/>
                  </a:lnTo>
                  <a:lnTo>
                    <a:pt x="193548" y="147295"/>
                  </a:lnTo>
                  <a:lnTo>
                    <a:pt x="194515" y="141427"/>
                  </a:lnTo>
                  <a:lnTo>
                    <a:pt x="196453" y="1237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SMARTInkAnnotation201"/>
            <p:cNvSpPr/>
            <p:nvPr/>
          </p:nvSpPr>
          <p:spPr>
            <a:xfrm>
              <a:off x="8206760" y="1524812"/>
              <a:ext cx="142499" cy="164675"/>
            </a:xfrm>
            <a:custGeom>
              <a:avLst/>
              <a:gdLst/>
              <a:ahLst/>
              <a:cxnLst/>
              <a:rect l="0" t="0" r="0" b="0"/>
              <a:pathLst>
                <a:path w="142499" h="164675">
                  <a:moveTo>
                    <a:pt x="17482" y="0"/>
                  </a:moveTo>
                  <a:lnTo>
                    <a:pt x="17482" y="4740"/>
                  </a:lnTo>
                  <a:lnTo>
                    <a:pt x="16490" y="7129"/>
                  </a:lnTo>
                  <a:lnTo>
                    <a:pt x="14836" y="9713"/>
                  </a:lnTo>
                  <a:lnTo>
                    <a:pt x="12741" y="12429"/>
                  </a:lnTo>
                  <a:lnTo>
                    <a:pt x="11345" y="15231"/>
                  </a:lnTo>
                  <a:lnTo>
                    <a:pt x="10414" y="18091"/>
                  </a:lnTo>
                  <a:lnTo>
                    <a:pt x="9794" y="20991"/>
                  </a:lnTo>
                  <a:lnTo>
                    <a:pt x="9380" y="23915"/>
                  </a:lnTo>
                  <a:lnTo>
                    <a:pt x="9104" y="26858"/>
                  </a:lnTo>
                  <a:lnTo>
                    <a:pt x="8919" y="29811"/>
                  </a:lnTo>
                  <a:lnTo>
                    <a:pt x="7804" y="33765"/>
                  </a:lnTo>
                  <a:lnTo>
                    <a:pt x="6070" y="38385"/>
                  </a:lnTo>
                  <a:lnTo>
                    <a:pt x="3921" y="43449"/>
                  </a:lnTo>
                  <a:lnTo>
                    <a:pt x="2488" y="48810"/>
                  </a:lnTo>
                  <a:lnTo>
                    <a:pt x="1534" y="54368"/>
                  </a:lnTo>
                  <a:lnTo>
                    <a:pt x="896" y="60058"/>
                  </a:lnTo>
                  <a:lnTo>
                    <a:pt x="472" y="65835"/>
                  </a:lnTo>
                  <a:lnTo>
                    <a:pt x="189" y="71671"/>
                  </a:lnTo>
                  <a:lnTo>
                    <a:pt x="0" y="77546"/>
                  </a:lnTo>
                  <a:lnTo>
                    <a:pt x="866" y="82455"/>
                  </a:lnTo>
                  <a:lnTo>
                    <a:pt x="2437" y="86720"/>
                  </a:lnTo>
                  <a:lnTo>
                    <a:pt x="4474" y="90556"/>
                  </a:lnTo>
                  <a:lnTo>
                    <a:pt x="5835" y="95097"/>
                  </a:lnTo>
                  <a:lnTo>
                    <a:pt x="6741" y="100109"/>
                  </a:lnTo>
                  <a:lnTo>
                    <a:pt x="7345" y="105434"/>
                  </a:lnTo>
                  <a:lnTo>
                    <a:pt x="7746" y="110969"/>
                  </a:lnTo>
                  <a:lnTo>
                    <a:pt x="8015" y="116643"/>
                  </a:lnTo>
                  <a:lnTo>
                    <a:pt x="8194" y="122411"/>
                  </a:lnTo>
                  <a:lnTo>
                    <a:pt x="9306" y="127248"/>
                  </a:lnTo>
                  <a:lnTo>
                    <a:pt x="11040" y="131464"/>
                  </a:lnTo>
                  <a:lnTo>
                    <a:pt x="13187" y="135268"/>
                  </a:lnTo>
                  <a:lnTo>
                    <a:pt x="15611" y="138796"/>
                  </a:lnTo>
                  <a:lnTo>
                    <a:pt x="18219" y="142140"/>
                  </a:lnTo>
                  <a:lnTo>
                    <a:pt x="20950" y="145361"/>
                  </a:lnTo>
                  <a:lnTo>
                    <a:pt x="23763" y="148501"/>
                  </a:lnTo>
                  <a:lnTo>
                    <a:pt x="29533" y="154636"/>
                  </a:lnTo>
                  <a:lnTo>
                    <a:pt x="33454" y="157661"/>
                  </a:lnTo>
                  <a:lnTo>
                    <a:pt x="38051" y="160670"/>
                  </a:lnTo>
                  <a:lnTo>
                    <a:pt x="43102" y="163667"/>
                  </a:lnTo>
                  <a:lnTo>
                    <a:pt x="48452" y="164674"/>
                  </a:lnTo>
                  <a:lnTo>
                    <a:pt x="54004" y="164353"/>
                  </a:lnTo>
                  <a:lnTo>
                    <a:pt x="59689" y="163147"/>
                  </a:lnTo>
                  <a:lnTo>
                    <a:pt x="66457" y="161350"/>
                  </a:lnTo>
                  <a:lnTo>
                    <a:pt x="81912" y="156709"/>
                  </a:lnTo>
                  <a:lnTo>
                    <a:pt x="89209" y="152097"/>
                  </a:lnTo>
                  <a:lnTo>
                    <a:pt x="96057" y="146047"/>
                  </a:lnTo>
                  <a:lnTo>
                    <a:pt x="108959" y="132378"/>
                  </a:lnTo>
                  <a:lnTo>
                    <a:pt x="142498" y="982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SMARTInkAnnotation202"/>
            <p:cNvSpPr/>
            <p:nvPr/>
          </p:nvSpPr>
          <p:spPr>
            <a:xfrm>
              <a:off x="8331398" y="1463023"/>
              <a:ext cx="115820" cy="154688"/>
            </a:xfrm>
            <a:custGeom>
              <a:avLst/>
              <a:gdLst/>
              <a:ahLst/>
              <a:cxnLst/>
              <a:rect l="0" t="0" r="0" b="0"/>
              <a:pathLst>
                <a:path w="115820" h="154688">
                  <a:moveTo>
                    <a:pt x="17860" y="35000"/>
                  </a:moveTo>
                  <a:lnTo>
                    <a:pt x="9297" y="35000"/>
                  </a:lnTo>
                  <a:lnTo>
                    <a:pt x="9039" y="39740"/>
                  </a:lnTo>
                  <a:lnTo>
                    <a:pt x="8940" y="55990"/>
                  </a:lnTo>
                  <a:lnTo>
                    <a:pt x="8931" y="90878"/>
                  </a:lnTo>
                  <a:lnTo>
                    <a:pt x="9922" y="98049"/>
                  </a:lnTo>
                  <a:lnTo>
                    <a:pt x="11576" y="104813"/>
                  </a:lnTo>
                  <a:lnTo>
                    <a:pt x="13670" y="111308"/>
                  </a:lnTo>
                  <a:lnTo>
                    <a:pt x="16059" y="117622"/>
                  </a:lnTo>
                  <a:lnTo>
                    <a:pt x="18643" y="123815"/>
                  </a:lnTo>
                  <a:lnTo>
                    <a:pt x="21359" y="129929"/>
                  </a:lnTo>
                  <a:lnTo>
                    <a:pt x="24161" y="134997"/>
                  </a:lnTo>
                  <a:lnTo>
                    <a:pt x="27022" y="139368"/>
                  </a:lnTo>
                  <a:lnTo>
                    <a:pt x="29921" y="143274"/>
                  </a:lnTo>
                  <a:lnTo>
                    <a:pt x="32846" y="146870"/>
                  </a:lnTo>
                  <a:lnTo>
                    <a:pt x="35787" y="150259"/>
                  </a:lnTo>
                  <a:lnTo>
                    <a:pt x="38741" y="153511"/>
                  </a:lnTo>
                  <a:lnTo>
                    <a:pt x="42696" y="154687"/>
                  </a:lnTo>
                  <a:lnTo>
                    <a:pt x="47315" y="154479"/>
                  </a:lnTo>
                  <a:lnTo>
                    <a:pt x="52379" y="153348"/>
                  </a:lnTo>
                  <a:lnTo>
                    <a:pt x="57740" y="152594"/>
                  </a:lnTo>
                  <a:lnTo>
                    <a:pt x="63298" y="152091"/>
                  </a:lnTo>
                  <a:lnTo>
                    <a:pt x="68988" y="151756"/>
                  </a:lnTo>
                  <a:lnTo>
                    <a:pt x="73773" y="149548"/>
                  </a:lnTo>
                  <a:lnTo>
                    <a:pt x="77955" y="146092"/>
                  </a:lnTo>
                  <a:lnTo>
                    <a:pt x="81737" y="141803"/>
                  </a:lnTo>
                  <a:lnTo>
                    <a:pt x="85249" y="136960"/>
                  </a:lnTo>
                  <a:lnTo>
                    <a:pt x="88583" y="131746"/>
                  </a:lnTo>
                  <a:lnTo>
                    <a:pt x="91798" y="126287"/>
                  </a:lnTo>
                  <a:lnTo>
                    <a:pt x="95926" y="120662"/>
                  </a:lnTo>
                  <a:lnTo>
                    <a:pt x="100661" y="114928"/>
                  </a:lnTo>
                  <a:lnTo>
                    <a:pt x="105803" y="109121"/>
                  </a:lnTo>
                  <a:lnTo>
                    <a:pt x="109231" y="103266"/>
                  </a:lnTo>
                  <a:lnTo>
                    <a:pt x="111515" y="97377"/>
                  </a:lnTo>
                  <a:lnTo>
                    <a:pt x="113039" y="91468"/>
                  </a:lnTo>
                  <a:lnTo>
                    <a:pt x="114055" y="84551"/>
                  </a:lnTo>
                  <a:lnTo>
                    <a:pt x="114732" y="76964"/>
                  </a:lnTo>
                  <a:lnTo>
                    <a:pt x="115183" y="68929"/>
                  </a:lnTo>
                  <a:lnTo>
                    <a:pt x="115686" y="52064"/>
                  </a:lnTo>
                  <a:lnTo>
                    <a:pt x="115819" y="43399"/>
                  </a:lnTo>
                  <a:lnTo>
                    <a:pt x="114916" y="35638"/>
                  </a:lnTo>
                  <a:lnTo>
                    <a:pt x="113322" y="28480"/>
                  </a:lnTo>
                  <a:lnTo>
                    <a:pt x="111267" y="21724"/>
                  </a:lnTo>
                  <a:lnTo>
                    <a:pt x="107912" y="16227"/>
                  </a:lnTo>
                  <a:lnTo>
                    <a:pt x="103692" y="11571"/>
                  </a:lnTo>
                  <a:lnTo>
                    <a:pt x="98894" y="7474"/>
                  </a:lnTo>
                  <a:lnTo>
                    <a:pt x="93710" y="4743"/>
                  </a:lnTo>
                  <a:lnTo>
                    <a:pt x="88270" y="2922"/>
                  </a:lnTo>
                  <a:lnTo>
                    <a:pt x="82660" y="1708"/>
                  </a:lnTo>
                  <a:lnTo>
                    <a:pt x="76935" y="899"/>
                  </a:lnTo>
                  <a:lnTo>
                    <a:pt x="71134" y="360"/>
                  </a:lnTo>
                  <a:lnTo>
                    <a:pt x="65282" y="0"/>
                  </a:lnTo>
                  <a:lnTo>
                    <a:pt x="59397" y="1745"/>
                  </a:lnTo>
                  <a:lnTo>
                    <a:pt x="53489" y="4892"/>
                  </a:lnTo>
                  <a:lnTo>
                    <a:pt x="47565" y="8975"/>
                  </a:lnTo>
                  <a:lnTo>
                    <a:pt x="41632" y="13681"/>
                  </a:lnTo>
                  <a:lnTo>
                    <a:pt x="35692" y="18803"/>
                  </a:lnTo>
                  <a:lnTo>
                    <a:pt x="29748" y="24202"/>
                  </a:lnTo>
                  <a:lnTo>
                    <a:pt x="24793" y="29785"/>
                  </a:lnTo>
                  <a:lnTo>
                    <a:pt x="20497" y="35492"/>
                  </a:lnTo>
                  <a:lnTo>
                    <a:pt x="16642" y="41281"/>
                  </a:lnTo>
                  <a:lnTo>
                    <a:pt x="13079" y="46133"/>
                  </a:lnTo>
                  <a:lnTo>
                    <a:pt x="9712" y="50359"/>
                  </a:lnTo>
                  <a:lnTo>
                    <a:pt x="6474" y="54169"/>
                  </a:lnTo>
                  <a:lnTo>
                    <a:pt x="4316" y="57701"/>
                  </a:lnTo>
                  <a:lnTo>
                    <a:pt x="2878" y="61048"/>
                  </a:lnTo>
                  <a:lnTo>
                    <a:pt x="0" y="707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SMARTInkAnnotation203"/>
            <p:cNvSpPr/>
            <p:nvPr/>
          </p:nvSpPr>
          <p:spPr>
            <a:xfrm>
              <a:off x="8376169" y="1292850"/>
              <a:ext cx="196332" cy="176458"/>
            </a:xfrm>
            <a:custGeom>
              <a:avLst/>
              <a:gdLst/>
              <a:ahLst/>
              <a:cxnLst/>
              <a:rect l="0" t="0" r="0" b="0"/>
              <a:pathLst>
                <a:path w="196332" h="176458">
                  <a:moveTo>
                    <a:pt x="26667" y="98016"/>
                  </a:moveTo>
                  <a:lnTo>
                    <a:pt x="10417" y="114267"/>
                  </a:lnTo>
                  <a:lnTo>
                    <a:pt x="8888" y="114803"/>
                  </a:lnTo>
                  <a:lnTo>
                    <a:pt x="2989" y="115558"/>
                  </a:lnTo>
                  <a:lnTo>
                    <a:pt x="287" y="115834"/>
                  </a:lnTo>
                  <a:lnTo>
                    <a:pt x="0" y="111123"/>
                  </a:lnTo>
                  <a:lnTo>
                    <a:pt x="951" y="107746"/>
                  </a:lnTo>
                  <a:lnTo>
                    <a:pt x="2578" y="103511"/>
                  </a:lnTo>
                  <a:lnTo>
                    <a:pt x="4654" y="98703"/>
                  </a:lnTo>
                  <a:lnTo>
                    <a:pt x="9608" y="88069"/>
                  </a:lnTo>
                  <a:lnTo>
                    <a:pt x="12317" y="82455"/>
                  </a:lnTo>
                  <a:lnTo>
                    <a:pt x="16109" y="76728"/>
                  </a:lnTo>
                  <a:lnTo>
                    <a:pt x="20620" y="70926"/>
                  </a:lnTo>
                  <a:lnTo>
                    <a:pt x="25612" y="65073"/>
                  </a:lnTo>
                  <a:lnTo>
                    <a:pt x="29933" y="58195"/>
                  </a:lnTo>
                  <a:lnTo>
                    <a:pt x="33805" y="50633"/>
                  </a:lnTo>
                  <a:lnTo>
                    <a:pt x="37379" y="42615"/>
                  </a:lnTo>
                  <a:lnTo>
                    <a:pt x="41746" y="35285"/>
                  </a:lnTo>
                  <a:lnTo>
                    <a:pt x="46642" y="28414"/>
                  </a:lnTo>
                  <a:lnTo>
                    <a:pt x="51889" y="21849"/>
                  </a:lnTo>
                  <a:lnTo>
                    <a:pt x="57373" y="16481"/>
                  </a:lnTo>
                  <a:lnTo>
                    <a:pt x="63012" y="11909"/>
                  </a:lnTo>
                  <a:lnTo>
                    <a:pt x="68757" y="7870"/>
                  </a:lnTo>
                  <a:lnTo>
                    <a:pt x="73578" y="5176"/>
                  </a:lnTo>
                  <a:lnTo>
                    <a:pt x="77785" y="3381"/>
                  </a:lnTo>
                  <a:lnTo>
                    <a:pt x="81581" y="2184"/>
                  </a:lnTo>
                  <a:lnTo>
                    <a:pt x="85104" y="1386"/>
                  </a:lnTo>
                  <a:lnTo>
                    <a:pt x="88445" y="854"/>
                  </a:lnTo>
                  <a:lnTo>
                    <a:pt x="91666" y="499"/>
                  </a:lnTo>
                  <a:lnTo>
                    <a:pt x="94804" y="263"/>
                  </a:lnTo>
                  <a:lnTo>
                    <a:pt x="100937" y="0"/>
                  </a:lnTo>
                  <a:lnTo>
                    <a:pt x="102969" y="1914"/>
                  </a:lnTo>
                  <a:lnTo>
                    <a:pt x="104324" y="5175"/>
                  </a:lnTo>
                  <a:lnTo>
                    <a:pt x="105228" y="9333"/>
                  </a:lnTo>
                  <a:lnTo>
                    <a:pt x="105830" y="13097"/>
                  </a:lnTo>
                  <a:lnTo>
                    <a:pt x="106230" y="16599"/>
                  </a:lnTo>
                  <a:lnTo>
                    <a:pt x="106498" y="19926"/>
                  </a:lnTo>
                  <a:lnTo>
                    <a:pt x="106677" y="24128"/>
                  </a:lnTo>
                  <a:lnTo>
                    <a:pt x="106875" y="34089"/>
                  </a:lnTo>
                  <a:lnTo>
                    <a:pt x="107029" y="73722"/>
                  </a:lnTo>
                  <a:lnTo>
                    <a:pt x="108023" y="75867"/>
                  </a:lnTo>
                  <a:lnTo>
                    <a:pt x="109678" y="77297"/>
                  </a:lnTo>
                  <a:lnTo>
                    <a:pt x="114722" y="79592"/>
                  </a:lnTo>
                  <a:lnTo>
                    <a:pt x="116128" y="78788"/>
                  </a:lnTo>
                  <a:lnTo>
                    <a:pt x="120336" y="75249"/>
                  </a:lnTo>
                  <a:lnTo>
                    <a:pt x="122848" y="73909"/>
                  </a:lnTo>
                  <a:lnTo>
                    <a:pt x="128283" y="72419"/>
                  </a:lnTo>
                  <a:lnTo>
                    <a:pt x="132114" y="71030"/>
                  </a:lnTo>
                  <a:lnTo>
                    <a:pt x="136652" y="69111"/>
                  </a:lnTo>
                  <a:lnTo>
                    <a:pt x="141661" y="66840"/>
                  </a:lnTo>
                  <a:lnTo>
                    <a:pt x="145995" y="65326"/>
                  </a:lnTo>
                  <a:lnTo>
                    <a:pt x="149875" y="64316"/>
                  </a:lnTo>
                  <a:lnTo>
                    <a:pt x="153454" y="63644"/>
                  </a:lnTo>
                  <a:lnTo>
                    <a:pt x="156832" y="64187"/>
                  </a:lnTo>
                  <a:lnTo>
                    <a:pt x="160076" y="65542"/>
                  </a:lnTo>
                  <a:lnTo>
                    <a:pt x="163231" y="67437"/>
                  </a:lnTo>
                  <a:lnTo>
                    <a:pt x="167320" y="69693"/>
                  </a:lnTo>
                  <a:lnTo>
                    <a:pt x="177153" y="74845"/>
                  </a:lnTo>
                  <a:lnTo>
                    <a:pt x="180569" y="78600"/>
                  </a:lnTo>
                  <a:lnTo>
                    <a:pt x="182847" y="83088"/>
                  </a:lnTo>
                  <a:lnTo>
                    <a:pt x="186369" y="94358"/>
                  </a:lnTo>
                  <a:lnTo>
                    <a:pt x="191242" y="109289"/>
                  </a:lnTo>
                  <a:lnTo>
                    <a:pt x="192938" y="116446"/>
                  </a:lnTo>
                  <a:lnTo>
                    <a:pt x="194070" y="123201"/>
                  </a:lnTo>
                  <a:lnTo>
                    <a:pt x="194823" y="129689"/>
                  </a:lnTo>
                  <a:lnTo>
                    <a:pt x="194333" y="135999"/>
                  </a:lnTo>
                  <a:lnTo>
                    <a:pt x="193015" y="142190"/>
                  </a:lnTo>
                  <a:lnTo>
                    <a:pt x="191144" y="148301"/>
                  </a:lnTo>
                  <a:lnTo>
                    <a:pt x="189897" y="153368"/>
                  </a:lnTo>
                  <a:lnTo>
                    <a:pt x="189065" y="157738"/>
                  </a:lnTo>
                  <a:lnTo>
                    <a:pt x="188511" y="161643"/>
                  </a:lnTo>
                  <a:lnTo>
                    <a:pt x="188141" y="165239"/>
                  </a:lnTo>
                  <a:lnTo>
                    <a:pt x="187894" y="168628"/>
                  </a:lnTo>
                  <a:lnTo>
                    <a:pt x="187498" y="176457"/>
                  </a:lnTo>
                  <a:lnTo>
                    <a:pt x="188458" y="176107"/>
                  </a:lnTo>
                  <a:lnTo>
                    <a:pt x="194482" y="171062"/>
                  </a:lnTo>
                  <a:lnTo>
                    <a:pt x="196331" y="1694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SMARTInkAnnotation204"/>
            <p:cNvSpPr/>
            <p:nvPr/>
          </p:nvSpPr>
          <p:spPr>
            <a:xfrm>
              <a:off x="8536781" y="2462429"/>
              <a:ext cx="338088" cy="392907"/>
            </a:xfrm>
            <a:custGeom>
              <a:avLst/>
              <a:gdLst/>
              <a:ahLst/>
              <a:cxnLst/>
              <a:rect l="0" t="0" r="0" b="0"/>
              <a:pathLst>
                <a:path w="338088" h="392907">
                  <a:moveTo>
                    <a:pt x="330399" y="0"/>
                  </a:moveTo>
                  <a:lnTo>
                    <a:pt x="338087" y="0"/>
                  </a:lnTo>
                  <a:lnTo>
                    <a:pt x="334220" y="0"/>
                  </a:lnTo>
                  <a:lnTo>
                    <a:pt x="332947" y="992"/>
                  </a:lnTo>
                  <a:lnTo>
                    <a:pt x="332096" y="2646"/>
                  </a:lnTo>
                  <a:lnTo>
                    <a:pt x="331530" y="4741"/>
                  </a:lnTo>
                  <a:lnTo>
                    <a:pt x="329169" y="7129"/>
                  </a:lnTo>
                  <a:lnTo>
                    <a:pt x="317356" y="15231"/>
                  </a:lnTo>
                  <a:lnTo>
                    <a:pt x="310381" y="20991"/>
                  </a:lnTo>
                  <a:lnTo>
                    <a:pt x="301327" y="29504"/>
                  </a:lnTo>
                  <a:lnTo>
                    <a:pt x="296134" y="34552"/>
                  </a:lnTo>
                  <a:lnTo>
                    <a:pt x="290689" y="38910"/>
                  </a:lnTo>
                  <a:lnTo>
                    <a:pt x="285074" y="42807"/>
                  </a:lnTo>
                  <a:lnTo>
                    <a:pt x="279346" y="46397"/>
                  </a:lnTo>
                  <a:lnTo>
                    <a:pt x="272551" y="51767"/>
                  </a:lnTo>
                  <a:lnTo>
                    <a:pt x="265045" y="58324"/>
                  </a:lnTo>
                  <a:lnTo>
                    <a:pt x="257064" y="65672"/>
                  </a:lnTo>
                  <a:lnTo>
                    <a:pt x="240258" y="81773"/>
                  </a:lnTo>
                  <a:lnTo>
                    <a:pt x="231610" y="90234"/>
                  </a:lnTo>
                  <a:lnTo>
                    <a:pt x="221876" y="98851"/>
                  </a:lnTo>
                  <a:lnTo>
                    <a:pt x="211417" y="107573"/>
                  </a:lnTo>
                  <a:lnTo>
                    <a:pt x="200476" y="116364"/>
                  </a:lnTo>
                  <a:lnTo>
                    <a:pt x="189213" y="126193"/>
                  </a:lnTo>
                  <a:lnTo>
                    <a:pt x="177737" y="136714"/>
                  </a:lnTo>
                  <a:lnTo>
                    <a:pt x="166116" y="147698"/>
                  </a:lnTo>
                  <a:lnTo>
                    <a:pt x="155392" y="159981"/>
                  </a:lnTo>
                  <a:lnTo>
                    <a:pt x="145267" y="173130"/>
                  </a:lnTo>
                  <a:lnTo>
                    <a:pt x="135539" y="186858"/>
                  </a:lnTo>
                  <a:lnTo>
                    <a:pt x="114148" y="215339"/>
                  </a:lnTo>
                  <a:lnTo>
                    <a:pt x="72818" y="269306"/>
                  </a:lnTo>
                  <a:lnTo>
                    <a:pt x="64420" y="281733"/>
                  </a:lnTo>
                  <a:lnTo>
                    <a:pt x="56837" y="293986"/>
                  </a:lnTo>
                  <a:lnTo>
                    <a:pt x="49798" y="306123"/>
                  </a:lnTo>
                  <a:lnTo>
                    <a:pt x="36685" y="327547"/>
                  </a:lnTo>
                  <a:lnTo>
                    <a:pt x="30410" y="337427"/>
                  </a:lnTo>
                  <a:lnTo>
                    <a:pt x="25234" y="345998"/>
                  </a:lnTo>
                  <a:lnTo>
                    <a:pt x="20792" y="353697"/>
                  </a:lnTo>
                  <a:lnTo>
                    <a:pt x="13210" y="367542"/>
                  </a:lnTo>
                  <a:lnTo>
                    <a:pt x="0" y="3929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SMARTInkAnnotation205"/>
            <p:cNvSpPr/>
            <p:nvPr/>
          </p:nvSpPr>
          <p:spPr>
            <a:xfrm>
              <a:off x="8438555" y="2757109"/>
              <a:ext cx="151805" cy="211980"/>
            </a:xfrm>
            <a:custGeom>
              <a:avLst/>
              <a:gdLst/>
              <a:ahLst/>
              <a:cxnLst/>
              <a:rect l="0" t="0" r="0" b="0"/>
              <a:pathLst>
                <a:path w="151805" h="211980">
                  <a:moveTo>
                    <a:pt x="0" y="0"/>
                  </a:moveTo>
                  <a:lnTo>
                    <a:pt x="7688" y="0"/>
                  </a:lnTo>
                  <a:lnTo>
                    <a:pt x="8377" y="5291"/>
                  </a:lnTo>
                  <a:lnTo>
                    <a:pt x="8562" y="9481"/>
                  </a:lnTo>
                  <a:lnTo>
                    <a:pt x="9677" y="14258"/>
                  </a:lnTo>
                  <a:lnTo>
                    <a:pt x="11412" y="19427"/>
                  </a:lnTo>
                  <a:lnTo>
                    <a:pt x="13561" y="24857"/>
                  </a:lnTo>
                  <a:lnTo>
                    <a:pt x="14994" y="30462"/>
                  </a:lnTo>
                  <a:lnTo>
                    <a:pt x="15948" y="36183"/>
                  </a:lnTo>
                  <a:lnTo>
                    <a:pt x="16585" y="41981"/>
                  </a:lnTo>
                  <a:lnTo>
                    <a:pt x="18002" y="49815"/>
                  </a:lnTo>
                  <a:lnTo>
                    <a:pt x="19938" y="59007"/>
                  </a:lnTo>
                  <a:lnTo>
                    <a:pt x="22222" y="69104"/>
                  </a:lnTo>
                  <a:lnTo>
                    <a:pt x="23744" y="78811"/>
                  </a:lnTo>
                  <a:lnTo>
                    <a:pt x="24759" y="88260"/>
                  </a:lnTo>
                  <a:lnTo>
                    <a:pt x="25435" y="97535"/>
                  </a:lnTo>
                  <a:lnTo>
                    <a:pt x="25886" y="106695"/>
                  </a:lnTo>
                  <a:lnTo>
                    <a:pt x="26388" y="124811"/>
                  </a:lnTo>
                  <a:lnTo>
                    <a:pt x="25528" y="133808"/>
                  </a:lnTo>
                  <a:lnTo>
                    <a:pt x="23964" y="142784"/>
                  </a:lnTo>
                  <a:lnTo>
                    <a:pt x="21929" y="151743"/>
                  </a:lnTo>
                  <a:lnTo>
                    <a:pt x="20572" y="159702"/>
                  </a:lnTo>
                  <a:lnTo>
                    <a:pt x="19667" y="166991"/>
                  </a:lnTo>
                  <a:lnTo>
                    <a:pt x="19064" y="173835"/>
                  </a:lnTo>
                  <a:lnTo>
                    <a:pt x="18663" y="180382"/>
                  </a:lnTo>
                  <a:lnTo>
                    <a:pt x="18216" y="192948"/>
                  </a:lnTo>
                  <a:lnTo>
                    <a:pt x="17890" y="211979"/>
                  </a:lnTo>
                  <a:lnTo>
                    <a:pt x="17869" y="208880"/>
                  </a:lnTo>
                  <a:lnTo>
                    <a:pt x="18857" y="206722"/>
                  </a:lnTo>
                  <a:lnTo>
                    <a:pt x="22602" y="201678"/>
                  </a:lnTo>
                  <a:lnTo>
                    <a:pt x="25982" y="197952"/>
                  </a:lnTo>
                  <a:lnTo>
                    <a:pt x="35029" y="188520"/>
                  </a:lnTo>
                  <a:lnTo>
                    <a:pt x="68661" y="154607"/>
                  </a:lnTo>
                  <a:lnTo>
                    <a:pt x="75540" y="148712"/>
                  </a:lnTo>
                  <a:lnTo>
                    <a:pt x="83102" y="142797"/>
                  </a:lnTo>
                  <a:lnTo>
                    <a:pt x="91120" y="136870"/>
                  </a:lnTo>
                  <a:lnTo>
                    <a:pt x="98449" y="130934"/>
                  </a:lnTo>
                  <a:lnTo>
                    <a:pt x="105320" y="124992"/>
                  </a:lnTo>
                  <a:lnTo>
                    <a:pt x="111885" y="119047"/>
                  </a:lnTo>
                  <a:lnTo>
                    <a:pt x="118247" y="114091"/>
                  </a:lnTo>
                  <a:lnTo>
                    <a:pt x="124471" y="109795"/>
                  </a:lnTo>
                  <a:lnTo>
                    <a:pt x="130606" y="105939"/>
                  </a:lnTo>
                  <a:lnTo>
                    <a:pt x="135688" y="102376"/>
                  </a:lnTo>
                  <a:lnTo>
                    <a:pt x="140068" y="99008"/>
                  </a:lnTo>
                  <a:lnTo>
                    <a:pt x="151804" y="892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SMARTInkAnnotation206"/>
            <p:cNvSpPr/>
            <p:nvPr/>
          </p:nvSpPr>
          <p:spPr>
            <a:xfrm>
              <a:off x="8795742" y="2641023"/>
              <a:ext cx="53579" cy="214313"/>
            </a:xfrm>
            <a:custGeom>
              <a:avLst/>
              <a:gdLst/>
              <a:ahLst/>
              <a:cxnLst/>
              <a:rect l="0" t="0" r="0" b="0"/>
              <a:pathLst>
                <a:path w="53579" h="214313">
                  <a:moveTo>
                    <a:pt x="0" y="0"/>
                  </a:moveTo>
                  <a:lnTo>
                    <a:pt x="0" y="20117"/>
                  </a:lnTo>
                  <a:lnTo>
                    <a:pt x="992" y="24325"/>
                  </a:lnTo>
                  <a:lnTo>
                    <a:pt x="2646" y="29115"/>
                  </a:lnTo>
                  <a:lnTo>
                    <a:pt x="4740" y="34293"/>
                  </a:lnTo>
                  <a:lnTo>
                    <a:pt x="9714" y="47983"/>
                  </a:lnTo>
                  <a:lnTo>
                    <a:pt x="12429" y="55801"/>
                  </a:lnTo>
                  <a:lnTo>
                    <a:pt x="15231" y="62998"/>
                  </a:lnTo>
                  <a:lnTo>
                    <a:pt x="18092" y="69780"/>
                  </a:lnTo>
                  <a:lnTo>
                    <a:pt x="20990" y="76285"/>
                  </a:lnTo>
                  <a:lnTo>
                    <a:pt x="23916" y="84591"/>
                  </a:lnTo>
                  <a:lnTo>
                    <a:pt x="26857" y="94097"/>
                  </a:lnTo>
                  <a:lnTo>
                    <a:pt x="32773" y="114250"/>
                  </a:lnTo>
                  <a:lnTo>
                    <a:pt x="38709" y="133129"/>
                  </a:lnTo>
                  <a:lnTo>
                    <a:pt x="40688" y="141339"/>
                  </a:lnTo>
                  <a:lnTo>
                    <a:pt x="42009" y="148796"/>
                  </a:lnTo>
                  <a:lnTo>
                    <a:pt x="42889" y="155752"/>
                  </a:lnTo>
                  <a:lnTo>
                    <a:pt x="43476" y="162374"/>
                  </a:lnTo>
                  <a:lnTo>
                    <a:pt x="43867" y="168773"/>
                  </a:lnTo>
                  <a:lnTo>
                    <a:pt x="44128" y="175023"/>
                  </a:lnTo>
                  <a:lnTo>
                    <a:pt x="45293" y="181174"/>
                  </a:lnTo>
                  <a:lnTo>
                    <a:pt x="47062" y="187259"/>
                  </a:lnTo>
                  <a:lnTo>
                    <a:pt x="52291" y="201803"/>
                  </a:lnTo>
                  <a:lnTo>
                    <a:pt x="53006" y="206437"/>
                  </a:lnTo>
                  <a:lnTo>
                    <a:pt x="53578" y="2143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SMARTInkAnnotation207"/>
            <p:cNvSpPr/>
            <p:nvPr/>
          </p:nvSpPr>
          <p:spPr>
            <a:xfrm>
              <a:off x="8804672" y="2587643"/>
              <a:ext cx="151806" cy="223045"/>
            </a:xfrm>
            <a:custGeom>
              <a:avLst/>
              <a:gdLst/>
              <a:ahLst/>
              <a:cxnLst/>
              <a:rect l="0" t="0" r="0" b="0"/>
              <a:pathLst>
                <a:path w="151806" h="223045">
                  <a:moveTo>
                    <a:pt x="0" y="187325"/>
                  </a:moveTo>
                  <a:lnTo>
                    <a:pt x="4740" y="187325"/>
                  </a:lnTo>
                  <a:lnTo>
                    <a:pt x="7128" y="186333"/>
                  </a:lnTo>
                  <a:lnTo>
                    <a:pt x="9713" y="184679"/>
                  </a:lnTo>
                  <a:lnTo>
                    <a:pt x="12429" y="182584"/>
                  </a:lnTo>
                  <a:lnTo>
                    <a:pt x="15231" y="180196"/>
                  </a:lnTo>
                  <a:lnTo>
                    <a:pt x="18092" y="177612"/>
                  </a:lnTo>
                  <a:lnTo>
                    <a:pt x="20990" y="174896"/>
                  </a:lnTo>
                  <a:lnTo>
                    <a:pt x="24908" y="172094"/>
                  </a:lnTo>
                  <a:lnTo>
                    <a:pt x="29504" y="169233"/>
                  </a:lnTo>
                  <a:lnTo>
                    <a:pt x="34552" y="166334"/>
                  </a:lnTo>
                  <a:lnTo>
                    <a:pt x="38910" y="163409"/>
                  </a:lnTo>
                  <a:lnTo>
                    <a:pt x="42807" y="160467"/>
                  </a:lnTo>
                  <a:lnTo>
                    <a:pt x="46397" y="157513"/>
                  </a:lnTo>
                  <a:lnTo>
                    <a:pt x="50775" y="154552"/>
                  </a:lnTo>
                  <a:lnTo>
                    <a:pt x="55679" y="151586"/>
                  </a:lnTo>
                  <a:lnTo>
                    <a:pt x="60931" y="148616"/>
                  </a:lnTo>
                  <a:lnTo>
                    <a:pt x="65425" y="145644"/>
                  </a:lnTo>
                  <a:lnTo>
                    <a:pt x="69414" y="142671"/>
                  </a:lnTo>
                  <a:lnTo>
                    <a:pt x="73065" y="139696"/>
                  </a:lnTo>
                  <a:lnTo>
                    <a:pt x="76491" y="136721"/>
                  </a:lnTo>
                  <a:lnTo>
                    <a:pt x="79767" y="133745"/>
                  </a:lnTo>
                  <a:lnTo>
                    <a:pt x="82944" y="130769"/>
                  </a:lnTo>
                  <a:lnTo>
                    <a:pt x="86054" y="126801"/>
                  </a:lnTo>
                  <a:lnTo>
                    <a:pt x="89120" y="122171"/>
                  </a:lnTo>
                  <a:lnTo>
                    <a:pt x="92155" y="117100"/>
                  </a:lnTo>
                  <a:lnTo>
                    <a:pt x="94179" y="111735"/>
                  </a:lnTo>
                  <a:lnTo>
                    <a:pt x="95528" y="106174"/>
                  </a:lnTo>
                  <a:lnTo>
                    <a:pt x="96427" y="100482"/>
                  </a:lnTo>
                  <a:lnTo>
                    <a:pt x="97027" y="95695"/>
                  </a:lnTo>
                  <a:lnTo>
                    <a:pt x="97426" y="91512"/>
                  </a:lnTo>
                  <a:lnTo>
                    <a:pt x="97693" y="87731"/>
                  </a:lnTo>
                  <a:lnTo>
                    <a:pt x="97871" y="82234"/>
                  </a:lnTo>
                  <a:lnTo>
                    <a:pt x="98180" y="53027"/>
                  </a:lnTo>
                  <a:lnTo>
                    <a:pt x="98222" y="20345"/>
                  </a:lnTo>
                  <a:lnTo>
                    <a:pt x="97232" y="15482"/>
                  </a:lnTo>
                  <a:lnTo>
                    <a:pt x="95579" y="11247"/>
                  </a:lnTo>
                  <a:lnTo>
                    <a:pt x="89405" y="0"/>
                  </a:lnTo>
                  <a:lnTo>
                    <a:pt x="89345" y="5181"/>
                  </a:lnTo>
                  <a:lnTo>
                    <a:pt x="89329" y="9341"/>
                  </a:lnTo>
                  <a:lnTo>
                    <a:pt x="88325" y="13107"/>
                  </a:lnTo>
                  <a:lnTo>
                    <a:pt x="84565" y="19936"/>
                  </a:lnTo>
                  <a:lnTo>
                    <a:pt x="83166" y="24139"/>
                  </a:lnTo>
                  <a:lnTo>
                    <a:pt x="82233" y="28924"/>
                  </a:lnTo>
                  <a:lnTo>
                    <a:pt x="81610" y="34100"/>
                  </a:lnTo>
                  <a:lnTo>
                    <a:pt x="82189" y="40526"/>
                  </a:lnTo>
                  <a:lnTo>
                    <a:pt x="83565" y="47787"/>
                  </a:lnTo>
                  <a:lnTo>
                    <a:pt x="85476" y="55605"/>
                  </a:lnTo>
                  <a:lnTo>
                    <a:pt x="87742" y="63793"/>
                  </a:lnTo>
                  <a:lnTo>
                    <a:pt x="92905" y="80828"/>
                  </a:lnTo>
                  <a:lnTo>
                    <a:pt x="101391" y="107153"/>
                  </a:lnTo>
                  <a:lnTo>
                    <a:pt x="104304" y="117010"/>
                  </a:lnTo>
                  <a:lnTo>
                    <a:pt x="110188" y="138545"/>
                  </a:lnTo>
                  <a:lnTo>
                    <a:pt x="113146" y="147860"/>
                  </a:lnTo>
                  <a:lnTo>
                    <a:pt x="116109" y="156054"/>
                  </a:lnTo>
                  <a:lnTo>
                    <a:pt x="119078" y="163501"/>
                  </a:lnTo>
                  <a:lnTo>
                    <a:pt x="122049" y="170450"/>
                  </a:lnTo>
                  <a:lnTo>
                    <a:pt x="127997" y="183463"/>
                  </a:lnTo>
                  <a:lnTo>
                    <a:pt x="136923" y="201945"/>
                  </a:lnTo>
                  <a:lnTo>
                    <a:pt x="139899" y="206002"/>
                  </a:lnTo>
                  <a:lnTo>
                    <a:pt x="142876" y="208706"/>
                  </a:lnTo>
                  <a:lnTo>
                    <a:pt x="145852" y="210508"/>
                  </a:lnTo>
                  <a:lnTo>
                    <a:pt x="147836" y="212703"/>
                  </a:lnTo>
                  <a:lnTo>
                    <a:pt x="149159" y="215157"/>
                  </a:lnTo>
                  <a:lnTo>
                    <a:pt x="151805" y="2230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SMARTInkAnnotation208"/>
            <p:cNvSpPr/>
            <p:nvPr/>
          </p:nvSpPr>
          <p:spPr>
            <a:xfrm>
              <a:off x="8966670" y="2480288"/>
              <a:ext cx="61245" cy="151806"/>
            </a:xfrm>
            <a:custGeom>
              <a:avLst/>
              <a:gdLst/>
              <a:ahLst/>
              <a:cxnLst/>
              <a:rect l="0" t="0" r="0" b="0"/>
              <a:pathLst>
                <a:path w="61245" h="151806">
                  <a:moveTo>
                    <a:pt x="7665" y="0"/>
                  </a:moveTo>
                  <a:lnTo>
                    <a:pt x="12406" y="0"/>
                  </a:lnTo>
                  <a:lnTo>
                    <a:pt x="12811" y="992"/>
                  </a:lnTo>
                  <a:lnTo>
                    <a:pt x="12087" y="2646"/>
                  </a:lnTo>
                  <a:lnTo>
                    <a:pt x="8539" y="7689"/>
                  </a:lnTo>
                  <a:lnTo>
                    <a:pt x="8054" y="11024"/>
                  </a:lnTo>
                  <a:lnTo>
                    <a:pt x="7925" y="13303"/>
                  </a:lnTo>
                  <a:lnTo>
                    <a:pt x="6846" y="15814"/>
                  </a:lnTo>
                  <a:lnTo>
                    <a:pt x="5134" y="18480"/>
                  </a:lnTo>
                  <a:lnTo>
                    <a:pt x="3001" y="21250"/>
                  </a:lnTo>
                  <a:lnTo>
                    <a:pt x="1579" y="25081"/>
                  </a:lnTo>
                  <a:lnTo>
                    <a:pt x="632" y="29619"/>
                  </a:lnTo>
                  <a:lnTo>
                    <a:pt x="0" y="34629"/>
                  </a:lnTo>
                  <a:lnTo>
                    <a:pt x="570" y="38961"/>
                  </a:lnTo>
                  <a:lnTo>
                    <a:pt x="1944" y="42841"/>
                  </a:lnTo>
                  <a:lnTo>
                    <a:pt x="3851" y="46420"/>
                  </a:lnTo>
                  <a:lnTo>
                    <a:pt x="5122" y="50791"/>
                  </a:lnTo>
                  <a:lnTo>
                    <a:pt x="5969" y="55689"/>
                  </a:lnTo>
                  <a:lnTo>
                    <a:pt x="6535" y="60938"/>
                  </a:lnTo>
                  <a:lnTo>
                    <a:pt x="7904" y="66422"/>
                  </a:lnTo>
                  <a:lnTo>
                    <a:pt x="9808" y="72063"/>
                  </a:lnTo>
                  <a:lnTo>
                    <a:pt x="12070" y="77808"/>
                  </a:lnTo>
                  <a:lnTo>
                    <a:pt x="14571" y="82630"/>
                  </a:lnTo>
                  <a:lnTo>
                    <a:pt x="17230" y="86837"/>
                  </a:lnTo>
                  <a:lnTo>
                    <a:pt x="19995" y="90633"/>
                  </a:lnTo>
                  <a:lnTo>
                    <a:pt x="22830" y="95149"/>
                  </a:lnTo>
                  <a:lnTo>
                    <a:pt x="25713" y="100144"/>
                  </a:lnTo>
                  <a:lnTo>
                    <a:pt x="28627" y="105458"/>
                  </a:lnTo>
                  <a:lnTo>
                    <a:pt x="32554" y="110985"/>
                  </a:lnTo>
                  <a:lnTo>
                    <a:pt x="37156" y="116654"/>
                  </a:lnTo>
                  <a:lnTo>
                    <a:pt x="42209" y="122418"/>
                  </a:lnTo>
                  <a:lnTo>
                    <a:pt x="50468" y="131468"/>
                  </a:lnTo>
                  <a:lnTo>
                    <a:pt x="59116" y="140622"/>
                  </a:lnTo>
                  <a:lnTo>
                    <a:pt x="59825" y="142365"/>
                  </a:lnTo>
                  <a:lnTo>
                    <a:pt x="60298" y="144520"/>
                  </a:lnTo>
                  <a:lnTo>
                    <a:pt x="61244" y="1518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SMARTInkAnnotation209"/>
            <p:cNvSpPr/>
            <p:nvPr/>
          </p:nvSpPr>
          <p:spPr>
            <a:xfrm>
              <a:off x="8965515" y="2462429"/>
              <a:ext cx="115978" cy="89298"/>
            </a:xfrm>
            <a:custGeom>
              <a:avLst/>
              <a:gdLst/>
              <a:ahLst/>
              <a:cxnLst/>
              <a:rect l="0" t="0" r="0" b="0"/>
              <a:pathLst>
                <a:path w="115978" h="89298">
                  <a:moveTo>
                    <a:pt x="8821" y="89297"/>
                  </a:moveTo>
                  <a:lnTo>
                    <a:pt x="0" y="89297"/>
                  </a:lnTo>
                  <a:lnTo>
                    <a:pt x="2586" y="86651"/>
                  </a:lnTo>
                  <a:lnTo>
                    <a:pt x="25625" y="63566"/>
                  </a:lnTo>
                  <a:lnTo>
                    <a:pt x="31930" y="58252"/>
                  </a:lnTo>
                  <a:lnTo>
                    <a:pt x="39110" y="52725"/>
                  </a:lnTo>
                  <a:lnTo>
                    <a:pt x="46873" y="47056"/>
                  </a:lnTo>
                  <a:lnTo>
                    <a:pt x="54032" y="41293"/>
                  </a:lnTo>
                  <a:lnTo>
                    <a:pt x="60791" y="35466"/>
                  </a:lnTo>
                  <a:lnTo>
                    <a:pt x="67279" y="29597"/>
                  </a:lnTo>
                  <a:lnTo>
                    <a:pt x="73591" y="24692"/>
                  </a:lnTo>
                  <a:lnTo>
                    <a:pt x="79781" y="20430"/>
                  </a:lnTo>
                  <a:lnTo>
                    <a:pt x="85894" y="16597"/>
                  </a:lnTo>
                  <a:lnTo>
                    <a:pt x="91953" y="13049"/>
                  </a:lnTo>
                  <a:lnTo>
                    <a:pt x="97975" y="9691"/>
                  </a:lnTo>
                  <a:lnTo>
                    <a:pt x="11597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69217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44008" y="1412776"/>
            <a:ext cx="4464496" cy="5017233"/>
            <a:chOff x="4644008" y="1412776"/>
            <a:chExt cx="4464496" cy="5017233"/>
          </a:xfrm>
        </p:grpSpPr>
        <p:grpSp>
          <p:nvGrpSpPr>
            <p:cNvPr id="21" name="Group 20"/>
            <p:cNvGrpSpPr/>
            <p:nvPr/>
          </p:nvGrpSpPr>
          <p:grpSpPr>
            <a:xfrm>
              <a:off x="5126636" y="1412776"/>
              <a:ext cx="3981868" cy="5017233"/>
              <a:chOff x="5126636" y="1720163"/>
              <a:chExt cx="3981868" cy="5017233"/>
            </a:xfrm>
          </p:grpSpPr>
          <p:pic>
            <p:nvPicPr>
              <p:cNvPr id="22" name="il_fi" descr="http://www.beltina.org/pics/nephron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932" t="-2227" r="3623" b="21074"/>
              <a:stretch/>
            </p:blipFill>
            <p:spPr bwMode="auto">
              <a:xfrm>
                <a:off x="5126636" y="1720163"/>
                <a:ext cx="3981868" cy="501723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156176" y="1988840"/>
                <a:ext cx="244827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20872981">
                <a:off x="6373933" y="2172600"/>
                <a:ext cx="458417" cy="75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219518">
                <a:off x="7563217" y="4595090"/>
                <a:ext cx="838040" cy="198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457476" y="5488430"/>
                <a:ext cx="1340890" cy="75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4932040" y="2240841"/>
              <a:ext cx="360040" cy="3240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112060" y="1556792"/>
              <a:ext cx="1491081" cy="6840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44008" y="3789040"/>
              <a:ext cx="1656183" cy="1492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179512" y="150125"/>
            <a:ext cx="8928992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REABSORPTION…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240840"/>
            <a:ext cx="4624458" cy="4356511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The </a:t>
            </a:r>
            <a:r>
              <a:rPr lang="en-CA" sz="3600" b="1" u="sng" dirty="0" smtClean="0"/>
              <a:t>Collecting Duct </a:t>
            </a:r>
            <a:r>
              <a:rPr lang="en-CA" sz="3600" b="1" dirty="0" smtClean="0"/>
              <a:t>finalizes the formation of urine</a:t>
            </a:r>
          </a:p>
          <a:p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Urea</a:t>
            </a:r>
            <a:r>
              <a:rPr lang="en-CA" sz="3600" b="1" dirty="0" smtClean="0"/>
              <a:t>,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CA" sz="3600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CA" sz="3600" b="1" dirty="0" smtClean="0"/>
              <a:t> and </a:t>
            </a:r>
            <a:r>
              <a:rPr lang="en-CA" sz="3600" b="1" dirty="0" err="1" smtClean="0">
                <a:solidFill>
                  <a:schemeClr val="accent6">
                    <a:lumMod val="75000"/>
                  </a:schemeClr>
                </a:solidFill>
              </a:rPr>
              <a:t>NaCl</a:t>
            </a:r>
            <a:r>
              <a:rPr lang="en-CA" sz="3600" b="1" dirty="0" smtClean="0"/>
              <a:t> </a:t>
            </a:r>
            <a:r>
              <a:rPr lang="en-CA" sz="3600" b="1" u="sng" dirty="0" smtClean="0"/>
              <a:t>can</a:t>
            </a:r>
            <a:r>
              <a:rPr lang="en-CA" sz="3600" b="1" dirty="0" smtClean="0"/>
              <a:t> be reabsorbed in this last stage</a:t>
            </a:r>
            <a:endParaRPr lang="en-CA" sz="3600" b="1" baseline="30000" dirty="0"/>
          </a:p>
          <a:p>
            <a:endParaRPr lang="en-CA" sz="3600" b="1" baseline="30000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05901" y="2973362"/>
            <a:ext cx="3838507" cy="15620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93013" y="3837601"/>
            <a:ext cx="7977704" cy="1500188"/>
            <a:chOff x="693013" y="3837601"/>
            <a:chExt cx="7977704" cy="1500188"/>
          </a:xfrm>
        </p:grpSpPr>
        <p:sp>
          <p:nvSpPr>
            <p:cNvPr id="5" name="SMARTInkAnnotation95"/>
            <p:cNvSpPr/>
            <p:nvPr/>
          </p:nvSpPr>
          <p:spPr>
            <a:xfrm>
              <a:off x="8197453" y="4025164"/>
              <a:ext cx="473264" cy="258922"/>
            </a:xfrm>
            <a:custGeom>
              <a:avLst/>
              <a:gdLst/>
              <a:ahLst/>
              <a:cxnLst/>
              <a:rect l="0" t="0" r="0" b="0"/>
              <a:pathLst>
                <a:path w="473264" h="258922">
                  <a:moveTo>
                    <a:pt x="464344" y="258921"/>
                  </a:moveTo>
                  <a:lnTo>
                    <a:pt x="464344" y="251233"/>
                  </a:lnTo>
                  <a:lnTo>
                    <a:pt x="465335" y="250819"/>
                  </a:lnTo>
                  <a:lnTo>
                    <a:pt x="469084" y="250359"/>
                  </a:lnTo>
                  <a:lnTo>
                    <a:pt x="470480" y="249244"/>
                  </a:lnTo>
                  <a:lnTo>
                    <a:pt x="471412" y="247509"/>
                  </a:lnTo>
                  <a:lnTo>
                    <a:pt x="472906" y="242335"/>
                  </a:lnTo>
                  <a:lnTo>
                    <a:pt x="473201" y="235177"/>
                  </a:lnTo>
                  <a:lnTo>
                    <a:pt x="473263" y="227793"/>
                  </a:lnTo>
                  <a:lnTo>
                    <a:pt x="472274" y="225270"/>
                  </a:lnTo>
                  <a:lnTo>
                    <a:pt x="467135" y="217972"/>
                  </a:lnTo>
                  <a:lnTo>
                    <a:pt x="459970" y="210019"/>
                  </a:lnTo>
                  <a:lnTo>
                    <a:pt x="458452" y="207468"/>
                  </a:lnTo>
                  <a:lnTo>
                    <a:pt x="456764" y="201988"/>
                  </a:lnTo>
                  <a:lnTo>
                    <a:pt x="453369" y="196245"/>
                  </a:lnTo>
                  <a:lnTo>
                    <a:pt x="451074" y="193325"/>
                  </a:lnTo>
                  <a:lnTo>
                    <a:pt x="449544" y="189393"/>
                  </a:lnTo>
                  <a:lnTo>
                    <a:pt x="448524" y="184788"/>
                  </a:lnTo>
                  <a:lnTo>
                    <a:pt x="447844" y="179734"/>
                  </a:lnTo>
                  <a:lnTo>
                    <a:pt x="445406" y="175371"/>
                  </a:lnTo>
                  <a:lnTo>
                    <a:pt x="437406" y="167879"/>
                  </a:lnTo>
                  <a:lnTo>
                    <a:pt x="433486" y="163500"/>
                  </a:lnTo>
                  <a:lnTo>
                    <a:pt x="429882" y="158596"/>
                  </a:lnTo>
                  <a:lnTo>
                    <a:pt x="426486" y="153342"/>
                  </a:lnTo>
                  <a:lnTo>
                    <a:pt x="423230" y="148848"/>
                  </a:lnTo>
                  <a:lnTo>
                    <a:pt x="416966" y="141208"/>
                  </a:lnTo>
                  <a:lnTo>
                    <a:pt x="411923" y="136789"/>
                  </a:lnTo>
                  <a:lnTo>
                    <a:pt x="405584" y="131859"/>
                  </a:lnTo>
                  <a:lnTo>
                    <a:pt x="398381" y="126589"/>
                  </a:lnTo>
                  <a:lnTo>
                    <a:pt x="392587" y="121090"/>
                  </a:lnTo>
                  <a:lnTo>
                    <a:pt x="387733" y="115440"/>
                  </a:lnTo>
                  <a:lnTo>
                    <a:pt x="383505" y="109689"/>
                  </a:lnTo>
                  <a:lnTo>
                    <a:pt x="378701" y="104863"/>
                  </a:lnTo>
                  <a:lnTo>
                    <a:pt x="362460" y="92338"/>
                  </a:lnTo>
                  <a:lnTo>
                    <a:pt x="356733" y="87342"/>
                  </a:lnTo>
                  <a:lnTo>
                    <a:pt x="350931" y="82028"/>
                  </a:lnTo>
                  <a:lnTo>
                    <a:pt x="339193" y="70830"/>
                  </a:lnTo>
                  <a:lnTo>
                    <a:pt x="333285" y="65066"/>
                  </a:lnTo>
                  <a:lnTo>
                    <a:pt x="326370" y="59239"/>
                  </a:lnTo>
                  <a:lnTo>
                    <a:pt x="318783" y="53370"/>
                  </a:lnTo>
                  <a:lnTo>
                    <a:pt x="310749" y="47473"/>
                  </a:lnTo>
                  <a:lnTo>
                    <a:pt x="303408" y="42550"/>
                  </a:lnTo>
                  <a:lnTo>
                    <a:pt x="296530" y="38275"/>
                  </a:lnTo>
                  <a:lnTo>
                    <a:pt x="289959" y="34434"/>
                  </a:lnTo>
                  <a:lnTo>
                    <a:pt x="281611" y="29888"/>
                  </a:lnTo>
                  <a:lnTo>
                    <a:pt x="261752" y="19545"/>
                  </a:lnTo>
                  <a:lnTo>
                    <a:pt x="250900" y="15994"/>
                  </a:lnTo>
                  <a:lnTo>
                    <a:pt x="239696" y="13626"/>
                  </a:lnTo>
                  <a:lnTo>
                    <a:pt x="228258" y="12047"/>
                  </a:lnTo>
                  <a:lnTo>
                    <a:pt x="202320" y="7647"/>
                  </a:lnTo>
                  <a:lnTo>
                    <a:pt x="188458" y="5085"/>
                  </a:lnTo>
                  <a:lnTo>
                    <a:pt x="173264" y="3377"/>
                  </a:lnTo>
                  <a:lnTo>
                    <a:pt x="157181" y="2238"/>
                  </a:lnTo>
                  <a:lnTo>
                    <a:pt x="124429" y="973"/>
                  </a:lnTo>
                  <a:lnTo>
                    <a:pt x="65626" y="160"/>
                  </a:lnTo>
                  <a:lnTo>
                    <a:pt x="24979" y="0"/>
                  </a:lnTo>
                  <a:lnTo>
                    <a:pt x="18637" y="979"/>
                  </a:lnTo>
                  <a:lnTo>
                    <a:pt x="13416" y="2624"/>
                  </a:lnTo>
                  <a:lnTo>
                    <a:pt x="0" y="88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SMARTInkAnnotation96"/>
            <p:cNvSpPr/>
            <p:nvPr/>
          </p:nvSpPr>
          <p:spPr>
            <a:xfrm>
              <a:off x="8126429" y="3918537"/>
              <a:ext cx="196041" cy="195875"/>
            </a:xfrm>
            <a:custGeom>
              <a:avLst/>
              <a:gdLst/>
              <a:ahLst/>
              <a:cxnLst/>
              <a:rect l="0" t="0" r="0" b="0"/>
              <a:pathLst>
                <a:path w="196041" h="195875">
                  <a:moveTo>
                    <a:pt x="106743" y="186954"/>
                  </a:moveTo>
                  <a:lnTo>
                    <a:pt x="90233" y="186954"/>
                  </a:lnTo>
                  <a:lnTo>
                    <a:pt x="84543" y="191695"/>
                  </a:lnTo>
                  <a:lnTo>
                    <a:pt x="80357" y="195517"/>
                  </a:lnTo>
                  <a:lnTo>
                    <a:pt x="75332" y="195775"/>
                  </a:lnTo>
                  <a:lnTo>
                    <a:pt x="71402" y="195874"/>
                  </a:lnTo>
                  <a:lnTo>
                    <a:pt x="71136" y="191140"/>
                  </a:lnTo>
                  <a:lnTo>
                    <a:pt x="70106" y="188753"/>
                  </a:lnTo>
                  <a:lnTo>
                    <a:pt x="66317" y="183454"/>
                  </a:lnTo>
                  <a:lnTo>
                    <a:pt x="61325" y="177792"/>
                  </a:lnTo>
                  <a:lnTo>
                    <a:pt x="58606" y="174893"/>
                  </a:lnTo>
                  <a:lnTo>
                    <a:pt x="55799" y="170976"/>
                  </a:lnTo>
                  <a:lnTo>
                    <a:pt x="52936" y="166380"/>
                  </a:lnTo>
                  <a:lnTo>
                    <a:pt x="50035" y="161332"/>
                  </a:lnTo>
                  <a:lnTo>
                    <a:pt x="44167" y="150431"/>
                  </a:lnTo>
                  <a:lnTo>
                    <a:pt x="26369" y="115446"/>
                  </a:lnTo>
                  <a:lnTo>
                    <a:pt x="23395" y="109517"/>
                  </a:lnTo>
                  <a:lnTo>
                    <a:pt x="20419" y="102587"/>
                  </a:lnTo>
                  <a:lnTo>
                    <a:pt x="17443" y="94990"/>
                  </a:lnTo>
                  <a:lnTo>
                    <a:pt x="14468" y="86950"/>
                  </a:lnTo>
                  <a:lnTo>
                    <a:pt x="12484" y="79605"/>
                  </a:lnTo>
                  <a:lnTo>
                    <a:pt x="11161" y="72724"/>
                  </a:lnTo>
                  <a:lnTo>
                    <a:pt x="10280" y="66152"/>
                  </a:lnTo>
                  <a:lnTo>
                    <a:pt x="8699" y="59787"/>
                  </a:lnTo>
                  <a:lnTo>
                    <a:pt x="6653" y="53559"/>
                  </a:lnTo>
                  <a:lnTo>
                    <a:pt x="4298" y="47422"/>
                  </a:lnTo>
                  <a:lnTo>
                    <a:pt x="2727" y="41347"/>
                  </a:lnTo>
                  <a:lnTo>
                    <a:pt x="1680" y="35312"/>
                  </a:lnTo>
                  <a:lnTo>
                    <a:pt x="982" y="29305"/>
                  </a:lnTo>
                  <a:lnTo>
                    <a:pt x="517" y="24308"/>
                  </a:lnTo>
                  <a:lnTo>
                    <a:pt x="208" y="19984"/>
                  </a:lnTo>
                  <a:lnTo>
                    <a:pt x="0" y="16110"/>
                  </a:lnTo>
                  <a:lnTo>
                    <a:pt x="855" y="12535"/>
                  </a:lnTo>
                  <a:lnTo>
                    <a:pt x="2416" y="9159"/>
                  </a:lnTo>
                  <a:lnTo>
                    <a:pt x="4448" y="5916"/>
                  </a:lnTo>
                  <a:lnTo>
                    <a:pt x="6797" y="3754"/>
                  </a:lnTo>
                  <a:lnTo>
                    <a:pt x="9354" y="2313"/>
                  </a:lnTo>
                  <a:lnTo>
                    <a:pt x="14842" y="712"/>
                  </a:lnTo>
                  <a:lnTo>
                    <a:pt x="20588" y="0"/>
                  </a:lnTo>
                  <a:lnTo>
                    <a:pt x="24501" y="802"/>
                  </a:lnTo>
                  <a:lnTo>
                    <a:pt x="29095" y="2329"/>
                  </a:lnTo>
                  <a:lnTo>
                    <a:pt x="34142" y="4340"/>
                  </a:lnTo>
                  <a:lnTo>
                    <a:pt x="39490" y="6672"/>
                  </a:lnTo>
                  <a:lnTo>
                    <a:pt x="50726" y="11910"/>
                  </a:lnTo>
                  <a:lnTo>
                    <a:pt x="68206" y="20437"/>
                  </a:lnTo>
                  <a:lnTo>
                    <a:pt x="75099" y="23357"/>
                  </a:lnTo>
                  <a:lnTo>
                    <a:pt x="82671" y="26295"/>
                  </a:lnTo>
                  <a:lnTo>
                    <a:pt x="99021" y="32207"/>
                  </a:lnTo>
                  <a:lnTo>
                    <a:pt x="116209" y="38141"/>
                  </a:lnTo>
                  <a:lnTo>
                    <a:pt x="123968" y="40121"/>
                  </a:lnTo>
                  <a:lnTo>
                    <a:pt x="131125" y="41440"/>
                  </a:lnTo>
                  <a:lnTo>
                    <a:pt x="137881" y="42320"/>
                  </a:lnTo>
                  <a:lnTo>
                    <a:pt x="144368" y="42906"/>
                  </a:lnTo>
                  <a:lnTo>
                    <a:pt x="150678" y="43298"/>
                  </a:lnTo>
                  <a:lnTo>
                    <a:pt x="156869" y="43558"/>
                  </a:lnTo>
                  <a:lnTo>
                    <a:pt x="162981" y="42739"/>
                  </a:lnTo>
                  <a:lnTo>
                    <a:pt x="169039" y="41202"/>
                  </a:lnTo>
                  <a:lnTo>
                    <a:pt x="175063" y="39185"/>
                  </a:lnTo>
                  <a:lnTo>
                    <a:pt x="180071" y="37840"/>
                  </a:lnTo>
                  <a:lnTo>
                    <a:pt x="184402" y="36943"/>
                  </a:lnTo>
                  <a:lnTo>
                    <a:pt x="196040" y="351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SMARTInkAnnotation97"/>
            <p:cNvSpPr/>
            <p:nvPr/>
          </p:nvSpPr>
          <p:spPr>
            <a:xfrm>
              <a:off x="7858125" y="4203718"/>
              <a:ext cx="214314" cy="133946"/>
            </a:xfrm>
            <a:custGeom>
              <a:avLst/>
              <a:gdLst/>
              <a:ahLst/>
              <a:cxnLst/>
              <a:rect l="0" t="0" r="0" b="0"/>
              <a:pathLst>
                <a:path w="214314" h="133946">
                  <a:moveTo>
                    <a:pt x="0" y="0"/>
                  </a:moveTo>
                  <a:lnTo>
                    <a:pt x="21327" y="21326"/>
                  </a:lnTo>
                  <a:lnTo>
                    <a:pt x="25132" y="24139"/>
                  </a:lnTo>
                  <a:lnTo>
                    <a:pt x="29652" y="27007"/>
                  </a:lnTo>
                  <a:lnTo>
                    <a:pt x="34651" y="29911"/>
                  </a:lnTo>
                  <a:lnTo>
                    <a:pt x="39968" y="33831"/>
                  </a:lnTo>
                  <a:lnTo>
                    <a:pt x="45496" y="38429"/>
                  </a:lnTo>
                  <a:lnTo>
                    <a:pt x="55940" y="47838"/>
                  </a:lnTo>
                  <a:lnTo>
                    <a:pt x="63888" y="55326"/>
                  </a:lnTo>
                  <a:lnTo>
                    <a:pt x="69381" y="58712"/>
                  </a:lnTo>
                  <a:lnTo>
                    <a:pt x="76019" y="61962"/>
                  </a:lnTo>
                  <a:lnTo>
                    <a:pt x="83422" y="65120"/>
                  </a:lnTo>
                  <a:lnTo>
                    <a:pt x="90341" y="69210"/>
                  </a:lnTo>
                  <a:lnTo>
                    <a:pt x="96937" y="73921"/>
                  </a:lnTo>
                  <a:lnTo>
                    <a:pt x="103320" y="79047"/>
                  </a:lnTo>
                  <a:lnTo>
                    <a:pt x="109560" y="83455"/>
                  </a:lnTo>
                  <a:lnTo>
                    <a:pt x="115705" y="87387"/>
                  </a:lnTo>
                  <a:lnTo>
                    <a:pt x="121784" y="91000"/>
                  </a:lnTo>
                  <a:lnTo>
                    <a:pt x="127822" y="95393"/>
                  </a:lnTo>
                  <a:lnTo>
                    <a:pt x="133833" y="100306"/>
                  </a:lnTo>
                  <a:lnTo>
                    <a:pt x="139823" y="105566"/>
                  </a:lnTo>
                  <a:lnTo>
                    <a:pt x="145800" y="110065"/>
                  </a:lnTo>
                  <a:lnTo>
                    <a:pt x="151771" y="114056"/>
                  </a:lnTo>
                  <a:lnTo>
                    <a:pt x="157735" y="117709"/>
                  </a:lnTo>
                  <a:lnTo>
                    <a:pt x="163695" y="121137"/>
                  </a:lnTo>
                  <a:lnTo>
                    <a:pt x="175610" y="127591"/>
                  </a:lnTo>
                  <a:lnTo>
                    <a:pt x="181566" y="129709"/>
                  </a:lnTo>
                  <a:lnTo>
                    <a:pt x="187521" y="131121"/>
                  </a:lnTo>
                  <a:lnTo>
                    <a:pt x="193475" y="132063"/>
                  </a:lnTo>
                  <a:lnTo>
                    <a:pt x="198436" y="132690"/>
                  </a:lnTo>
                  <a:lnTo>
                    <a:pt x="202736" y="133108"/>
                  </a:lnTo>
                  <a:lnTo>
                    <a:pt x="214313" y="1339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SMARTInkAnnotation98"/>
            <p:cNvSpPr/>
            <p:nvPr/>
          </p:nvSpPr>
          <p:spPr>
            <a:xfrm>
              <a:off x="7933672" y="4043030"/>
              <a:ext cx="138767" cy="223197"/>
            </a:xfrm>
            <a:custGeom>
              <a:avLst/>
              <a:gdLst/>
              <a:ahLst/>
              <a:cxnLst/>
              <a:rect l="0" t="0" r="0" b="0"/>
              <a:pathLst>
                <a:path w="138767" h="223197">
                  <a:moveTo>
                    <a:pt x="40539" y="223196"/>
                  </a:moveTo>
                  <a:lnTo>
                    <a:pt x="40539" y="202205"/>
                  </a:lnTo>
                  <a:lnTo>
                    <a:pt x="41530" y="198288"/>
                  </a:lnTo>
                  <a:lnTo>
                    <a:pt x="43184" y="193692"/>
                  </a:lnTo>
                  <a:lnTo>
                    <a:pt x="45278" y="188644"/>
                  </a:lnTo>
                  <a:lnTo>
                    <a:pt x="46676" y="182302"/>
                  </a:lnTo>
                  <a:lnTo>
                    <a:pt x="47607" y="175097"/>
                  </a:lnTo>
                  <a:lnTo>
                    <a:pt x="48227" y="167318"/>
                  </a:lnTo>
                  <a:lnTo>
                    <a:pt x="48641" y="159155"/>
                  </a:lnTo>
                  <a:lnTo>
                    <a:pt x="49100" y="142147"/>
                  </a:lnTo>
                  <a:lnTo>
                    <a:pt x="48231" y="133445"/>
                  </a:lnTo>
                  <a:lnTo>
                    <a:pt x="46659" y="124666"/>
                  </a:lnTo>
                  <a:lnTo>
                    <a:pt x="44619" y="115838"/>
                  </a:lnTo>
                  <a:lnTo>
                    <a:pt x="43259" y="107968"/>
                  </a:lnTo>
                  <a:lnTo>
                    <a:pt x="42352" y="100736"/>
                  </a:lnTo>
                  <a:lnTo>
                    <a:pt x="41747" y="93931"/>
                  </a:lnTo>
                  <a:lnTo>
                    <a:pt x="41344" y="86418"/>
                  </a:lnTo>
                  <a:lnTo>
                    <a:pt x="40896" y="70133"/>
                  </a:lnTo>
                  <a:lnTo>
                    <a:pt x="39785" y="62614"/>
                  </a:lnTo>
                  <a:lnTo>
                    <a:pt x="38051" y="55618"/>
                  </a:lnTo>
                  <a:lnTo>
                    <a:pt x="35904" y="48969"/>
                  </a:lnTo>
                  <a:lnTo>
                    <a:pt x="34473" y="43545"/>
                  </a:lnTo>
                  <a:lnTo>
                    <a:pt x="33518" y="38937"/>
                  </a:lnTo>
                  <a:lnTo>
                    <a:pt x="32882" y="34872"/>
                  </a:lnTo>
                  <a:lnTo>
                    <a:pt x="31465" y="31170"/>
                  </a:lnTo>
                  <a:lnTo>
                    <a:pt x="27246" y="24411"/>
                  </a:lnTo>
                  <a:lnTo>
                    <a:pt x="24709" y="18100"/>
                  </a:lnTo>
                  <a:lnTo>
                    <a:pt x="24031" y="15027"/>
                  </a:lnTo>
                  <a:lnTo>
                    <a:pt x="20635" y="8969"/>
                  </a:lnTo>
                  <a:lnTo>
                    <a:pt x="18340" y="5964"/>
                  </a:lnTo>
                  <a:lnTo>
                    <a:pt x="15817" y="3960"/>
                  </a:lnTo>
                  <a:lnTo>
                    <a:pt x="13144" y="2625"/>
                  </a:lnTo>
                  <a:lnTo>
                    <a:pt x="6464" y="481"/>
                  </a:lnTo>
                  <a:lnTo>
                    <a:pt x="2905" y="188"/>
                  </a:lnTo>
                  <a:lnTo>
                    <a:pt x="0" y="58"/>
                  </a:lnTo>
                  <a:lnTo>
                    <a:pt x="2016" y="0"/>
                  </a:lnTo>
                  <a:lnTo>
                    <a:pt x="2951" y="977"/>
                  </a:lnTo>
                  <a:lnTo>
                    <a:pt x="3574" y="2620"/>
                  </a:lnTo>
                  <a:lnTo>
                    <a:pt x="4266" y="8084"/>
                  </a:lnTo>
                  <a:lnTo>
                    <a:pt x="4450" y="12319"/>
                  </a:lnTo>
                  <a:lnTo>
                    <a:pt x="4573" y="17127"/>
                  </a:lnTo>
                  <a:lnTo>
                    <a:pt x="6639" y="22317"/>
                  </a:lnTo>
                  <a:lnTo>
                    <a:pt x="10002" y="27761"/>
                  </a:lnTo>
                  <a:lnTo>
                    <a:pt x="14228" y="33375"/>
                  </a:lnTo>
                  <a:lnTo>
                    <a:pt x="18037" y="39101"/>
                  </a:lnTo>
                  <a:lnTo>
                    <a:pt x="21569" y="44904"/>
                  </a:lnTo>
                  <a:lnTo>
                    <a:pt x="24915" y="50757"/>
                  </a:lnTo>
                  <a:lnTo>
                    <a:pt x="29131" y="57634"/>
                  </a:lnTo>
                  <a:lnTo>
                    <a:pt x="39106" y="73215"/>
                  </a:lnTo>
                  <a:lnTo>
                    <a:pt x="44546" y="80544"/>
                  </a:lnTo>
                  <a:lnTo>
                    <a:pt x="50155" y="87415"/>
                  </a:lnTo>
                  <a:lnTo>
                    <a:pt x="55879" y="93980"/>
                  </a:lnTo>
                  <a:lnTo>
                    <a:pt x="61680" y="100341"/>
                  </a:lnTo>
                  <a:lnTo>
                    <a:pt x="73417" y="112700"/>
                  </a:lnTo>
                  <a:lnTo>
                    <a:pt x="80316" y="118774"/>
                  </a:lnTo>
                  <a:lnTo>
                    <a:pt x="87893" y="124808"/>
                  </a:lnTo>
                  <a:lnTo>
                    <a:pt x="95921" y="130815"/>
                  </a:lnTo>
                  <a:lnTo>
                    <a:pt x="103257" y="135812"/>
                  </a:lnTo>
                  <a:lnTo>
                    <a:pt x="110132" y="140135"/>
                  </a:lnTo>
                  <a:lnTo>
                    <a:pt x="116700" y="144009"/>
                  </a:lnTo>
                  <a:lnTo>
                    <a:pt x="122070" y="146593"/>
                  </a:lnTo>
                  <a:lnTo>
                    <a:pt x="126644" y="148315"/>
                  </a:lnTo>
                  <a:lnTo>
                    <a:pt x="138766" y="1517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SMARTInkAnnotation99"/>
            <p:cNvSpPr/>
            <p:nvPr/>
          </p:nvSpPr>
          <p:spPr>
            <a:xfrm>
              <a:off x="8036719" y="4060843"/>
              <a:ext cx="106635" cy="155398"/>
            </a:xfrm>
            <a:custGeom>
              <a:avLst/>
              <a:gdLst/>
              <a:ahLst/>
              <a:cxnLst/>
              <a:rect l="0" t="0" r="0" b="0"/>
              <a:pathLst>
                <a:path w="106635" h="155398">
                  <a:moveTo>
                    <a:pt x="0" y="80367"/>
                  </a:moveTo>
                  <a:lnTo>
                    <a:pt x="0" y="67938"/>
                  </a:lnTo>
                  <a:lnTo>
                    <a:pt x="991" y="65136"/>
                  </a:lnTo>
                  <a:lnTo>
                    <a:pt x="2645" y="62275"/>
                  </a:lnTo>
                  <a:lnTo>
                    <a:pt x="4739" y="59376"/>
                  </a:lnTo>
                  <a:lnTo>
                    <a:pt x="6137" y="55459"/>
                  </a:lnTo>
                  <a:lnTo>
                    <a:pt x="7068" y="50863"/>
                  </a:lnTo>
                  <a:lnTo>
                    <a:pt x="7688" y="45815"/>
                  </a:lnTo>
                  <a:lnTo>
                    <a:pt x="8102" y="41457"/>
                  </a:lnTo>
                  <a:lnTo>
                    <a:pt x="8378" y="37560"/>
                  </a:lnTo>
                  <a:lnTo>
                    <a:pt x="8561" y="33969"/>
                  </a:lnTo>
                  <a:lnTo>
                    <a:pt x="8766" y="24689"/>
                  </a:lnTo>
                  <a:lnTo>
                    <a:pt x="8927" y="641"/>
                  </a:lnTo>
                  <a:lnTo>
                    <a:pt x="11573" y="2931"/>
                  </a:lnTo>
                  <a:lnTo>
                    <a:pt x="13669" y="4930"/>
                  </a:lnTo>
                  <a:lnTo>
                    <a:pt x="15066" y="7256"/>
                  </a:lnTo>
                  <a:lnTo>
                    <a:pt x="15997" y="9798"/>
                  </a:lnTo>
                  <a:lnTo>
                    <a:pt x="16617" y="12485"/>
                  </a:lnTo>
                  <a:lnTo>
                    <a:pt x="18024" y="16261"/>
                  </a:lnTo>
                  <a:lnTo>
                    <a:pt x="19953" y="20762"/>
                  </a:lnTo>
                  <a:lnTo>
                    <a:pt x="24742" y="31056"/>
                  </a:lnTo>
                  <a:lnTo>
                    <a:pt x="30179" y="42246"/>
                  </a:lnTo>
                  <a:lnTo>
                    <a:pt x="33017" y="49000"/>
                  </a:lnTo>
                  <a:lnTo>
                    <a:pt x="35903" y="56479"/>
                  </a:lnTo>
                  <a:lnTo>
                    <a:pt x="41754" y="72726"/>
                  </a:lnTo>
                  <a:lnTo>
                    <a:pt x="47661" y="89870"/>
                  </a:lnTo>
                  <a:lnTo>
                    <a:pt x="50625" y="97616"/>
                  </a:lnTo>
                  <a:lnTo>
                    <a:pt x="53594" y="104765"/>
                  </a:lnTo>
                  <a:lnTo>
                    <a:pt x="56565" y="111515"/>
                  </a:lnTo>
                  <a:lnTo>
                    <a:pt x="62512" y="124307"/>
                  </a:lnTo>
                  <a:lnTo>
                    <a:pt x="65487" y="130496"/>
                  </a:lnTo>
                  <a:lnTo>
                    <a:pt x="68463" y="135615"/>
                  </a:lnTo>
                  <a:lnTo>
                    <a:pt x="71439" y="140019"/>
                  </a:lnTo>
                  <a:lnTo>
                    <a:pt x="74415" y="143948"/>
                  </a:lnTo>
                  <a:lnTo>
                    <a:pt x="77391" y="147559"/>
                  </a:lnTo>
                  <a:lnTo>
                    <a:pt x="80368" y="150958"/>
                  </a:lnTo>
                  <a:lnTo>
                    <a:pt x="83344" y="154217"/>
                  </a:lnTo>
                  <a:lnTo>
                    <a:pt x="86320" y="155397"/>
                  </a:lnTo>
                  <a:lnTo>
                    <a:pt x="89297" y="155192"/>
                  </a:lnTo>
                  <a:lnTo>
                    <a:pt x="92273" y="154063"/>
                  </a:lnTo>
                  <a:lnTo>
                    <a:pt x="95250" y="152318"/>
                  </a:lnTo>
                  <a:lnTo>
                    <a:pt x="98226" y="150162"/>
                  </a:lnTo>
                  <a:lnTo>
                    <a:pt x="101203" y="147733"/>
                  </a:lnTo>
                  <a:lnTo>
                    <a:pt x="103187" y="145122"/>
                  </a:lnTo>
                  <a:lnTo>
                    <a:pt x="104510" y="142389"/>
                  </a:lnTo>
                  <a:lnTo>
                    <a:pt x="105392" y="139574"/>
                  </a:lnTo>
                  <a:lnTo>
                    <a:pt x="105979" y="135713"/>
                  </a:lnTo>
                  <a:lnTo>
                    <a:pt x="106372" y="131155"/>
                  </a:lnTo>
                  <a:lnTo>
                    <a:pt x="106634" y="126132"/>
                  </a:lnTo>
                  <a:lnTo>
                    <a:pt x="105816" y="119807"/>
                  </a:lnTo>
                  <a:lnTo>
                    <a:pt x="104278" y="112613"/>
                  </a:lnTo>
                  <a:lnTo>
                    <a:pt x="102262" y="104841"/>
                  </a:lnTo>
                  <a:lnTo>
                    <a:pt x="100916" y="96683"/>
                  </a:lnTo>
                  <a:lnTo>
                    <a:pt x="100020" y="88268"/>
                  </a:lnTo>
                  <a:lnTo>
                    <a:pt x="99422" y="79681"/>
                  </a:lnTo>
                  <a:lnTo>
                    <a:pt x="98031" y="70980"/>
                  </a:lnTo>
                  <a:lnTo>
                    <a:pt x="96112" y="62203"/>
                  </a:lnTo>
                  <a:lnTo>
                    <a:pt x="93841" y="53375"/>
                  </a:lnTo>
                  <a:lnTo>
                    <a:pt x="91334" y="45505"/>
                  </a:lnTo>
                  <a:lnTo>
                    <a:pt x="88671" y="38274"/>
                  </a:lnTo>
                  <a:lnTo>
                    <a:pt x="85902" y="31470"/>
                  </a:lnTo>
                  <a:lnTo>
                    <a:pt x="84057" y="24948"/>
                  </a:lnTo>
                  <a:lnTo>
                    <a:pt x="82826" y="18617"/>
                  </a:lnTo>
                  <a:lnTo>
                    <a:pt x="803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SMARTInkAnnotation100"/>
            <p:cNvSpPr/>
            <p:nvPr/>
          </p:nvSpPr>
          <p:spPr>
            <a:xfrm>
              <a:off x="7978263" y="3837601"/>
              <a:ext cx="83840" cy="120854"/>
            </a:xfrm>
            <a:custGeom>
              <a:avLst/>
              <a:gdLst/>
              <a:ahLst/>
              <a:cxnLst/>
              <a:rect l="0" t="0" r="0" b="0"/>
              <a:pathLst>
                <a:path w="83840" h="120854">
                  <a:moveTo>
                    <a:pt x="22737" y="0"/>
                  </a:moveTo>
                  <a:lnTo>
                    <a:pt x="9435" y="13302"/>
                  </a:lnTo>
                  <a:lnTo>
                    <a:pt x="7915" y="16806"/>
                  </a:lnTo>
                  <a:lnTo>
                    <a:pt x="6904" y="21125"/>
                  </a:lnTo>
                  <a:lnTo>
                    <a:pt x="6228" y="25990"/>
                  </a:lnTo>
                  <a:lnTo>
                    <a:pt x="4786" y="31218"/>
                  </a:lnTo>
                  <a:lnTo>
                    <a:pt x="2832" y="36686"/>
                  </a:lnTo>
                  <a:lnTo>
                    <a:pt x="538" y="42317"/>
                  </a:lnTo>
                  <a:lnTo>
                    <a:pt x="0" y="47063"/>
                  </a:lnTo>
                  <a:lnTo>
                    <a:pt x="634" y="51219"/>
                  </a:lnTo>
                  <a:lnTo>
                    <a:pt x="2048" y="54982"/>
                  </a:lnTo>
                  <a:lnTo>
                    <a:pt x="2992" y="59475"/>
                  </a:lnTo>
                  <a:lnTo>
                    <a:pt x="3620" y="64454"/>
                  </a:lnTo>
                  <a:lnTo>
                    <a:pt x="4040" y="69759"/>
                  </a:lnTo>
                  <a:lnTo>
                    <a:pt x="5311" y="75279"/>
                  </a:lnTo>
                  <a:lnTo>
                    <a:pt x="7151" y="80944"/>
                  </a:lnTo>
                  <a:lnTo>
                    <a:pt x="9370" y="86704"/>
                  </a:lnTo>
                  <a:lnTo>
                    <a:pt x="11841" y="91537"/>
                  </a:lnTo>
                  <a:lnTo>
                    <a:pt x="14481" y="95751"/>
                  </a:lnTo>
                  <a:lnTo>
                    <a:pt x="17233" y="99553"/>
                  </a:lnTo>
                  <a:lnTo>
                    <a:pt x="20060" y="103079"/>
                  </a:lnTo>
                  <a:lnTo>
                    <a:pt x="22936" y="106423"/>
                  </a:lnTo>
                  <a:lnTo>
                    <a:pt x="25847" y="109644"/>
                  </a:lnTo>
                  <a:lnTo>
                    <a:pt x="28778" y="111791"/>
                  </a:lnTo>
                  <a:lnTo>
                    <a:pt x="31726" y="113223"/>
                  </a:lnTo>
                  <a:lnTo>
                    <a:pt x="34683" y="114177"/>
                  </a:lnTo>
                  <a:lnTo>
                    <a:pt x="38638" y="115805"/>
                  </a:lnTo>
                  <a:lnTo>
                    <a:pt x="43260" y="117883"/>
                  </a:lnTo>
                  <a:lnTo>
                    <a:pt x="48325" y="120261"/>
                  </a:lnTo>
                  <a:lnTo>
                    <a:pt x="52694" y="120853"/>
                  </a:lnTo>
                  <a:lnTo>
                    <a:pt x="56598" y="120256"/>
                  </a:lnTo>
                  <a:lnTo>
                    <a:pt x="60194" y="118866"/>
                  </a:lnTo>
                  <a:lnTo>
                    <a:pt x="63583" y="117939"/>
                  </a:lnTo>
                  <a:lnTo>
                    <a:pt x="66835" y="117321"/>
                  </a:lnTo>
                  <a:lnTo>
                    <a:pt x="69995" y="116909"/>
                  </a:lnTo>
                  <a:lnTo>
                    <a:pt x="72101" y="114650"/>
                  </a:lnTo>
                  <a:lnTo>
                    <a:pt x="73506" y="111160"/>
                  </a:lnTo>
                  <a:lnTo>
                    <a:pt x="74443" y="106849"/>
                  </a:lnTo>
                  <a:lnTo>
                    <a:pt x="76059" y="102983"/>
                  </a:lnTo>
                  <a:lnTo>
                    <a:pt x="78129" y="99413"/>
                  </a:lnTo>
                  <a:lnTo>
                    <a:pt x="80501" y="96041"/>
                  </a:lnTo>
                  <a:lnTo>
                    <a:pt x="82082" y="91808"/>
                  </a:lnTo>
                  <a:lnTo>
                    <a:pt x="83136" y="87002"/>
                  </a:lnTo>
                  <a:lnTo>
                    <a:pt x="83839" y="81814"/>
                  </a:lnTo>
                  <a:lnTo>
                    <a:pt x="83315" y="77363"/>
                  </a:lnTo>
                  <a:lnTo>
                    <a:pt x="81974" y="73403"/>
                  </a:lnTo>
                  <a:lnTo>
                    <a:pt x="80088" y="69771"/>
                  </a:lnTo>
                  <a:lnTo>
                    <a:pt x="78830" y="65366"/>
                  </a:lnTo>
                  <a:lnTo>
                    <a:pt x="77992" y="60444"/>
                  </a:lnTo>
                  <a:lnTo>
                    <a:pt x="77433" y="55179"/>
                  </a:lnTo>
                  <a:lnTo>
                    <a:pt x="75076" y="49684"/>
                  </a:lnTo>
                  <a:lnTo>
                    <a:pt x="71520" y="44037"/>
                  </a:lnTo>
                  <a:lnTo>
                    <a:pt x="67165" y="38288"/>
                  </a:lnTo>
                  <a:lnTo>
                    <a:pt x="63269" y="34455"/>
                  </a:lnTo>
                  <a:lnTo>
                    <a:pt x="59681" y="31899"/>
                  </a:lnTo>
                  <a:lnTo>
                    <a:pt x="56296" y="30196"/>
                  </a:lnTo>
                  <a:lnTo>
                    <a:pt x="52055" y="29060"/>
                  </a:lnTo>
                  <a:lnTo>
                    <a:pt x="47243" y="28303"/>
                  </a:lnTo>
                  <a:lnTo>
                    <a:pt x="42051" y="27798"/>
                  </a:lnTo>
                  <a:lnTo>
                    <a:pt x="36606" y="28454"/>
                  </a:lnTo>
                  <a:lnTo>
                    <a:pt x="30991" y="29883"/>
                  </a:lnTo>
                  <a:lnTo>
                    <a:pt x="25262" y="31828"/>
                  </a:lnTo>
                  <a:lnTo>
                    <a:pt x="20453" y="34117"/>
                  </a:lnTo>
                  <a:lnTo>
                    <a:pt x="16254" y="36635"/>
                  </a:lnTo>
                  <a:lnTo>
                    <a:pt x="12462" y="39307"/>
                  </a:lnTo>
                  <a:lnTo>
                    <a:pt x="9933" y="42079"/>
                  </a:lnTo>
                  <a:lnTo>
                    <a:pt x="8248" y="44920"/>
                  </a:lnTo>
                  <a:lnTo>
                    <a:pt x="4878" y="535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Annotation101"/>
            <p:cNvSpPr/>
            <p:nvPr/>
          </p:nvSpPr>
          <p:spPr>
            <a:xfrm>
              <a:off x="8108156" y="5025249"/>
              <a:ext cx="500064" cy="312540"/>
            </a:xfrm>
            <a:custGeom>
              <a:avLst/>
              <a:gdLst/>
              <a:ahLst/>
              <a:cxnLst/>
              <a:rect l="0" t="0" r="0" b="0"/>
              <a:pathLst>
                <a:path w="500064" h="312540">
                  <a:moveTo>
                    <a:pt x="500063" y="312539"/>
                  </a:moveTo>
                  <a:lnTo>
                    <a:pt x="500063" y="307799"/>
                  </a:lnTo>
                  <a:lnTo>
                    <a:pt x="499071" y="305410"/>
                  </a:lnTo>
                  <a:lnTo>
                    <a:pt x="493926" y="297308"/>
                  </a:lnTo>
                  <a:lnTo>
                    <a:pt x="492374" y="291549"/>
                  </a:lnTo>
                  <a:lnTo>
                    <a:pt x="486392" y="283036"/>
                  </a:lnTo>
                  <a:lnTo>
                    <a:pt x="482020" y="277987"/>
                  </a:lnTo>
                  <a:lnTo>
                    <a:pt x="477119" y="272637"/>
                  </a:lnTo>
                  <a:lnTo>
                    <a:pt x="466384" y="261402"/>
                  </a:lnTo>
                  <a:lnTo>
                    <a:pt x="458759" y="255627"/>
                  </a:lnTo>
                  <a:lnTo>
                    <a:pt x="449706" y="249793"/>
                  </a:lnTo>
                  <a:lnTo>
                    <a:pt x="439703" y="243919"/>
                  </a:lnTo>
                  <a:lnTo>
                    <a:pt x="429065" y="236035"/>
                  </a:lnTo>
                  <a:lnTo>
                    <a:pt x="418005" y="226810"/>
                  </a:lnTo>
                  <a:lnTo>
                    <a:pt x="406662" y="216691"/>
                  </a:lnTo>
                  <a:lnTo>
                    <a:pt x="395132" y="206968"/>
                  </a:lnTo>
                  <a:lnTo>
                    <a:pt x="371736" y="188229"/>
                  </a:lnTo>
                  <a:lnTo>
                    <a:pt x="358949" y="179064"/>
                  </a:lnTo>
                  <a:lnTo>
                    <a:pt x="345464" y="169978"/>
                  </a:lnTo>
                  <a:lnTo>
                    <a:pt x="331512" y="160943"/>
                  </a:lnTo>
                  <a:lnTo>
                    <a:pt x="318242" y="151944"/>
                  </a:lnTo>
                  <a:lnTo>
                    <a:pt x="292915" y="134008"/>
                  </a:lnTo>
                  <a:lnTo>
                    <a:pt x="279613" y="125057"/>
                  </a:lnTo>
                  <a:lnTo>
                    <a:pt x="251603" y="107175"/>
                  </a:lnTo>
                  <a:lnTo>
                    <a:pt x="238181" y="99231"/>
                  </a:lnTo>
                  <a:lnTo>
                    <a:pt x="225263" y="91951"/>
                  </a:lnTo>
                  <a:lnTo>
                    <a:pt x="200328" y="78570"/>
                  </a:lnTo>
                  <a:lnTo>
                    <a:pt x="176017" y="66009"/>
                  </a:lnTo>
                  <a:lnTo>
                    <a:pt x="163977" y="58888"/>
                  </a:lnTo>
                  <a:lnTo>
                    <a:pt x="151982" y="51165"/>
                  </a:lnTo>
                  <a:lnTo>
                    <a:pt x="140017" y="43040"/>
                  </a:lnTo>
                  <a:lnTo>
                    <a:pt x="129063" y="36631"/>
                  </a:lnTo>
                  <a:lnTo>
                    <a:pt x="118784" y="31366"/>
                  </a:lnTo>
                  <a:lnTo>
                    <a:pt x="108956" y="26864"/>
                  </a:lnTo>
                  <a:lnTo>
                    <a:pt x="99426" y="21878"/>
                  </a:lnTo>
                  <a:lnTo>
                    <a:pt x="90097" y="16570"/>
                  </a:lnTo>
                  <a:lnTo>
                    <a:pt x="80900" y="11047"/>
                  </a:lnTo>
                  <a:lnTo>
                    <a:pt x="71793" y="7365"/>
                  </a:lnTo>
                  <a:lnTo>
                    <a:pt x="62744" y="4910"/>
                  </a:lnTo>
                  <a:lnTo>
                    <a:pt x="53736" y="3273"/>
                  </a:lnTo>
                  <a:lnTo>
                    <a:pt x="38435" y="1455"/>
                  </a:lnTo>
                  <a:lnTo>
                    <a:pt x="26012" y="647"/>
                  </a:lnTo>
                  <a:lnTo>
                    <a:pt x="13440" y="19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MARTInkAnnotation102"/>
            <p:cNvSpPr/>
            <p:nvPr/>
          </p:nvSpPr>
          <p:spPr>
            <a:xfrm>
              <a:off x="8065314" y="4884710"/>
              <a:ext cx="275015" cy="336993"/>
            </a:xfrm>
            <a:custGeom>
              <a:avLst/>
              <a:gdLst/>
              <a:ahLst/>
              <a:cxnLst/>
              <a:rect l="0" t="0" r="0" b="0"/>
              <a:pathLst>
                <a:path w="275015" h="336993">
                  <a:moveTo>
                    <a:pt x="123209" y="336992"/>
                  </a:moveTo>
                  <a:lnTo>
                    <a:pt x="123209" y="311002"/>
                  </a:lnTo>
                  <a:lnTo>
                    <a:pt x="122217" y="305775"/>
                  </a:lnTo>
                  <a:lnTo>
                    <a:pt x="120562" y="300306"/>
                  </a:lnTo>
                  <a:lnTo>
                    <a:pt x="118469" y="294675"/>
                  </a:lnTo>
                  <a:lnTo>
                    <a:pt x="117072" y="287945"/>
                  </a:lnTo>
                  <a:lnTo>
                    <a:pt x="116141" y="280482"/>
                  </a:lnTo>
                  <a:lnTo>
                    <a:pt x="115520" y="272529"/>
                  </a:lnTo>
                  <a:lnTo>
                    <a:pt x="113122" y="263259"/>
                  </a:lnTo>
                  <a:lnTo>
                    <a:pt x="109539" y="253111"/>
                  </a:lnTo>
                  <a:lnTo>
                    <a:pt x="105166" y="242375"/>
                  </a:lnTo>
                  <a:lnTo>
                    <a:pt x="97661" y="222511"/>
                  </a:lnTo>
                  <a:lnTo>
                    <a:pt x="94271" y="213046"/>
                  </a:lnTo>
                  <a:lnTo>
                    <a:pt x="90026" y="203760"/>
                  </a:lnTo>
                  <a:lnTo>
                    <a:pt x="85212" y="194592"/>
                  </a:lnTo>
                  <a:lnTo>
                    <a:pt x="80018" y="185504"/>
                  </a:lnTo>
                  <a:lnTo>
                    <a:pt x="75564" y="175477"/>
                  </a:lnTo>
                  <a:lnTo>
                    <a:pt x="71602" y="164824"/>
                  </a:lnTo>
                  <a:lnTo>
                    <a:pt x="67968" y="153752"/>
                  </a:lnTo>
                  <a:lnTo>
                    <a:pt x="63561" y="142402"/>
                  </a:lnTo>
                  <a:lnTo>
                    <a:pt x="58639" y="130867"/>
                  </a:lnTo>
                  <a:lnTo>
                    <a:pt x="53373" y="119209"/>
                  </a:lnTo>
                  <a:lnTo>
                    <a:pt x="47878" y="108460"/>
                  </a:lnTo>
                  <a:lnTo>
                    <a:pt x="42231" y="98317"/>
                  </a:lnTo>
                  <a:lnTo>
                    <a:pt x="36481" y="88578"/>
                  </a:lnTo>
                  <a:lnTo>
                    <a:pt x="31656" y="79109"/>
                  </a:lnTo>
                  <a:lnTo>
                    <a:pt x="27448" y="69821"/>
                  </a:lnTo>
                  <a:lnTo>
                    <a:pt x="23649" y="60651"/>
                  </a:lnTo>
                  <a:lnTo>
                    <a:pt x="20125" y="52554"/>
                  </a:lnTo>
                  <a:lnTo>
                    <a:pt x="13563" y="38265"/>
                  </a:lnTo>
                  <a:lnTo>
                    <a:pt x="4290" y="19065"/>
                  </a:lnTo>
                  <a:lnTo>
                    <a:pt x="903" y="9490"/>
                  </a:lnTo>
                  <a:lnTo>
                    <a:pt x="0" y="5549"/>
                  </a:lnTo>
                  <a:lnTo>
                    <a:pt x="390" y="2920"/>
                  </a:lnTo>
                  <a:lnTo>
                    <a:pt x="1642" y="1168"/>
                  </a:lnTo>
                  <a:lnTo>
                    <a:pt x="3469" y="0"/>
                  </a:lnTo>
                  <a:lnTo>
                    <a:pt x="5679" y="214"/>
                  </a:lnTo>
                  <a:lnTo>
                    <a:pt x="8145" y="1348"/>
                  </a:lnTo>
                  <a:lnTo>
                    <a:pt x="14522" y="5255"/>
                  </a:lnTo>
                  <a:lnTo>
                    <a:pt x="23971" y="10298"/>
                  </a:lnTo>
                  <a:lnTo>
                    <a:pt x="29269" y="14024"/>
                  </a:lnTo>
                  <a:lnTo>
                    <a:pt x="34786" y="18493"/>
                  </a:lnTo>
                  <a:lnTo>
                    <a:pt x="40447" y="23456"/>
                  </a:lnTo>
                  <a:lnTo>
                    <a:pt x="48192" y="29742"/>
                  </a:lnTo>
                  <a:lnTo>
                    <a:pt x="78051" y="52809"/>
                  </a:lnTo>
                  <a:lnTo>
                    <a:pt x="100493" y="69798"/>
                  </a:lnTo>
                  <a:lnTo>
                    <a:pt x="112033" y="77503"/>
                  </a:lnTo>
                  <a:lnTo>
                    <a:pt x="123696" y="84625"/>
                  </a:lnTo>
                  <a:lnTo>
                    <a:pt x="135440" y="91356"/>
                  </a:lnTo>
                  <a:lnTo>
                    <a:pt x="146246" y="96837"/>
                  </a:lnTo>
                  <a:lnTo>
                    <a:pt x="156426" y="101483"/>
                  </a:lnTo>
                  <a:lnTo>
                    <a:pt x="166189" y="105571"/>
                  </a:lnTo>
                  <a:lnTo>
                    <a:pt x="176667" y="109290"/>
                  </a:lnTo>
                  <a:lnTo>
                    <a:pt x="187621" y="112762"/>
                  </a:lnTo>
                  <a:lnTo>
                    <a:pt x="198892" y="116068"/>
                  </a:lnTo>
                  <a:lnTo>
                    <a:pt x="208391" y="119264"/>
                  </a:lnTo>
                  <a:lnTo>
                    <a:pt x="216708" y="122387"/>
                  </a:lnTo>
                  <a:lnTo>
                    <a:pt x="224237" y="125461"/>
                  </a:lnTo>
                  <a:lnTo>
                    <a:pt x="231241" y="127510"/>
                  </a:lnTo>
                  <a:lnTo>
                    <a:pt x="237894" y="128877"/>
                  </a:lnTo>
                  <a:lnTo>
                    <a:pt x="244314" y="129788"/>
                  </a:lnTo>
                  <a:lnTo>
                    <a:pt x="249586" y="129403"/>
                  </a:lnTo>
                  <a:lnTo>
                    <a:pt x="254094" y="128154"/>
                  </a:lnTo>
                  <a:lnTo>
                    <a:pt x="261747" y="125113"/>
                  </a:lnTo>
                  <a:lnTo>
                    <a:pt x="265177" y="124302"/>
                  </a:lnTo>
                  <a:lnTo>
                    <a:pt x="275014" y="1226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Annotation103"/>
            <p:cNvSpPr/>
            <p:nvPr/>
          </p:nvSpPr>
          <p:spPr>
            <a:xfrm>
              <a:off x="7813844" y="4935952"/>
              <a:ext cx="187157" cy="160736"/>
            </a:xfrm>
            <a:custGeom>
              <a:avLst/>
              <a:gdLst/>
              <a:ahLst/>
              <a:cxnLst/>
              <a:rect l="0" t="0" r="0" b="0"/>
              <a:pathLst>
                <a:path w="187157" h="160736">
                  <a:moveTo>
                    <a:pt x="8562" y="0"/>
                  </a:moveTo>
                  <a:lnTo>
                    <a:pt x="3821" y="0"/>
                  </a:lnTo>
                  <a:lnTo>
                    <a:pt x="2425" y="992"/>
                  </a:lnTo>
                  <a:lnTo>
                    <a:pt x="1494" y="2646"/>
                  </a:lnTo>
                  <a:lnTo>
                    <a:pt x="0" y="7689"/>
                  </a:lnTo>
                  <a:lnTo>
                    <a:pt x="2442" y="11025"/>
                  </a:lnTo>
                  <a:lnTo>
                    <a:pt x="4482" y="13302"/>
                  </a:lnTo>
                  <a:lnTo>
                    <a:pt x="6834" y="16806"/>
                  </a:lnTo>
                  <a:lnTo>
                    <a:pt x="9394" y="21126"/>
                  </a:lnTo>
                  <a:lnTo>
                    <a:pt x="12093" y="25990"/>
                  </a:lnTo>
                  <a:lnTo>
                    <a:pt x="17738" y="36687"/>
                  </a:lnTo>
                  <a:lnTo>
                    <a:pt x="20632" y="42318"/>
                  </a:lnTo>
                  <a:lnTo>
                    <a:pt x="23555" y="47063"/>
                  </a:lnTo>
                  <a:lnTo>
                    <a:pt x="26494" y="51220"/>
                  </a:lnTo>
                  <a:lnTo>
                    <a:pt x="29447" y="54983"/>
                  </a:lnTo>
                  <a:lnTo>
                    <a:pt x="33399" y="59476"/>
                  </a:lnTo>
                  <a:lnTo>
                    <a:pt x="38019" y="64455"/>
                  </a:lnTo>
                  <a:lnTo>
                    <a:pt x="43083" y="69759"/>
                  </a:lnTo>
                  <a:lnTo>
                    <a:pt x="49435" y="75280"/>
                  </a:lnTo>
                  <a:lnTo>
                    <a:pt x="56647" y="80944"/>
                  </a:lnTo>
                  <a:lnTo>
                    <a:pt x="64431" y="86705"/>
                  </a:lnTo>
                  <a:lnTo>
                    <a:pt x="71605" y="92530"/>
                  </a:lnTo>
                  <a:lnTo>
                    <a:pt x="78372" y="98398"/>
                  </a:lnTo>
                  <a:lnTo>
                    <a:pt x="84868" y="104294"/>
                  </a:lnTo>
                  <a:lnTo>
                    <a:pt x="92175" y="110209"/>
                  </a:lnTo>
                  <a:lnTo>
                    <a:pt x="100023" y="116137"/>
                  </a:lnTo>
                  <a:lnTo>
                    <a:pt x="108231" y="122073"/>
                  </a:lnTo>
                  <a:lnTo>
                    <a:pt x="115688" y="127023"/>
                  </a:lnTo>
                  <a:lnTo>
                    <a:pt x="122643" y="131315"/>
                  </a:lnTo>
                  <a:lnTo>
                    <a:pt x="129265" y="135169"/>
                  </a:lnTo>
                  <a:lnTo>
                    <a:pt x="141913" y="142096"/>
                  </a:lnTo>
                  <a:lnTo>
                    <a:pt x="148065" y="145332"/>
                  </a:lnTo>
                  <a:lnTo>
                    <a:pt x="154149" y="147490"/>
                  </a:lnTo>
                  <a:lnTo>
                    <a:pt x="160191" y="148928"/>
                  </a:lnTo>
                  <a:lnTo>
                    <a:pt x="166203" y="149887"/>
                  </a:lnTo>
                  <a:lnTo>
                    <a:pt x="171203" y="151519"/>
                  </a:lnTo>
                  <a:lnTo>
                    <a:pt x="175529" y="153599"/>
                  </a:lnTo>
                  <a:lnTo>
                    <a:pt x="187156" y="1607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Annotation104"/>
            <p:cNvSpPr/>
            <p:nvPr/>
          </p:nvSpPr>
          <p:spPr>
            <a:xfrm>
              <a:off x="7876507" y="4766716"/>
              <a:ext cx="133424" cy="312112"/>
            </a:xfrm>
            <a:custGeom>
              <a:avLst/>
              <a:gdLst/>
              <a:ahLst/>
              <a:cxnLst/>
              <a:rect l="0" t="0" r="0" b="0"/>
              <a:pathLst>
                <a:path w="133424" h="312112">
                  <a:moveTo>
                    <a:pt x="44126" y="312111"/>
                  </a:moveTo>
                  <a:lnTo>
                    <a:pt x="44126" y="307371"/>
                  </a:lnTo>
                  <a:lnTo>
                    <a:pt x="43134" y="305974"/>
                  </a:lnTo>
                  <a:lnTo>
                    <a:pt x="41480" y="305043"/>
                  </a:lnTo>
                  <a:lnTo>
                    <a:pt x="39386" y="304423"/>
                  </a:lnTo>
                  <a:lnTo>
                    <a:pt x="37989" y="303017"/>
                  </a:lnTo>
                  <a:lnTo>
                    <a:pt x="37058" y="301087"/>
                  </a:lnTo>
                  <a:lnTo>
                    <a:pt x="36437" y="298809"/>
                  </a:lnTo>
                  <a:lnTo>
                    <a:pt x="38394" y="290986"/>
                  </a:lnTo>
                  <a:lnTo>
                    <a:pt x="40304" y="286121"/>
                  </a:lnTo>
                  <a:lnTo>
                    <a:pt x="41579" y="280894"/>
                  </a:lnTo>
                  <a:lnTo>
                    <a:pt x="42427" y="275425"/>
                  </a:lnTo>
                  <a:lnTo>
                    <a:pt x="42993" y="269794"/>
                  </a:lnTo>
                  <a:lnTo>
                    <a:pt x="43372" y="264056"/>
                  </a:lnTo>
                  <a:lnTo>
                    <a:pt x="43623" y="258247"/>
                  </a:lnTo>
                  <a:lnTo>
                    <a:pt x="43903" y="246500"/>
                  </a:lnTo>
                  <a:lnTo>
                    <a:pt x="44117" y="198997"/>
                  </a:lnTo>
                  <a:lnTo>
                    <a:pt x="45113" y="193046"/>
                  </a:lnTo>
                  <a:lnTo>
                    <a:pt x="46768" y="187094"/>
                  </a:lnTo>
                  <a:lnTo>
                    <a:pt x="48864" y="181141"/>
                  </a:lnTo>
                  <a:lnTo>
                    <a:pt x="50260" y="175189"/>
                  </a:lnTo>
                  <a:lnTo>
                    <a:pt x="51193" y="169236"/>
                  </a:lnTo>
                  <a:lnTo>
                    <a:pt x="51813" y="163283"/>
                  </a:lnTo>
                  <a:lnTo>
                    <a:pt x="52228" y="156338"/>
                  </a:lnTo>
                  <a:lnTo>
                    <a:pt x="52687" y="140683"/>
                  </a:lnTo>
                  <a:lnTo>
                    <a:pt x="53041" y="78009"/>
                  </a:lnTo>
                  <a:lnTo>
                    <a:pt x="53046" y="69723"/>
                  </a:lnTo>
                  <a:lnTo>
                    <a:pt x="52058" y="62214"/>
                  </a:lnTo>
                  <a:lnTo>
                    <a:pt x="50406" y="55224"/>
                  </a:lnTo>
                  <a:lnTo>
                    <a:pt x="48312" y="48580"/>
                  </a:lnTo>
                  <a:lnTo>
                    <a:pt x="45924" y="42166"/>
                  </a:lnTo>
                  <a:lnTo>
                    <a:pt x="43341" y="35905"/>
                  </a:lnTo>
                  <a:lnTo>
                    <a:pt x="40626" y="29747"/>
                  </a:lnTo>
                  <a:lnTo>
                    <a:pt x="37824" y="24650"/>
                  </a:lnTo>
                  <a:lnTo>
                    <a:pt x="34964" y="20259"/>
                  </a:lnTo>
                  <a:lnTo>
                    <a:pt x="32065" y="16340"/>
                  </a:lnTo>
                  <a:lnTo>
                    <a:pt x="29140" y="13727"/>
                  </a:lnTo>
                  <a:lnTo>
                    <a:pt x="26197" y="11985"/>
                  </a:lnTo>
                  <a:lnTo>
                    <a:pt x="23245" y="10824"/>
                  </a:lnTo>
                  <a:lnTo>
                    <a:pt x="20283" y="9058"/>
                  </a:lnTo>
                  <a:lnTo>
                    <a:pt x="17317" y="6888"/>
                  </a:lnTo>
                  <a:lnTo>
                    <a:pt x="14347" y="4450"/>
                  </a:lnTo>
                  <a:lnTo>
                    <a:pt x="11375" y="2823"/>
                  </a:lnTo>
                  <a:lnTo>
                    <a:pt x="8401" y="1739"/>
                  </a:lnTo>
                  <a:lnTo>
                    <a:pt x="1240" y="0"/>
                  </a:lnTo>
                  <a:lnTo>
                    <a:pt x="652" y="850"/>
                  </a:lnTo>
                  <a:lnTo>
                    <a:pt x="0" y="4439"/>
                  </a:lnTo>
                  <a:lnTo>
                    <a:pt x="818" y="6786"/>
                  </a:lnTo>
                  <a:lnTo>
                    <a:pt x="6709" y="15821"/>
                  </a:lnTo>
                  <a:lnTo>
                    <a:pt x="9260" y="20326"/>
                  </a:lnTo>
                  <a:lnTo>
                    <a:pt x="14740" y="30625"/>
                  </a:lnTo>
                  <a:lnTo>
                    <a:pt x="20482" y="41816"/>
                  </a:lnTo>
                  <a:lnTo>
                    <a:pt x="24394" y="47579"/>
                  </a:lnTo>
                  <a:lnTo>
                    <a:pt x="28987" y="53405"/>
                  </a:lnTo>
                  <a:lnTo>
                    <a:pt x="34034" y="59273"/>
                  </a:lnTo>
                  <a:lnTo>
                    <a:pt x="39382" y="65169"/>
                  </a:lnTo>
                  <a:lnTo>
                    <a:pt x="50617" y="77013"/>
                  </a:lnTo>
                  <a:lnTo>
                    <a:pt x="85845" y="112686"/>
                  </a:lnTo>
                  <a:lnTo>
                    <a:pt x="91782" y="116653"/>
                  </a:lnTo>
                  <a:lnTo>
                    <a:pt x="97725" y="119298"/>
                  </a:lnTo>
                  <a:lnTo>
                    <a:pt x="103670" y="121061"/>
                  </a:lnTo>
                  <a:lnTo>
                    <a:pt x="108627" y="123229"/>
                  </a:lnTo>
                  <a:lnTo>
                    <a:pt x="112923" y="125666"/>
                  </a:lnTo>
                  <a:lnTo>
                    <a:pt x="116780" y="128283"/>
                  </a:lnTo>
                  <a:lnTo>
                    <a:pt x="120344" y="129036"/>
                  </a:lnTo>
                  <a:lnTo>
                    <a:pt x="123710" y="128545"/>
                  </a:lnTo>
                  <a:lnTo>
                    <a:pt x="133423" y="1245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Annotation105"/>
            <p:cNvSpPr/>
            <p:nvPr/>
          </p:nvSpPr>
          <p:spPr>
            <a:xfrm>
              <a:off x="7938492" y="4694851"/>
              <a:ext cx="196407" cy="138387"/>
            </a:xfrm>
            <a:custGeom>
              <a:avLst/>
              <a:gdLst/>
              <a:ahLst/>
              <a:cxnLst/>
              <a:rect l="0" t="0" r="0" b="0"/>
              <a:pathLst>
                <a:path w="196407" h="138387">
                  <a:moveTo>
                    <a:pt x="0" y="71437"/>
                  </a:moveTo>
                  <a:lnTo>
                    <a:pt x="4739" y="71437"/>
                  </a:lnTo>
                  <a:lnTo>
                    <a:pt x="7128" y="72429"/>
                  </a:lnTo>
                  <a:lnTo>
                    <a:pt x="12429" y="76177"/>
                  </a:lnTo>
                  <a:lnTo>
                    <a:pt x="14239" y="78566"/>
                  </a:lnTo>
                  <a:lnTo>
                    <a:pt x="15446" y="81151"/>
                  </a:lnTo>
                  <a:lnTo>
                    <a:pt x="16250" y="83866"/>
                  </a:lnTo>
                  <a:lnTo>
                    <a:pt x="17779" y="86668"/>
                  </a:lnTo>
                  <a:lnTo>
                    <a:pt x="19790" y="89529"/>
                  </a:lnTo>
                  <a:lnTo>
                    <a:pt x="22123" y="92427"/>
                  </a:lnTo>
                  <a:lnTo>
                    <a:pt x="24671" y="94360"/>
                  </a:lnTo>
                  <a:lnTo>
                    <a:pt x="27361" y="95649"/>
                  </a:lnTo>
                  <a:lnTo>
                    <a:pt x="34068" y="97717"/>
                  </a:lnTo>
                  <a:lnTo>
                    <a:pt x="39970" y="98075"/>
                  </a:lnTo>
                  <a:lnTo>
                    <a:pt x="41530" y="97133"/>
                  </a:lnTo>
                  <a:lnTo>
                    <a:pt x="42569" y="95513"/>
                  </a:lnTo>
                  <a:lnTo>
                    <a:pt x="44238" y="90524"/>
                  </a:lnTo>
                  <a:lnTo>
                    <a:pt x="47112" y="84550"/>
                  </a:lnTo>
                  <a:lnTo>
                    <a:pt x="49267" y="80179"/>
                  </a:lnTo>
                  <a:lnTo>
                    <a:pt x="50704" y="76273"/>
                  </a:lnTo>
                  <a:lnTo>
                    <a:pt x="51662" y="72677"/>
                  </a:lnTo>
                  <a:lnTo>
                    <a:pt x="52300" y="69287"/>
                  </a:lnTo>
                  <a:lnTo>
                    <a:pt x="52726" y="65043"/>
                  </a:lnTo>
                  <a:lnTo>
                    <a:pt x="53010" y="60229"/>
                  </a:lnTo>
                  <a:lnTo>
                    <a:pt x="53199" y="55035"/>
                  </a:lnTo>
                  <a:lnTo>
                    <a:pt x="54318" y="50581"/>
                  </a:lnTo>
                  <a:lnTo>
                    <a:pt x="56056" y="46619"/>
                  </a:lnTo>
                  <a:lnTo>
                    <a:pt x="58206" y="42985"/>
                  </a:lnTo>
                  <a:lnTo>
                    <a:pt x="59641" y="38579"/>
                  </a:lnTo>
                  <a:lnTo>
                    <a:pt x="60596" y="33657"/>
                  </a:lnTo>
                  <a:lnTo>
                    <a:pt x="61234" y="28391"/>
                  </a:lnTo>
                  <a:lnTo>
                    <a:pt x="61658" y="23888"/>
                  </a:lnTo>
                  <a:lnTo>
                    <a:pt x="61941" y="19894"/>
                  </a:lnTo>
                  <a:lnTo>
                    <a:pt x="62130" y="16239"/>
                  </a:lnTo>
                  <a:lnTo>
                    <a:pt x="63248" y="12810"/>
                  </a:lnTo>
                  <a:lnTo>
                    <a:pt x="64986" y="9532"/>
                  </a:lnTo>
                  <a:lnTo>
                    <a:pt x="70163" y="1883"/>
                  </a:lnTo>
                  <a:lnTo>
                    <a:pt x="71580" y="2248"/>
                  </a:lnTo>
                  <a:lnTo>
                    <a:pt x="75801" y="5298"/>
                  </a:lnTo>
                  <a:lnTo>
                    <a:pt x="77323" y="7501"/>
                  </a:lnTo>
                  <a:lnTo>
                    <a:pt x="78338" y="9961"/>
                  </a:lnTo>
                  <a:lnTo>
                    <a:pt x="79014" y="12594"/>
                  </a:lnTo>
                  <a:lnTo>
                    <a:pt x="80457" y="16334"/>
                  </a:lnTo>
                  <a:lnTo>
                    <a:pt x="82412" y="20810"/>
                  </a:lnTo>
                  <a:lnTo>
                    <a:pt x="84707" y="25780"/>
                  </a:lnTo>
                  <a:lnTo>
                    <a:pt x="88221" y="31077"/>
                  </a:lnTo>
                  <a:lnTo>
                    <a:pt x="92548" y="36593"/>
                  </a:lnTo>
                  <a:lnTo>
                    <a:pt x="97418" y="42254"/>
                  </a:lnTo>
                  <a:lnTo>
                    <a:pt x="101657" y="49006"/>
                  </a:lnTo>
                  <a:lnTo>
                    <a:pt x="105474" y="56483"/>
                  </a:lnTo>
                  <a:lnTo>
                    <a:pt x="109011" y="64444"/>
                  </a:lnTo>
                  <a:lnTo>
                    <a:pt x="113354" y="71736"/>
                  </a:lnTo>
                  <a:lnTo>
                    <a:pt x="118234" y="78581"/>
                  </a:lnTo>
                  <a:lnTo>
                    <a:pt x="123471" y="85130"/>
                  </a:lnTo>
                  <a:lnTo>
                    <a:pt x="128946" y="91480"/>
                  </a:lnTo>
                  <a:lnTo>
                    <a:pt x="134581" y="97697"/>
                  </a:lnTo>
                  <a:lnTo>
                    <a:pt x="146134" y="109898"/>
                  </a:lnTo>
                  <a:lnTo>
                    <a:pt x="157884" y="121934"/>
                  </a:lnTo>
                  <a:lnTo>
                    <a:pt x="162803" y="125938"/>
                  </a:lnTo>
                  <a:lnTo>
                    <a:pt x="167074" y="128606"/>
                  </a:lnTo>
                  <a:lnTo>
                    <a:pt x="170914" y="130386"/>
                  </a:lnTo>
                  <a:lnTo>
                    <a:pt x="174466" y="132564"/>
                  </a:lnTo>
                  <a:lnTo>
                    <a:pt x="177827" y="135009"/>
                  </a:lnTo>
                  <a:lnTo>
                    <a:pt x="181059" y="137631"/>
                  </a:lnTo>
                  <a:lnTo>
                    <a:pt x="184206" y="138386"/>
                  </a:lnTo>
                  <a:lnTo>
                    <a:pt x="187296" y="137898"/>
                  </a:lnTo>
                  <a:lnTo>
                    <a:pt x="190348" y="136580"/>
                  </a:lnTo>
                  <a:lnTo>
                    <a:pt x="192383" y="134710"/>
                  </a:lnTo>
                  <a:lnTo>
                    <a:pt x="193740" y="132470"/>
                  </a:lnTo>
                  <a:lnTo>
                    <a:pt x="194644" y="129985"/>
                  </a:lnTo>
                  <a:lnTo>
                    <a:pt x="195247" y="126344"/>
                  </a:lnTo>
                  <a:lnTo>
                    <a:pt x="195649" y="121933"/>
                  </a:lnTo>
                  <a:lnTo>
                    <a:pt x="195917" y="117007"/>
                  </a:lnTo>
                  <a:lnTo>
                    <a:pt x="196215" y="106242"/>
                  </a:lnTo>
                  <a:lnTo>
                    <a:pt x="196406" y="83163"/>
                  </a:lnTo>
                  <a:lnTo>
                    <a:pt x="195430" y="76278"/>
                  </a:lnTo>
                  <a:lnTo>
                    <a:pt x="193787" y="68711"/>
                  </a:lnTo>
                  <a:lnTo>
                    <a:pt x="191699" y="60690"/>
                  </a:lnTo>
                  <a:lnTo>
                    <a:pt x="190307" y="53358"/>
                  </a:lnTo>
                  <a:lnTo>
                    <a:pt x="189379" y="46486"/>
                  </a:lnTo>
                  <a:lnTo>
                    <a:pt x="188761" y="39921"/>
                  </a:lnTo>
                  <a:lnTo>
                    <a:pt x="188348" y="33559"/>
                  </a:lnTo>
                  <a:lnTo>
                    <a:pt x="188073" y="27333"/>
                  </a:lnTo>
                  <a:lnTo>
                    <a:pt x="187686" y="11737"/>
                  </a:lnTo>
                  <a:lnTo>
                    <a:pt x="18752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Annotation106"/>
            <p:cNvSpPr/>
            <p:nvPr/>
          </p:nvSpPr>
          <p:spPr>
            <a:xfrm>
              <a:off x="8018859" y="4507327"/>
              <a:ext cx="107109" cy="142797"/>
            </a:xfrm>
            <a:custGeom>
              <a:avLst/>
              <a:gdLst/>
              <a:ahLst/>
              <a:cxnLst/>
              <a:rect l="0" t="0" r="0" b="0"/>
              <a:pathLst>
                <a:path w="107109" h="142797">
                  <a:moveTo>
                    <a:pt x="26789" y="0"/>
                  </a:moveTo>
                  <a:lnTo>
                    <a:pt x="22049" y="0"/>
                  </a:lnTo>
                  <a:lnTo>
                    <a:pt x="20653" y="993"/>
                  </a:lnTo>
                  <a:lnTo>
                    <a:pt x="19722" y="2646"/>
                  </a:lnTo>
                  <a:lnTo>
                    <a:pt x="18227" y="7688"/>
                  </a:lnTo>
                  <a:lnTo>
                    <a:pt x="15377" y="11024"/>
                  </a:lnTo>
                  <a:lnTo>
                    <a:pt x="13228" y="13302"/>
                  </a:lnTo>
                  <a:lnTo>
                    <a:pt x="11795" y="15814"/>
                  </a:lnTo>
                  <a:lnTo>
                    <a:pt x="10840" y="18480"/>
                  </a:lnTo>
                  <a:lnTo>
                    <a:pt x="10204" y="21250"/>
                  </a:lnTo>
                  <a:lnTo>
                    <a:pt x="8786" y="24089"/>
                  </a:lnTo>
                  <a:lnTo>
                    <a:pt x="6850" y="26974"/>
                  </a:lnTo>
                  <a:lnTo>
                    <a:pt x="4568" y="29889"/>
                  </a:lnTo>
                  <a:lnTo>
                    <a:pt x="3044" y="33816"/>
                  </a:lnTo>
                  <a:lnTo>
                    <a:pt x="2030" y="38420"/>
                  </a:lnTo>
                  <a:lnTo>
                    <a:pt x="1353" y="43472"/>
                  </a:lnTo>
                  <a:lnTo>
                    <a:pt x="1894" y="47833"/>
                  </a:lnTo>
                  <a:lnTo>
                    <a:pt x="3247" y="51733"/>
                  </a:lnTo>
                  <a:lnTo>
                    <a:pt x="5142" y="55324"/>
                  </a:lnTo>
                  <a:lnTo>
                    <a:pt x="6404" y="59703"/>
                  </a:lnTo>
                  <a:lnTo>
                    <a:pt x="7246" y="64607"/>
                  </a:lnTo>
                  <a:lnTo>
                    <a:pt x="7808" y="69860"/>
                  </a:lnTo>
                  <a:lnTo>
                    <a:pt x="9174" y="74355"/>
                  </a:lnTo>
                  <a:lnTo>
                    <a:pt x="11077" y="78343"/>
                  </a:lnTo>
                  <a:lnTo>
                    <a:pt x="13338" y="81994"/>
                  </a:lnTo>
                  <a:lnTo>
                    <a:pt x="15837" y="86413"/>
                  </a:lnTo>
                  <a:lnTo>
                    <a:pt x="21260" y="96614"/>
                  </a:lnTo>
                  <a:lnTo>
                    <a:pt x="24095" y="101120"/>
                  </a:lnTo>
                  <a:lnTo>
                    <a:pt x="26978" y="105117"/>
                  </a:lnTo>
                  <a:lnTo>
                    <a:pt x="29892" y="108773"/>
                  </a:lnTo>
                  <a:lnTo>
                    <a:pt x="32826" y="112203"/>
                  </a:lnTo>
                  <a:lnTo>
                    <a:pt x="35775" y="115482"/>
                  </a:lnTo>
                  <a:lnTo>
                    <a:pt x="38733" y="118660"/>
                  </a:lnTo>
                  <a:lnTo>
                    <a:pt x="52377" y="132613"/>
                  </a:lnTo>
                  <a:lnTo>
                    <a:pt x="56746" y="136034"/>
                  </a:lnTo>
                  <a:lnTo>
                    <a:pt x="60651" y="138315"/>
                  </a:lnTo>
                  <a:lnTo>
                    <a:pt x="64247" y="139834"/>
                  </a:lnTo>
                  <a:lnTo>
                    <a:pt x="68628" y="140848"/>
                  </a:lnTo>
                  <a:lnTo>
                    <a:pt x="73533" y="141524"/>
                  </a:lnTo>
                  <a:lnTo>
                    <a:pt x="78788" y="141974"/>
                  </a:lnTo>
                  <a:lnTo>
                    <a:pt x="83283" y="142274"/>
                  </a:lnTo>
                  <a:lnTo>
                    <a:pt x="90924" y="142609"/>
                  </a:lnTo>
                  <a:lnTo>
                    <a:pt x="100804" y="142796"/>
                  </a:lnTo>
                  <a:lnTo>
                    <a:pt x="102920" y="141831"/>
                  </a:lnTo>
                  <a:lnTo>
                    <a:pt x="104333" y="140194"/>
                  </a:lnTo>
                  <a:lnTo>
                    <a:pt x="105274" y="138111"/>
                  </a:lnTo>
                  <a:lnTo>
                    <a:pt x="105902" y="134739"/>
                  </a:lnTo>
                  <a:lnTo>
                    <a:pt x="106320" y="130505"/>
                  </a:lnTo>
                  <a:lnTo>
                    <a:pt x="106785" y="121503"/>
                  </a:lnTo>
                  <a:lnTo>
                    <a:pt x="106992" y="114194"/>
                  </a:lnTo>
                  <a:lnTo>
                    <a:pt x="107108" y="99760"/>
                  </a:lnTo>
                  <a:lnTo>
                    <a:pt x="105140" y="94288"/>
                  </a:lnTo>
                  <a:lnTo>
                    <a:pt x="101843" y="88656"/>
                  </a:lnTo>
                  <a:lnTo>
                    <a:pt x="97661" y="82916"/>
                  </a:lnTo>
                  <a:lnTo>
                    <a:pt x="93881" y="78098"/>
                  </a:lnTo>
                  <a:lnTo>
                    <a:pt x="90369" y="73893"/>
                  </a:lnTo>
                  <a:lnTo>
                    <a:pt x="87035" y="70098"/>
                  </a:lnTo>
                  <a:lnTo>
                    <a:pt x="82828" y="66576"/>
                  </a:lnTo>
                  <a:lnTo>
                    <a:pt x="78040" y="63236"/>
                  </a:lnTo>
                  <a:lnTo>
                    <a:pt x="72862" y="60017"/>
                  </a:lnTo>
                  <a:lnTo>
                    <a:pt x="66434" y="57870"/>
                  </a:lnTo>
                  <a:lnTo>
                    <a:pt x="59172" y="56440"/>
                  </a:lnTo>
                  <a:lnTo>
                    <a:pt x="51355" y="55486"/>
                  </a:lnTo>
                  <a:lnTo>
                    <a:pt x="44158" y="54850"/>
                  </a:lnTo>
                  <a:lnTo>
                    <a:pt x="37376" y="54426"/>
                  </a:lnTo>
                  <a:lnTo>
                    <a:pt x="30871" y="54144"/>
                  </a:lnTo>
                  <a:lnTo>
                    <a:pt x="25542" y="54948"/>
                  </a:lnTo>
                  <a:lnTo>
                    <a:pt x="20997" y="56475"/>
                  </a:lnTo>
                  <a:lnTo>
                    <a:pt x="16975" y="58487"/>
                  </a:lnTo>
                  <a:lnTo>
                    <a:pt x="13300" y="60819"/>
                  </a:lnTo>
                  <a:lnTo>
                    <a:pt x="9860" y="63366"/>
                  </a:lnTo>
                  <a:lnTo>
                    <a:pt x="0" y="714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SMARTInkAnnotation107"/>
            <p:cNvSpPr/>
            <p:nvPr/>
          </p:nvSpPr>
          <p:spPr>
            <a:xfrm>
              <a:off x="3501519" y="3953687"/>
              <a:ext cx="998705" cy="660648"/>
            </a:xfrm>
            <a:custGeom>
              <a:avLst/>
              <a:gdLst/>
              <a:ahLst/>
              <a:cxnLst/>
              <a:rect l="0" t="0" r="0" b="0"/>
              <a:pathLst>
                <a:path w="998705" h="660648">
                  <a:moveTo>
                    <a:pt x="266809" y="0"/>
                  </a:moveTo>
                  <a:lnTo>
                    <a:pt x="257328" y="0"/>
                  </a:lnTo>
                  <a:lnTo>
                    <a:pt x="247382" y="2646"/>
                  </a:lnTo>
                  <a:lnTo>
                    <a:pt x="237339" y="7129"/>
                  </a:lnTo>
                  <a:lnTo>
                    <a:pt x="224123" y="15231"/>
                  </a:lnTo>
                  <a:lnTo>
                    <a:pt x="193995" y="29504"/>
                  </a:lnTo>
                  <a:lnTo>
                    <a:pt x="165529" y="45453"/>
                  </a:lnTo>
                  <a:lnTo>
                    <a:pt x="144405" y="57905"/>
                  </a:lnTo>
                  <a:lnTo>
                    <a:pt x="106591" y="87505"/>
                  </a:lnTo>
                  <a:lnTo>
                    <a:pt x="89437" y="101399"/>
                  </a:lnTo>
                  <a:lnTo>
                    <a:pt x="75198" y="117496"/>
                  </a:lnTo>
                  <a:lnTo>
                    <a:pt x="59610" y="137218"/>
                  </a:lnTo>
                  <a:lnTo>
                    <a:pt x="51285" y="148033"/>
                  </a:lnTo>
                  <a:lnTo>
                    <a:pt x="36745" y="167987"/>
                  </a:lnTo>
                  <a:lnTo>
                    <a:pt x="23668" y="187770"/>
                  </a:lnTo>
                  <a:lnTo>
                    <a:pt x="17402" y="198602"/>
                  </a:lnTo>
                  <a:lnTo>
                    <a:pt x="11241" y="209791"/>
                  </a:lnTo>
                  <a:lnTo>
                    <a:pt x="7134" y="221221"/>
                  </a:lnTo>
                  <a:lnTo>
                    <a:pt x="4395" y="232808"/>
                  </a:lnTo>
                  <a:lnTo>
                    <a:pt x="2570" y="244502"/>
                  </a:lnTo>
                  <a:lnTo>
                    <a:pt x="1352" y="256267"/>
                  </a:lnTo>
                  <a:lnTo>
                    <a:pt x="541" y="268079"/>
                  </a:lnTo>
                  <a:lnTo>
                    <a:pt x="0" y="279922"/>
                  </a:lnTo>
                  <a:lnTo>
                    <a:pt x="632" y="291786"/>
                  </a:lnTo>
                  <a:lnTo>
                    <a:pt x="2045" y="303664"/>
                  </a:lnTo>
                  <a:lnTo>
                    <a:pt x="3979" y="315552"/>
                  </a:lnTo>
                  <a:lnTo>
                    <a:pt x="6261" y="327446"/>
                  </a:lnTo>
                  <a:lnTo>
                    <a:pt x="11443" y="351245"/>
                  </a:lnTo>
                  <a:lnTo>
                    <a:pt x="16197" y="364140"/>
                  </a:lnTo>
                  <a:lnTo>
                    <a:pt x="22344" y="377697"/>
                  </a:lnTo>
                  <a:lnTo>
                    <a:pt x="48856" y="430361"/>
                  </a:lnTo>
                  <a:lnTo>
                    <a:pt x="56022" y="442680"/>
                  </a:lnTo>
                  <a:lnTo>
                    <a:pt x="63777" y="454863"/>
                  </a:lnTo>
                  <a:lnTo>
                    <a:pt x="71923" y="466952"/>
                  </a:lnTo>
                  <a:lnTo>
                    <a:pt x="88912" y="490969"/>
                  </a:lnTo>
                  <a:lnTo>
                    <a:pt x="124072" y="538725"/>
                  </a:lnTo>
                  <a:lnTo>
                    <a:pt x="133948" y="549650"/>
                  </a:lnTo>
                  <a:lnTo>
                    <a:pt x="155504" y="569726"/>
                  </a:lnTo>
                  <a:lnTo>
                    <a:pt x="175668" y="585925"/>
                  </a:lnTo>
                  <a:lnTo>
                    <a:pt x="206401" y="606201"/>
                  </a:lnTo>
                  <a:lnTo>
                    <a:pt x="230039" y="618672"/>
                  </a:lnTo>
                  <a:lnTo>
                    <a:pt x="257081" y="630830"/>
                  </a:lnTo>
                  <a:lnTo>
                    <a:pt x="285637" y="637556"/>
                  </a:lnTo>
                  <a:lnTo>
                    <a:pt x="315857" y="641538"/>
                  </a:lnTo>
                  <a:lnTo>
                    <a:pt x="406074" y="655051"/>
                  </a:lnTo>
                  <a:lnTo>
                    <a:pt x="426129" y="656966"/>
                  </a:lnTo>
                  <a:lnTo>
                    <a:pt x="446444" y="658243"/>
                  </a:lnTo>
                  <a:lnTo>
                    <a:pt x="466933" y="659094"/>
                  </a:lnTo>
                  <a:lnTo>
                    <a:pt x="510865" y="660040"/>
                  </a:lnTo>
                  <a:lnTo>
                    <a:pt x="603744" y="660647"/>
                  </a:lnTo>
                  <a:lnTo>
                    <a:pt x="627362" y="659704"/>
                  </a:lnTo>
                  <a:lnTo>
                    <a:pt x="651045" y="658084"/>
                  </a:lnTo>
                  <a:lnTo>
                    <a:pt x="674771" y="656011"/>
                  </a:lnTo>
                  <a:lnTo>
                    <a:pt x="719654" y="651063"/>
                  </a:lnTo>
                  <a:lnTo>
                    <a:pt x="741347" y="648354"/>
                  </a:lnTo>
                  <a:lnTo>
                    <a:pt x="761761" y="644564"/>
                  </a:lnTo>
                  <a:lnTo>
                    <a:pt x="781324" y="640053"/>
                  </a:lnTo>
                  <a:lnTo>
                    <a:pt x="800319" y="635061"/>
                  </a:lnTo>
                  <a:lnTo>
                    <a:pt x="818935" y="628757"/>
                  </a:lnTo>
                  <a:lnTo>
                    <a:pt x="837299" y="621578"/>
                  </a:lnTo>
                  <a:lnTo>
                    <a:pt x="855495" y="613815"/>
                  </a:lnTo>
                  <a:lnTo>
                    <a:pt x="886297" y="594606"/>
                  </a:lnTo>
                  <a:lnTo>
                    <a:pt x="900066" y="583927"/>
                  </a:lnTo>
                  <a:lnTo>
                    <a:pt x="913215" y="572839"/>
                  </a:lnTo>
                  <a:lnTo>
                    <a:pt x="925950" y="561479"/>
                  </a:lnTo>
                  <a:lnTo>
                    <a:pt x="938408" y="549936"/>
                  </a:lnTo>
                  <a:lnTo>
                    <a:pt x="948698" y="536288"/>
                  </a:lnTo>
                  <a:lnTo>
                    <a:pt x="957542" y="521236"/>
                  </a:lnTo>
                  <a:lnTo>
                    <a:pt x="965423" y="505249"/>
                  </a:lnTo>
                  <a:lnTo>
                    <a:pt x="972661" y="489629"/>
                  </a:lnTo>
                  <a:lnTo>
                    <a:pt x="985995" y="459045"/>
                  </a:lnTo>
                  <a:lnTo>
                    <a:pt x="990344" y="442952"/>
                  </a:lnTo>
                  <a:lnTo>
                    <a:pt x="993244" y="426270"/>
                  </a:lnTo>
                  <a:lnTo>
                    <a:pt x="995177" y="409196"/>
                  </a:lnTo>
                  <a:lnTo>
                    <a:pt x="996466" y="392852"/>
                  </a:lnTo>
                  <a:lnTo>
                    <a:pt x="997325" y="376994"/>
                  </a:lnTo>
                  <a:lnTo>
                    <a:pt x="998280" y="346146"/>
                  </a:lnTo>
                  <a:lnTo>
                    <a:pt x="998704" y="315900"/>
                  </a:lnTo>
                  <a:lnTo>
                    <a:pt x="996833" y="300889"/>
                  </a:lnTo>
                  <a:lnTo>
                    <a:pt x="993601" y="285921"/>
                  </a:lnTo>
                  <a:lnTo>
                    <a:pt x="989462" y="270981"/>
                  </a:lnTo>
                  <a:lnTo>
                    <a:pt x="984718" y="256060"/>
                  </a:lnTo>
                  <a:lnTo>
                    <a:pt x="979571" y="241152"/>
                  </a:lnTo>
                  <a:lnTo>
                    <a:pt x="974156" y="226252"/>
                  </a:lnTo>
                  <a:lnTo>
                    <a:pt x="968561" y="212350"/>
                  </a:lnTo>
                  <a:lnTo>
                    <a:pt x="962847" y="199113"/>
                  </a:lnTo>
                  <a:lnTo>
                    <a:pt x="957053" y="186320"/>
                  </a:lnTo>
                  <a:lnTo>
                    <a:pt x="949221" y="173823"/>
                  </a:lnTo>
                  <a:lnTo>
                    <a:pt x="940032" y="161523"/>
                  </a:lnTo>
                  <a:lnTo>
                    <a:pt x="929937" y="149353"/>
                  </a:lnTo>
                  <a:lnTo>
                    <a:pt x="919238" y="137272"/>
                  </a:lnTo>
                  <a:lnTo>
                    <a:pt x="896767" y="113265"/>
                  </a:lnTo>
                  <a:lnTo>
                    <a:pt x="884226" y="102299"/>
                  </a:lnTo>
                  <a:lnTo>
                    <a:pt x="857063" y="82177"/>
                  </a:lnTo>
                  <a:lnTo>
                    <a:pt x="828454" y="63312"/>
                  </a:lnTo>
                  <a:lnTo>
                    <a:pt x="798210" y="45998"/>
                  </a:lnTo>
                  <a:lnTo>
                    <a:pt x="781811" y="38603"/>
                  </a:lnTo>
                  <a:lnTo>
                    <a:pt x="764925" y="31688"/>
                  </a:lnTo>
                  <a:lnTo>
                    <a:pt x="747715" y="26086"/>
                  </a:lnTo>
                  <a:lnTo>
                    <a:pt x="730288" y="21360"/>
                  </a:lnTo>
                  <a:lnTo>
                    <a:pt x="712717" y="17216"/>
                  </a:lnTo>
                  <a:lnTo>
                    <a:pt x="695050" y="14454"/>
                  </a:lnTo>
                  <a:lnTo>
                    <a:pt x="677319" y="12612"/>
                  </a:lnTo>
                  <a:lnTo>
                    <a:pt x="659544" y="11385"/>
                  </a:lnTo>
                  <a:lnTo>
                    <a:pt x="641742" y="10566"/>
                  </a:lnTo>
                  <a:lnTo>
                    <a:pt x="606086" y="9657"/>
                  </a:lnTo>
                  <a:lnTo>
                    <a:pt x="578334" y="11898"/>
                  </a:lnTo>
                  <a:lnTo>
                    <a:pt x="543629" y="178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SMARTInkAnnotation108"/>
            <p:cNvSpPr/>
            <p:nvPr/>
          </p:nvSpPr>
          <p:spPr>
            <a:xfrm>
              <a:off x="693013" y="4007265"/>
              <a:ext cx="1001486" cy="704863"/>
            </a:xfrm>
            <a:custGeom>
              <a:avLst/>
              <a:gdLst/>
              <a:ahLst/>
              <a:cxnLst/>
              <a:rect l="0" t="0" r="0" b="0"/>
              <a:pathLst>
                <a:path w="1001486" h="704863">
                  <a:moveTo>
                    <a:pt x="655370" y="89297"/>
                  </a:moveTo>
                  <a:lnTo>
                    <a:pt x="655370" y="84556"/>
                  </a:lnTo>
                  <a:lnTo>
                    <a:pt x="654377" y="83160"/>
                  </a:lnTo>
                  <a:lnTo>
                    <a:pt x="652724" y="82229"/>
                  </a:lnTo>
                  <a:lnTo>
                    <a:pt x="650629" y="81608"/>
                  </a:lnTo>
                  <a:lnTo>
                    <a:pt x="645656" y="78273"/>
                  </a:lnTo>
                  <a:lnTo>
                    <a:pt x="642941" y="75994"/>
                  </a:lnTo>
                  <a:lnTo>
                    <a:pt x="631986" y="73463"/>
                  </a:lnTo>
                  <a:lnTo>
                    <a:pt x="609084" y="69392"/>
                  </a:lnTo>
                  <a:lnTo>
                    <a:pt x="591142" y="65567"/>
                  </a:lnTo>
                  <a:lnTo>
                    <a:pt x="569939" y="63868"/>
                  </a:lnTo>
                  <a:lnTo>
                    <a:pt x="544640" y="63112"/>
                  </a:lnTo>
                  <a:lnTo>
                    <a:pt x="516860" y="63768"/>
                  </a:lnTo>
                  <a:lnTo>
                    <a:pt x="487976" y="67367"/>
                  </a:lnTo>
                  <a:lnTo>
                    <a:pt x="439084" y="74972"/>
                  </a:lnTo>
                  <a:lnTo>
                    <a:pt x="407107" y="80615"/>
                  </a:lnTo>
                  <a:lnTo>
                    <a:pt x="376359" y="87423"/>
                  </a:lnTo>
                  <a:lnTo>
                    <a:pt x="346157" y="97063"/>
                  </a:lnTo>
                  <a:lnTo>
                    <a:pt x="318843" y="107961"/>
                  </a:lnTo>
                  <a:lnTo>
                    <a:pt x="292482" y="119420"/>
                  </a:lnTo>
                  <a:lnTo>
                    <a:pt x="264230" y="131127"/>
                  </a:lnTo>
                  <a:lnTo>
                    <a:pt x="237782" y="145591"/>
                  </a:lnTo>
                  <a:lnTo>
                    <a:pt x="211807" y="162934"/>
                  </a:lnTo>
                  <a:lnTo>
                    <a:pt x="183725" y="183871"/>
                  </a:lnTo>
                  <a:lnTo>
                    <a:pt x="160000" y="203759"/>
                  </a:lnTo>
                  <a:lnTo>
                    <a:pt x="137549" y="223512"/>
                  </a:lnTo>
                  <a:lnTo>
                    <a:pt x="111035" y="245521"/>
                  </a:lnTo>
                  <a:lnTo>
                    <a:pt x="99003" y="256946"/>
                  </a:lnTo>
                  <a:lnTo>
                    <a:pt x="88005" y="268532"/>
                  </a:lnTo>
                  <a:lnTo>
                    <a:pt x="77697" y="280224"/>
                  </a:lnTo>
                  <a:lnTo>
                    <a:pt x="67849" y="292980"/>
                  </a:lnTo>
                  <a:lnTo>
                    <a:pt x="58306" y="306445"/>
                  </a:lnTo>
                  <a:lnTo>
                    <a:pt x="48968" y="320383"/>
                  </a:lnTo>
                  <a:lnTo>
                    <a:pt x="40758" y="334635"/>
                  </a:lnTo>
                  <a:lnTo>
                    <a:pt x="33301" y="349098"/>
                  </a:lnTo>
                  <a:lnTo>
                    <a:pt x="26344" y="363701"/>
                  </a:lnTo>
                  <a:lnTo>
                    <a:pt x="20715" y="377405"/>
                  </a:lnTo>
                  <a:lnTo>
                    <a:pt x="15970" y="390509"/>
                  </a:lnTo>
                  <a:lnTo>
                    <a:pt x="11814" y="403215"/>
                  </a:lnTo>
                  <a:lnTo>
                    <a:pt x="8051" y="416646"/>
                  </a:lnTo>
                  <a:lnTo>
                    <a:pt x="4551" y="430561"/>
                  </a:lnTo>
                  <a:lnTo>
                    <a:pt x="1225" y="444798"/>
                  </a:lnTo>
                  <a:lnTo>
                    <a:pt x="0" y="459251"/>
                  </a:lnTo>
                  <a:lnTo>
                    <a:pt x="175" y="473847"/>
                  </a:lnTo>
                  <a:lnTo>
                    <a:pt x="1284" y="488539"/>
                  </a:lnTo>
                  <a:lnTo>
                    <a:pt x="3016" y="502302"/>
                  </a:lnTo>
                  <a:lnTo>
                    <a:pt x="5163" y="515446"/>
                  </a:lnTo>
                  <a:lnTo>
                    <a:pt x="7586" y="528177"/>
                  </a:lnTo>
                  <a:lnTo>
                    <a:pt x="11186" y="540634"/>
                  </a:lnTo>
                  <a:lnTo>
                    <a:pt x="15570" y="552907"/>
                  </a:lnTo>
                  <a:lnTo>
                    <a:pt x="20477" y="565057"/>
                  </a:lnTo>
                  <a:lnTo>
                    <a:pt x="31221" y="586496"/>
                  </a:lnTo>
                  <a:lnTo>
                    <a:pt x="36865" y="596380"/>
                  </a:lnTo>
                  <a:lnTo>
                    <a:pt x="53718" y="615300"/>
                  </a:lnTo>
                  <a:lnTo>
                    <a:pt x="73446" y="633630"/>
                  </a:lnTo>
                  <a:lnTo>
                    <a:pt x="92135" y="651699"/>
                  </a:lnTo>
                  <a:lnTo>
                    <a:pt x="115655" y="667006"/>
                  </a:lnTo>
                  <a:lnTo>
                    <a:pt x="142645" y="679431"/>
                  </a:lnTo>
                  <a:lnTo>
                    <a:pt x="171177" y="688261"/>
                  </a:lnTo>
                  <a:lnTo>
                    <a:pt x="200394" y="695493"/>
                  </a:lnTo>
                  <a:lnTo>
                    <a:pt x="215131" y="698810"/>
                  </a:lnTo>
                  <a:lnTo>
                    <a:pt x="231901" y="701022"/>
                  </a:lnTo>
                  <a:lnTo>
                    <a:pt x="250026" y="702496"/>
                  </a:lnTo>
                  <a:lnTo>
                    <a:pt x="269054" y="703479"/>
                  </a:lnTo>
                  <a:lnTo>
                    <a:pt x="308718" y="704571"/>
                  </a:lnTo>
                  <a:lnTo>
                    <a:pt x="329019" y="704862"/>
                  </a:lnTo>
                  <a:lnTo>
                    <a:pt x="350490" y="704064"/>
                  </a:lnTo>
                  <a:lnTo>
                    <a:pt x="372741" y="702540"/>
                  </a:lnTo>
                  <a:lnTo>
                    <a:pt x="418632" y="698201"/>
                  </a:lnTo>
                  <a:lnTo>
                    <a:pt x="465486" y="692965"/>
                  </a:lnTo>
                  <a:lnTo>
                    <a:pt x="490085" y="689187"/>
                  </a:lnTo>
                  <a:lnTo>
                    <a:pt x="515414" y="684684"/>
                  </a:lnTo>
                  <a:lnTo>
                    <a:pt x="567371" y="674390"/>
                  </a:lnTo>
                  <a:lnTo>
                    <a:pt x="620228" y="663200"/>
                  </a:lnTo>
                  <a:lnTo>
                    <a:pt x="695449" y="645744"/>
                  </a:lnTo>
                  <a:lnTo>
                    <a:pt x="719792" y="638855"/>
                  </a:lnTo>
                  <a:lnTo>
                    <a:pt x="743958" y="631286"/>
                  </a:lnTo>
                  <a:lnTo>
                    <a:pt x="768007" y="623264"/>
                  </a:lnTo>
                  <a:lnTo>
                    <a:pt x="790984" y="614939"/>
                  </a:lnTo>
                  <a:lnTo>
                    <a:pt x="835036" y="597752"/>
                  </a:lnTo>
                  <a:lnTo>
                    <a:pt x="854522" y="587017"/>
                  </a:lnTo>
                  <a:lnTo>
                    <a:pt x="872474" y="574899"/>
                  </a:lnTo>
                  <a:lnTo>
                    <a:pt x="889403" y="561860"/>
                  </a:lnTo>
                  <a:lnTo>
                    <a:pt x="904657" y="549198"/>
                  </a:lnTo>
                  <a:lnTo>
                    <a:pt x="918796" y="536788"/>
                  </a:lnTo>
                  <a:lnTo>
                    <a:pt x="932190" y="524546"/>
                  </a:lnTo>
                  <a:lnTo>
                    <a:pt x="944096" y="511424"/>
                  </a:lnTo>
                  <a:lnTo>
                    <a:pt x="955010" y="497715"/>
                  </a:lnTo>
                  <a:lnTo>
                    <a:pt x="965263" y="483615"/>
                  </a:lnTo>
                  <a:lnTo>
                    <a:pt x="973090" y="468261"/>
                  </a:lnTo>
                  <a:lnTo>
                    <a:pt x="979301" y="452072"/>
                  </a:lnTo>
                  <a:lnTo>
                    <a:pt x="984433" y="435327"/>
                  </a:lnTo>
                  <a:lnTo>
                    <a:pt x="988847" y="418210"/>
                  </a:lnTo>
                  <a:lnTo>
                    <a:pt x="992781" y="400845"/>
                  </a:lnTo>
                  <a:lnTo>
                    <a:pt x="996397" y="383316"/>
                  </a:lnTo>
                  <a:lnTo>
                    <a:pt x="998807" y="366669"/>
                  </a:lnTo>
                  <a:lnTo>
                    <a:pt x="1000414" y="350610"/>
                  </a:lnTo>
                  <a:lnTo>
                    <a:pt x="1001485" y="334944"/>
                  </a:lnTo>
                  <a:lnTo>
                    <a:pt x="1000215" y="319538"/>
                  </a:lnTo>
                  <a:lnTo>
                    <a:pt x="997384" y="304306"/>
                  </a:lnTo>
                  <a:lnTo>
                    <a:pt x="993512" y="289191"/>
                  </a:lnTo>
                  <a:lnTo>
                    <a:pt x="988946" y="274154"/>
                  </a:lnTo>
                  <a:lnTo>
                    <a:pt x="983918" y="259167"/>
                  </a:lnTo>
                  <a:lnTo>
                    <a:pt x="973040" y="229287"/>
                  </a:lnTo>
                  <a:lnTo>
                    <a:pt x="961590" y="199470"/>
                  </a:lnTo>
                  <a:lnTo>
                    <a:pt x="953774" y="184574"/>
                  </a:lnTo>
                  <a:lnTo>
                    <a:pt x="944595" y="169682"/>
                  </a:lnTo>
                  <a:lnTo>
                    <a:pt x="934507" y="154793"/>
                  </a:lnTo>
                  <a:lnTo>
                    <a:pt x="922820" y="140898"/>
                  </a:lnTo>
                  <a:lnTo>
                    <a:pt x="910069" y="127666"/>
                  </a:lnTo>
                  <a:lnTo>
                    <a:pt x="896606" y="114876"/>
                  </a:lnTo>
                  <a:lnTo>
                    <a:pt x="881679" y="102381"/>
                  </a:lnTo>
                  <a:lnTo>
                    <a:pt x="865774" y="90082"/>
                  </a:lnTo>
                  <a:lnTo>
                    <a:pt x="849217" y="77914"/>
                  </a:lnTo>
                  <a:lnTo>
                    <a:pt x="832226" y="66826"/>
                  </a:lnTo>
                  <a:lnTo>
                    <a:pt x="814946" y="56457"/>
                  </a:lnTo>
                  <a:lnTo>
                    <a:pt x="797472" y="46567"/>
                  </a:lnTo>
                  <a:lnTo>
                    <a:pt x="778878" y="37990"/>
                  </a:lnTo>
                  <a:lnTo>
                    <a:pt x="759537" y="30288"/>
                  </a:lnTo>
                  <a:lnTo>
                    <a:pt x="739697" y="23168"/>
                  </a:lnTo>
                  <a:lnTo>
                    <a:pt x="717541" y="17430"/>
                  </a:lnTo>
                  <a:lnTo>
                    <a:pt x="693841" y="12612"/>
                  </a:lnTo>
                  <a:lnTo>
                    <a:pt x="61965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77785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44008" y="1412776"/>
            <a:ext cx="4464496" cy="5017233"/>
            <a:chOff x="4644008" y="1412776"/>
            <a:chExt cx="4464496" cy="5017233"/>
          </a:xfrm>
        </p:grpSpPr>
        <p:grpSp>
          <p:nvGrpSpPr>
            <p:cNvPr id="21" name="Group 20"/>
            <p:cNvGrpSpPr/>
            <p:nvPr/>
          </p:nvGrpSpPr>
          <p:grpSpPr>
            <a:xfrm>
              <a:off x="5126636" y="1412776"/>
              <a:ext cx="3981868" cy="5017233"/>
              <a:chOff x="5126636" y="1720163"/>
              <a:chExt cx="3981868" cy="5017233"/>
            </a:xfrm>
          </p:grpSpPr>
          <p:pic>
            <p:nvPicPr>
              <p:cNvPr id="22" name="il_fi" descr="http://www.beltina.org/pics/nephron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932" t="-2227" r="3623" b="21074"/>
              <a:stretch/>
            </p:blipFill>
            <p:spPr bwMode="auto">
              <a:xfrm>
                <a:off x="5126636" y="1720163"/>
                <a:ext cx="3981868" cy="501723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156176" y="1988840"/>
                <a:ext cx="244827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20872981">
                <a:off x="6373933" y="2172600"/>
                <a:ext cx="458417" cy="75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219518">
                <a:off x="7563217" y="4595090"/>
                <a:ext cx="838040" cy="198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457476" y="5488430"/>
                <a:ext cx="1340890" cy="75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4932040" y="2240841"/>
              <a:ext cx="360040" cy="3240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112060" y="1556792"/>
              <a:ext cx="1491081" cy="6840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44008" y="3789040"/>
              <a:ext cx="1656183" cy="1492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179512" y="150125"/>
            <a:ext cx="8928992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9600" b="1" dirty="0" smtClean="0">
                <a:solidFill>
                  <a:schemeClr val="accent6">
                    <a:lumMod val="75000"/>
                  </a:schemeClr>
                </a:solidFill>
              </a:rPr>
              <a:t>SECRETION…</a:t>
            </a:r>
            <a:endParaRPr lang="en-CA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81454"/>
            <a:ext cx="4624458" cy="4915898"/>
          </a:xfrm>
        </p:spPr>
        <p:txBody>
          <a:bodyPr>
            <a:normAutofit fontScale="92500" lnSpcReduction="10000"/>
          </a:bodyPr>
          <a:lstStyle/>
          <a:p>
            <a:r>
              <a:rPr lang="en-CA" sz="3600" b="1" dirty="0" smtClean="0"/>
              <a:t>The movement of substances from the blood into the tubular portion of the Nephron</a:t>
            </a:r>
          </a:p>
          <a:p>
            <a:pPr marL="0" indent="0">
              <a:buNone/>
            </a:pPr>
            <a:r>
              <a:rPr lang="en-CA" sz="36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 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Ammonia (NH</a:t>
            </a:r>
            <a:r>
              <a:rPr lang="en-CA" sz="3600" b="1" baseline="-25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) at   	Proximal Tubule</a:t>
            </a:r>
          </a:p>
          <a:p>
            <a:pPr marL="0" indent="0">
              <a:buNone/>
            </a:pPr>
            <a:r>
              <a:rPr lang="en-CA" sz="36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 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CA" sz="3600" b="1" baseline="30000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 at Proximal and 	Distal Tubules</a:t>
            </a:r>
          </a:p>
          <a:p>
            <a:pPr marL="0" indent="0">
              <a:buNone/>
            </a:pPr>
            <a:r>
              <a:rPr lang="en-CA" sz="36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  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CA" sz="3600" b="1" baseline="30000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 at Distal Tubules</a:t>
            </a:r>
          </a:p>
          <a:p>
            <a:endParaRPr lang="en-CA" sz="3600" b="1" baseline="30000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283968" y="3140968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11960" y="3789040"/>
            <a:ext cx="144016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11960" y="3284984"/>
            <a:ext cx="3384376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644008" y="2996952"/>
            <a:ext cx="3744416" cy="2880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393810" y="1640930"/>
            <a:ext cx="4339425" cy="955312"/>
            <a:chOff x="4393810" y="1640930"/>
            <a:chExt cx="4339425" cy="955312"/>
          </a:xfrm>
        </p:grpSpPr>
        <p:sp>
          <p:nvSpPr>
            <p:cNvPr id="5" name="SMARTInkAnnotation109"/>
            <p:cNvSpPr/>
            <p:nvPr/>
          </p:nvSpPr>
          <p:spPr>
            <a:xfrm>
              <a:off x="4938117" y="2087382"/>
              <a:ext cx="357189" cy="383978"/>
            </a:xfrm>
            <a:custGeom>
              <a:avLst/>
              <a:gdLst/>
              <a:ahLst/>
              <a:cxnLst/>
              <a:rect l="0" t="0" r="0" b="0"/>
              <a:pathLst>
                <a:path w="357189" h="383978">
                  <a:moveTo>
                    <a:pt x="0" y="0"/>
                  </a:moveTo>
                  <a:lnTo>
                    <a:pt x="0" y="8562"/>
                  </a:lnTo>
                  <a:lnTo>
                    <a:pt x="4740" y="13561"/>
                  </a:lnTo>
                  <a:lnTo>
                    <a:pt x="7129" y="14994"/>
                  </a:lnTo>
                  <a:lnTo>
                    <a:pt x="15231" y="18002"/>
                  </a:lnTo>
                  <a:lnTo>
                    <a:pt x="24908" y="24737"/>
                  </a:lnTo>
                  <a:lnTo>
                    <a:pt x="34552" y="30176"/>
                  </a:lnTo>
                  <a:lnTo>
                    <a:pt x="45453" y="38547"/>
                  </a:lnTo>
                  <a:lnTo>
                    <a:pt x="51138" y="43558"/>
                  </a:lnTo>
                  <a:lnTo>
                    <a:pt x="57905" y="48882"/>
                  </a:lnTo>
                  <a:lnTo>
                    <a:pt x="65392" y="54416"/>
                  </a:lnTo>
                  <a:lnTo>
                    <a:pt x="81649" y="65857"/>
                  </a:lnTo>
                  <a:lnTo>
                    <a:pt x="135050" y="102228"/>
                  </a:lnTo>
                  <a:lnTo>
                    <a:pt x="156595" y="117864"/>
                  </a:lnTo>
                  <a:lnTo>
                    <a:pt x="166904" y="126201"/>
                  </a:lnTo>
                  <a:lnTo>
                    <a:pt x="176754" y="134736"/>
                  </a:lnTo>
                  <a:lnTo>
                    <a:pt x="186297" y="143402"/>
                  </a:lnTo>
                  <a:lnTo>
                    <a:pt x="195636" y="153148"/>
                  </a:lnTo>
                  <a:lnTo>
                    <a:pt x="204838" y="163614"/>
                  </a:lnTo>
                  <a:lnTo>
                    <a:pt x="213949" y="174561"/>
                  </a:lnTo>
                  <a:lnTo>
                    <a:pt x="223001" y="184835"/>
                  </a:lnTo>
                  <a:lnTo>
                    <a:pt x="240994" y="204188"/>
                  </a:lnTo>
                  <a:lnTo>
                    <a:pt x="267859" y="231818"/>
                  </a:lnTo>
                  <a:lnTo>
                    <a:pt x="275807" y="241858"/>
                  </a:lnTo>
                  <a:lnTo>
                    <a:pt x="283090" y="252520"/>
                  </a:lnTo>
                  <a:lnTo>
                    <a:pt x="296474" y="273958"/>
                  </a:lnTo>
                  <a:lnTo>
                    <a:pt x="309038" y="293407"/>
                  </a:lnTo>
                  <a:lnTo>
                    <a:pt x="314173" y="302761"/>
                  </a:lnTo>
                  <a:lnTo>
                    <a:pt x="318590" y="311973"/>
                  </a:lnTo>
                  <a:lnTo>
                    <a:pt x="326143" y="329155"/>
                  </a:lnTo>
                  <a:lnTo>
                    <a:pt x="332806" y="343405"/>
                  </a:lnTo>
                  <a:lnTo>
                    <a:pt x="336964" y="349984"/>
                  </a:lnTo>
                  <a:lnTo>
                    <a:pt x="341721" y="356354"/>
                  </a:lnTo>
                  <a:lnTo>
                    <a:pt x="350314" y="367731"/>
                  </a:lnTo>
                  <a:lnTo>
                    <a:pt x="352605" y="372154"/>
                  </a:lnTo>
                  <a:lnTo>
                    <a:pt x="357188" y="3839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SMARTInkAnnotation110"/>
            <p:cNvSpPr/>
            <p:nvPr/>
          </p:nvSpPr>
          <p:spPr>
            <a:xfrm>
              <a:off x="5179219" y="2435640"/>
              <a:ext cx="196331" cy="160602"/>
            </a:xfrm>
            <a:custGeom>
              <a:avLst/>
              <a:gdLst/>
              <a:ahLst/>
              <a:cxnLst/>
              <a:rect l="0" t="0" r="0" b="0"/>
              <a:pathLst>
                <a:path w="196331" h="160602">
                  <a:moveTo>
                    <a:pt x="0" y="17859"/>
                  </a:moveTo>
                  <a:lnTo>
                    <a:pt x="0" y="22600"/>
                  </a:lnTo>
                  <a:lnTo>
                    <a:pt x="992" y="24988"/>
                  </a:lnTo>
                  <a:lnTo>
                    <a:pt x="2645" y="27573"/>
                  </a:lnTo>
                  <a:lnTo>
                    <a:pt x="4740" y="30288"/>
                  </a:lnTo>
                  <a:lnTo>
                    <a:pt x="7129" y="34083"/>
                  </a:lnTo>
                  <a:lnTo>
                    <a:pt x="9713" y="38597"/>
                  </a:lnTo>
                  <a:lnTo>
                    <a:pt x="12428" y="43590"/>
                  </a:lnTo>
                  <a:lnTo>
                    <a:pt x="16223" y="48904"/>
                  </a:lnTo>
                  <a:lnTo>
                    <a:pt x="20738" y="54431"/>
                  </a:lnTo>
                  <a:lnTo>
                    <a:pt x="25731" y="60100"/>
                  </a:lnTo>
                  <a:lnTo>
                    <a:pt x="31044" y="65863"/>
                  </a:lnTo>
                  <a:lnTo>
                    <a:pt x="42240" y="77559"/>
                  </a:lnTo>
                  <a:lnTo>
                    <a:pt x="77440" y="113124"/>
                  </a:lnTo>
                  <a:lnTo>
                    <a:pt x="83376" y="118080"/>
                  </a:lnTo>
                  <a:lnTo>
                    <a:pt x="89319" y="122377"/>
                  </a:lnTo>
                  <a:lnTo>
                    <a:pt x="95264" y="126233"/>
                  </a:lnTo>
                  <a:lnTo>
                    <a:pt x="101213" y="130788"/>
                  </a:lnTo>
                  <a:lnTo>
                    <a:pt x="107162" y="135809"/>
                  </a:lnTo>
                  <a:lnTo>
                    <a:pt x="113114" y="141141"/>
                  </a:lnTo>
                  <a:lnTo>
                    <a:pt x="119065" y="144696"/>
                  </a:lnTo>
                  <a:lnTo>
                    <a:pt x="125017" y="147065"/>
                  </a:lnTo>
                  <a:lnTo>
                    <a:pt x="130970" y="148645"/>
                  </a:lnTo>
                  <a:lnTo>
                    <a:pt x="136922" y="150691"/>
                  </a:lnTo>
                  <a:lnTo>
                    <a:pt x="142875" y="153046"/>
                  </a:lnTo>
                  <a:lnTo>
                    <a:pt x="148828" y="155609"/>
                  </a:lnTo>
                  <a:lnTo>
                    <a:pt x="153789" y="157318"/>
                  </a:lnTo>
                  <a:lnTo>
                    <a:pt x="158089" y="158456"/>
                  </a:lnTo>
                  <a:lnTo>
                    <a:pt x="161946" y="159216"/>
                  </a:lnTo>
                  <a:lnTo>
                    <a:pt x="165511" y="159722"/>
                  </a:lnTo>
                  <a:lnTo>
                    <a:pt x="168880" y="160060"/>
                  </a:lnTo>
                  <a:lnTo>
                    <a:pt x="172118" y="160284"/>
                  </a:lnTo>
                  <a:lnTo>
                    <a:pt x="175268" y="160434"/>
                  </a:lnTo>
                  <a:lnTo>
                    <a:pt x="181415" y="160601"/>
                  </a:lnTo>
                  <a:lnTo>
                    <a:pt x="183451" y="159653"/>
                  </a:lnTo>
                  <a:lnTo>
                    <a:pt x="184809" y="158029"/>
                  </a:lnTo>
                  <a:lnTo>
                    <a:pt x="185714" y="155954"/>
                  </a:lnTo>
                  <a:lnTo>
                    <a:pt x="189365" y="148357"/>
                  </a:lnTo>
                  <a:lnTo>
                    <a:pt x="191728" y="143553"/>
                  </a:lnTo>
                  <a:lnTo>
                    <a:pt x="193302" y="138366"/>
                  </a:lnTo>
                  <a:lnTo>
                    <a:pt x="194353" y="132924"/>
                  </a:lnTo>
                  <a:lnTo>
                    <a:pt x="195053" y="127311"/>
                  </a:lnTo>
                  <a:lnTo>
                    <a:pt x="195519" y="121585"/>
                  </a:lnTo>
                  <a:lnTo>
                    <a:pt x="195831" y="115783"/>
                  </a:lnTo>
                  <a:lnTo>
                    <a:pt x="196176" y="104045"/>
                  </a:lnTo>
                  <a:lnTo>
                    <a:pt x="196330" y="92213"/>
                  </a:lnTo>
                  <a:lnTo>
                    <a:pt x="195379" y="86280"/>
                  </a:lnTo>
                  <a:lnTo>
                    <a:pt x="193752" y="80340"/>
                  </a:lnTo>
                  <a:lnTo>
                    <a:pt x="191676" y="74396"/>
                  </a:lnTo>
                  <a:lnTo>
                    <a:pt x="190292" y="68449"/>
                  </a:lnTo>
                  <a:lnTo>
                    <a:pt x="189369" y="62500"/>
                  </a:lnTo>
                  <a:lnTo>
                    <a:pt x="188754" y="56549"/>
                  </a:lnTo>
                  <a:lnTo>
                    <a:pt x="188343" y="50598"/>
                  </a:lnTo>
                  <a:lnTo>
                    <a:pt x="188070" y="44646"/>
                  </a:lnTo>
                  <a:lnTo>
                    <a:pt x="187686" y="29434"/>
                  </a:lnTo>
                  <a:lnTo>
                    <a:pt x="18752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SMARTInkAnnotation111"/>
            <p:cNvSpPr/>
            <p:nvPr/>
          </p:nvSpPr>
          <p:spPr>
            <a:xfrm>
              <a:off x="4634508" y="1864140"/>
              <a:ext cx="71438" cy="294681"/>
            </a:xfrm>
            <a:custGeom>
              <a:avLst/>
              <a:gdLst/>
              <a:ahLst/>
              <a:cxnLst/>
              <a:rect l="0" t="0" r="0" b="0"/>
              <a:pathLst>
                <a:path w="71438" h="294681">
                  <a:moveTo>
                    <a:pt x="0" y="0"/>
                  </a:moveTo>
                  <a:lnTo>
                    <a:pt x="0" y="18301"/>
                  </a:lnTo>
                  <a:lnTo>
                    <a:pt x="992" y="22123"/>
                  </a:lnTo>
                  <a:lnTo>
                    <a:pt x="2645" y="25663"/>
                  </a:lnTo>
                  <a:lnTo>
                    <a:pt x="4740" y="29015"/>
                  </a:lnTo>
                  <a:lnTo>
                    <a:pt x="7129" y="33234"/>
                  </a:lnTo>
                  <a:lnTo>
                    <a:pt x="12429" y="43213"/>
                  </a:lnTo>
                  <a:lnTo>
                    <a:pt x="15231" y="49645"/>
                  </a:lnTo>
                  <a:lnTo>
                    <a:pt x="18091" y="56909"/>
                  </a:lnTo>
                  <a:lnTo>
                    <a:pt x="20990" y="64728"/>
                  </a:lnTo>
                  <a:lnTo>
                    <a:pt x="22923" y="72918"/>
                  </a:lnTo>
                  <a:lnTo>
                    <a:pt x="24212" y="81354"/>
                  </a:lnTo>
                  <a:lnTo>
                    <a:pt x="25071" y="89955"/>
                  </a:lnTo>
                  <a:lnTo>
                    <a:pt x="26636" y="99657"/>
                  </a:lnTo>
                  <a:lnTo>
                    <a:pt x="28671" y="110094"/>
                  </a:lnTo>
                  <a:lnTo>
                    <a:pt x="31020" y="121021"/>
                  </a:lnTo>
                  <a:lnTo>
                    <a:pt x="33578" y="131282"/>
                  </a:lnTo>
                  <a:lnTo>
                    <a:pt x="36276" y="141100"/>
                  </a:lnTo>
                  <a:lnTo>
                    <a:pt x="39067" y="150621"/>
                  </a:lnTo>
                  <a:lnTo>
                    <a:pt x="40928" y="160937"/>
                  </a:lnTo>
                  <a:lnTo>
                    <a:pt x="42167" y="171784"/>
                  </a:lnTo>
                  <a:lnTo>
                    <a:pt x="42994" y="182983"/>
                  </a:lnTo>
                  <a:lnTo>
                    <a:pt x="44538" y="193426"/>
                  </a:lnTo>
                  <a:lnTo>
                    <a:pt x="46559" y="203365"/>
                  </a:lnTo>
                  <a:lnTo>
                    <a:pt x="48899" y="212967"/>
                  </a:lnTo>
                  <a:lnTo>
                    <a:pt x="51451" y="222345"/>
                  </a:lnTo>
                  <a:lnTo>
                    <a:pt x="56932" y="240703"/>
                  </a:lnTo>
                  <a:lnTo>
                    <a:pt x="58791" y="248773"/>
                  </a:lnTo>
                  <a:lnTo>
                    <a:pt x="60029" y="256138"/>
                  </a:lnTo>
                  <a:lnTo>
                    <a:pt x="60856" y="263032"/>
                  </a:lnTo>
                  <a:lnTo>
                    <a:pt x="62398" y="268620"/>
                  </a:lnTo>
                  <a:lnTo>
                    <a:pt x="64420" y="273338"/>
                  </a:lnTo>
                  <a:lnTo>
                    <a:pt x="66759" y="277475"/>
                  </a:lnTo>
                  <a:lnTo>
                    <a:pt x="68318" y="281226"/>
                  </a:lnTo>
                  <a:lnTo>
                    <a:pt x="70513" y="290252"/>
                  </a:lnTo>
                  <a:lnTo>
                    <a:pt x="71437" y="294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SMARTInkAnnotation112"/>
            <p:cNvSpPr/>
            <p:nvPr/>
          </p:nvSpPr>
          <p:spPr>
            <a:xfrm>
              <a:off x="4634508" y="1837919"/>
              <a:ext cx="187524" cy="258394"/>
            </a:xfrm>
            <a:custGeom>
              <a:avLst/>
              <a:gdLst/>
              <a:ahLst/>
              <a:cxnLst/>
              <a:rect l="0" t="0" r="0" b="0"/>
              <a:pathLst>
                <a:path w="187524" h="258394">
                  <a:moveTo>
                    <a:pt x="0" y="186955"/>
                  </a:moveTo>
                  <a:lnTo>
                    <a:pt x="4740" y="186955"/>
                  </a:lnTo>
                  <a:lnTo>
                    <a:pt x="8121" y="185963"/>
                  </a:lnTo>
                  <a:lnTo>
                    <a:pt x="12359" y="184309"/>
                  </a:lnTo>
                  <a:lnTo>
                    <a:pt x="17169" y="182215"/>
                  </a:lnTo>
                  <a:lnTo>
                    <a:pt x="27805" y="177242"/>
                  </a:lnTo>
                  <a:lnTo>
                    <a:pt x="33419" y="174526"/>
                  </a:lnTo>
                  <a:lnTo>
                    <a:pt x="40138" y="171724"/>
                  </a:lnTo>
                  <a:lnTo>
                    <a:pt x="47595" y="168864"/>
                  </a:lnTo>
                  <a:lnTo>
                    <a:pt x="63817" y="163040"/>
                  </a:lnTo>
                  <a:lnTo>
                    <a:pt x="107328" y="148246"/>
                  </a:lnTo>
                  <a:lnTo>
                    <a:pt x="115209" y="144282"/>
                  </a:lnTo>
                  <a:lnTo>
                    <a:pt x="122446" y="139655"/>
                  </a:lnTo>
                  <a:lnTo>
                    <a:pt x="129255" y="134586"/>
                  </a:lnTo>
                  <a:lnTo>
                    <a:pt x="135780" y="130214"/>
                  </a:lnTo>
                  <a:lnTo>
                    <a:pt x="142114" y="126308"/>
                  </a:lnTo>
                  <a:lnTo>
                    <a:pt x="148321" y="122711"/>
                  </a:lnTo>
                  <a:lnTo>
                    <a:pt x="153451" y="118329"/>
                  </a:lnTo>
                  <a:lnTo>
                    <a:pt x="157863" y="113423"/>
                  </a:lnTo>
                  <a:lnTo>
                    <a:pt x="161796" y="108168"/>
                  </a:lnTo>
                  <a:lnTo>
                    <a:pt x="165411" y="103673"/>
                  </a:lnTo>
                  <a:lnTo>
                    <a:pt x="168813" y="99683"/>
                  </a:lnTo>
                  <a:lnTo>
                    <a:pt x="172073" y="96032"/>
                  </a:lnTo>
                  <a:lnTo>
                    <a:pt x="175239" y="91613"/>
                  </a:lnTo>
                  <a:lnTo>
                    <a:pt x="178342" y="86683"/>
                  </a:lnTo>
                  <a:lnTo>
                    <a:pt x="181402" y="81412"/>
                  </a:lnTo>
                  <a:lnTo>
                    <a:pt x="183442" y="75913"/>
                  </a:lnTo>
                  <a:lnTo>
                    <a:pt x="184803" y="70263"/>
                  </a:lnTo>
                  <a:lnTo>
                    <a:pt x="185710" y="64512"/>
                  </a:lnTo>
                  <a:lnTo>
                    <a:pt x="186314" y="58694"/>
                  </a:lnTo>
                  <a:lnTo>
                    <a:pt x="186717" y="52830"/>
                  </a:lnTo>
                  <a:lnTo>
                    <a:pt x="186986" y="46937"/>
                  </a:lnTo>
                  <a:lnTo>
                    <a:pt x="186173" y="41024"/>
                  </a:lnTo>
                  <a:lnTo>
                    <a:pt x="184639" y="35097"/>
                  </a:lnTo>
                  <a:lnTo>
                    <a:pt x="182623" y="29162"/>
                  </a:lnTo>
                  <a:lnTo>
                    <a:pt x="181280" y="24213"/>
                  </a:lnTo>
                  <a:lnTo>
                    <a:pt x="180385" y="19921"/>
                  </a:lnTo>
                  <a:lnTo>
                    <a:pt x="179390" y="12507"/>
                  </a:lnTo>
                  <a:lnTo>
                    <a:pt x="178947" y="5904"/>
                  </a:lnTo>
                  <a:lnTo>
                    <a:pt x="178624" y="0"/>
                  </a:lnTo>
                  <a:lnTo>
                    <a:pt x="178594" y="41677"/>
                  </a:lnTo>
                  <a:lnTo>
                    <a:pt x="177601" y="48431"/>
                  </a:lnTo>
                  <a:lnTo>
                    <a:pt x="175948" y="55910"/>
                  </a:lnTo>
                  <a:lnTo>
                    <a:pt x="173854" y="63873"/>
                  </a:lnTo>
                  <a:lnTo>
                    <a:pt x="172456" y="72158"/>
                  </a:lnTo>
                  <a:lnTo>
                    <a:pt x="171525" y="80658"/>
                  </a:lnTo>
                  <a:lnTo>
                    <a:pt x="170905" y="89302"/>
                  </a:lnTo>
                  <a:lnTo>
                    <a:pt x="170491" y="99033"/>
                  </a:lnTo>
                  <a:lnTo>
                    <a:pt x="170032" y="120428"/>
                  </a:lnTo>
                  <a:lnTo>
                    <a:pt x="169674" y="213272"/>
                  </a:lnTo>
                  <a:lnTo>
                    <a:pt x="170662" y="220375"/>
                  </a:lnTo>
                  <a:lnTo>
                    <a:pt x="172313" y="226102"/>
                  </a:lnTo>
                  <a:lnTo>
                    <a:pt x="174407" y="230912"/>
                  </a:lnTo>
                  <a:lnTo>
                    <a:pt x="179379" y="238903"/>
                  </a:lnTo>
                  <a:lnTo>
                    <a:pt x="182093" y="242423"/>
                  </a:lnTo>
                  <a:lnTo>
                    <a:pt x="185110" y="248980"/>
                  </a:lnTo>
                  <a:lnTo>
                    <a:pt x="187523" y="2583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SMARTInkAnnotation113"/>
            <p:cNvSpPr/>
            <p:nvPr/>
          </p:nvSpPr>
          <p:spPr>
            <a:xfrm>
              <a:off x="4393810" y="1935577"/>
              <a:ext cx="212512" cy="249946"/>
            </a:xfrm>
            <a:custGeom>
              <a:avLst/>
              <a:gdLst/>
              <a:ahLst/>
              <a:cxnLst/>
              <a:rect l="0" t="0" r="0" b="0"/>
              <a:pathLst>
                <a:path w="212512" h="249946">
                  <a:moveTo>
                    <a:pt x="17456" y="35719"/>
                  </a:moveTo>
                  <a:lnTo>
                    <a:pt x="9767" y="35719"/>
                  </a:lnTo>
                  <a:lnTo>
                    <a:pt x="9353" y="36711"/>
                  </a:lnTo>
                  <a:lnTo>
                    <a:pt x="8771" y="43840"/>
                  </a:lnTo>
                  <a:lnTo>
                    <a:pt x="8634" y="52888"/>
                  </a:lnTo>
                  <a:lnTo>
                    <a:pt x="9591" y="58079"/>
                  </a:lnTo>
                  <a:lnTo>
                    <a:pt x="11220" y="63525"/>
                  </a:lnTo>
                  <a:lnTo>
                    <a:pt x="13298" y="69139"/>
                  </a:lnTo>
                  <a:lnTo>
                    <a:pt x="15676" y="74866"/>
                  </a:lnTo>
                  <a:lnTo>
                    <a:pt x="18254" y="80669"/>
                  </a:lnTo>
                  <a:lnTo>
                    <a:pt x="23763" y="92408"/>
                  </a:lnTo>
                  <a:lnTo>
                    <a:pt x="29519" y="104239"/>
                  </a:lnTo>
                  <a:lnTo>
                    <a:pt x="31451" y="111165"/>
                  </a:lnTo>
                  <a:lnTo>
                    <a:pt x="32739" y="118759"/>
                  </a:lnTo>
                  <a:lnTo>
                    <a:pt x="33597" y="126798"/>
                  </a:lnTo>
                  <a:lnTo>
                    <a:pt x="35162" y="135133"/>
                  </a:lnTo>
                  <a:lnTo>
                    <a:pt x="37197" y="143667"/>
                  </a:lnTo>
                  <a:lnTo>
                    <a:pt x="39547" y="152333"/>
                  </a:lnTo>
                  <a:lnTo>
                    <a:pt x="44802" y="169899"/>
                  </a:lnTo>
                  <a:lnTo>
                    <a:pt x="47593" y="178750"/>
                  </a:lnTo>
                  <a:lnTo>
                    <a:pt x="49453" y="187628"/>
                  </a:lnTo>
                  <a:lnTo>
                    <a:pt x="50694" y="196523"/>
                  </a:lnTo>
                  <a:lnTo>
                    <a:pt x="52072" y="212359"/>
                  </a:lnTo>
                  <a:lnTo>
                    <a:pt x="52684" y="222705"/>
                  </a:lnTo>
                  <a:lnTo>
                    <a:pt x="53840" y="227845"/>
                  </a:lnTo>
                  <a:lnTo>
                    <a:pt x="55602" y="233256"/>
                  </a:lnTo>
                  <a:lnTo>
                    <a:pt x="61991" y="249741"/>
                  </a:lnTo>
                  <a:lnTo>
                    <a:pt x="66811" y="249945"/>
                  </a:lnTo>
                  <a:lnTo>
                    <a:pt x="67226" y="248982"/>
                  </a:lnTo>
                  <a:lnTo>
                    <a:pt x="66511" y="247348"/>
                  </a:lnTo>
                  <a:lnTo>
                    <a:pt x="65042" y="245266"/>
                  </a:lnTo>
                  <a:lnTo>
                    <a:pt x="63409" y="240307"/>
                  </a:lnTo>
                  <a:lnTo>
                    <a:pt x="62684" y="232811"/>
                  </a:lnTo>
                  <a:lnTo>
                    <a:pt x="62362" y="219558"/>
                  </a:lnTo>
                  <a:lnTo>
                    <a:pt x="61284" y="210864"/>
                  </a:lnTo>
                  <a:lnTo>
                    <a:pt x="59572" y="201100"/>
                  </a:lnTo>
                  <a:lnTo>
                    <a:pt x="57440" y="190621"/>
                  </a:lnTo>
                  <a:lnTo>
                    <a:pt x="54033" y="180659"/>
                  </a:lnTo>
                  <a:lnTo>
                    <a:pt x="49779" y="171041"/>
                  </a:lnTo>
                  <a:lnTo>
                    <a:pt x="44957" y="161652"/>
                  </a:lnTo>
                  <a:lnTo>
                    <a:pt x="40751" y="152417"/>
                  </a:lnTo>
                  <a:lnTo>
                    <a:pt x="36954" y="143283"/>
                  </a:lnTo>
                  <a:lnTo>
                    <a:pt x="33431" y="134218"/>
                  </a:lnTo>
                  <a:lnTo>
                    <a:pt x="30090" y="126189"/>
                  </a:lnTo>
                  <a:lnTo>
                    <a:pt x="26871" y="118853"/>
                  </a:lnTo>
                  <a:lnTo>
                    <a:pt x="23732" y="111978"/>
                  </a:lnTo>
                  <a:lnTo>
                    <a:pt x="21640" y="105410"/>
                  </a:lnTo>
                  <a:lnTo>
                    <a:pt x="20245" y="99047"/>
                  </a:lnTo>
                  <a:lnTo>
                    <a:pt x="19315" y="92820"/>
                  </a:lnTo>
                  <a:lnTo>
                    <a:pt x="17703" y="87677"/>
                  </a:lnTo>
                  <a:lnTo>
                    <a:pt x="15636" y="83256"/>
                  </a:lnTo>
                  <a:lnTo>
                    <a:pt x="9930" y="73772"/>
                  </a:lnTo>
                  <a:lnTo>
                    <a:pt x="8470" y="72994"/>
                  </a:lnTo>
                  <a:lnTo>
                    <a:pt x="2666" y="71899"/>
                  </a:lnTo>
                  <a:lnTo>
                    <a:pt x="0" y="71499"/>
                  </a:lnTo>
                  <a:lnTo>
                    <a:pt x="4456" y="76196"/>
                  </a:lnTo>
                  <a:lnTo>
                    <a:pt x="12061" y="83872"/>
                  </a:lnTo>
                  <a:lnTo>
                    <a:pt x="14851" y="87665"/>
                  </a:lnTo>
                  <a:lnTo>
                    <a:pt x="17703" y="92178"/>
                  </a:lnTo>
                  <a:lnTo>
                    <a:pt x="20597" y="97171"/>
                  </a:lnTo>
                  <a:lnTo>
                    <a:pt x="24511" y="101491"/>
                  </a:lnTo>
                  <a:lnTo>
                    <a:pt x="29104" y="105364"/>
                  </a:lnTo>
                  <a:lnTo>
                    <a:pt x="34151" y="108938"/>
                  </a:lnTo>
                  <a:lnTo>
                    <a:pt x="39500" y="113305"/>
                  </a:lnTo>
                  <a:lnTo>
                    <a:pt x="45050" y="118201"/>
                  </a:lnTo>
                  <a:lnTo>
                    <a:pt x="50735" y="123449"/>
                  </a:lnTo>
                  <a:lnTo>
                    <a:pt x="57501" y="127940"/>
                  </a:lnTo>
                  <a:lnTo>
                    <a:pt x="64988" y="131926"/>
                  </a:lnTo>
                  <a:lnTo>
                    <a:pt x="80253" y="139001"/>
                  </a:lnTo>
                  <a:lnTo>
                    <a:pt x="93652" y="145453"/>
                  </a:lnTo>
                  <a:lnTo>
                    <a:pt x="100995" y="148562"/>
                  </a:lnTo>
                  <a:lnTo>
                    <a:pt x="108868" y="151628"/>
                  </a:lnTo>
                  <a:lnTo>
                    <a:pt x="117092" y="154663"/>
                  </a:lnTo>
                  <a:lnTo>
                    <a:pt x="124560" y="156687"/>
                  </a:lnTo>
                  <a:lnTo>
                    <a:pt x="131522" y="158036"/>
                  </a:lnTo>
                  <a:lnTo>
                    <a:pt x="138148" y="158936"/>
                  </a:lnTo>
                  <a:lnTo>
                    <a:pt x="144550" y="159535"/>
                  </a:lnTo>
                  <a:lnTo>
                    <a:pt x="150803" y="159935"/>
                  </a:lnTo>
                  <a:lnTo>
                    <a:pt x="156955" y="160202"/>
                  </a:lnTo>
                  <a:lnTo>
                    <a:pt x="162049" y="158395"/>
                  </a:lnTo>
                  <a:lnTo>
                    <a:pt x="166437" y="155206"/>
                  </a:lnTo>
                  <a:lnTo>
                    <a:pt x="170355" y="151096"/>
                  </a:lnTo>
                  <a:lnTo>
                    <a:pt x="173958" y="148356"/>
                  </a:lnTo>
                  <a:lnTo>
                    <a:pt x="177353" y="146529"/>
                  </a:lnTo>
                  <a:lnTo>
                    <a:pt x="180609" y="145311"/>
                  </a:lnTo>
                  <a:lnTo>
                    <a:pt x="186872" y="141312"/>
                  </a:lnTo>
                  <a:lnTo>
                    <a:pt x="192962" y="136227"/>
                  </a:lnTo>
                  <a:lnTo>
                    <a:pt x="198977" y="130660"/>
                  </a:lnTo>
                  <a:lnTo>
                    <a:pt x="200977" y="126795"/>
                  </a:lnTo>
                  <a:lnTo>
                    <a:pt x="202311" y="122233"/>
                  </a:lnTo>
                  <a:lnTo>
                    <a:pt x="203200" y="117208"/>
                  </a:lnTo>
                  <a:lnTo>
                    <a:pt x="204786" y="110881"/>
                  </a:lnTo>
                  <a:lnTo>
                    <a:pt x="206834" y="103686"/>
                  </a:lnTo>
                  <a:lnTo>
                    <a:pt x="209193" y="95913"/>
                  </a:lnTo>
                  <a:lnTo>
                    <a:pt x="210765" y="86763"/>
                  </a:lnTo>
                  <a:lnTo>
                    <a:pt x="211812" y="76694"/>
                  </a:lnTo>
                  <a:lnTo>
                    <a:pt x="212511" y="66012"/>
                  </a:lnTo>
                  <a:lnTo>
                    <a:pt x="211985" y="56907"/>
                  </a:lnTo>
                  <a:lnTo>
                    <a:pt x="210642" y="48852"/>
                  </a:lnTo>
                  <a:lnTo>
                    <a:pt x="208754" y="41498"/>
                  </a:lnTo>
                  <a:lnTo>
                    <a:pt x="207496" y="34610"/>
                  </a:lnTo>
                  <a:lnTo>
                    <a:pt x="206656" y="28035"/>
                  </a:lnTo>
                  <a:lnTo>
                    <a:pt x="206097" y="21667"/>
                  </a:lnTo>
                  <a:lnTo>
                    <a:pt x="204733" y="16429"/>
                  </a:lnTo>
                  <a:lnTo>
                    <a:pt x="202831" y="11945"/>
                  </a:lnTo>
                  <a:lnTo>
                    <a:pt x="19604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SMARTInkAnnotation114"/>
            <p:cNvSpPr/>
            <p:nvPr/>
          </p:nvSpPr>
          <p:spPr>
            <a:xfrm>
              <a:off x="4808029" y="1944553"/>
              <a:ext cx="174203" cy="267846"/>
            </a:xfrm>
            <a:custGeom>
              <a:avLst/>
              <a:gdLst/>
              <a:ahLst/>
              <a:cxnLst/>
              <a:rect l="0" t="0" r="0" b="0"/>
              <a:pathLst>
                <a:path w="174203" h="267846">
                  <a:moveTo>
                    <a:pt x="14002" y="62462"/>
                  </a:moveTo>
                  <a:lnTo>
                    <a:pt x="6314" y="54773"/>
                  </a:lnTo>
                  <a:lnTo>
                    <a:pt x="5624" y="51438"/>
                  </a:lnTo>
                  <a:lnTo>
                    <a:pt x="5440" y="49160"/>
                  </a:lnTo>
                  <a:lnTo>
                    <a:pt x="4326" y="47640"/>
                  </a:lnTo>
                  <a:lnTo>
                    <a:pt x="2590" y="46628"/>
                  </a:lnTo>
                  <a:lnTo>
                    <a:pt x="441" y="45952"/>
                  </a:lnTo>
                  <a:lnTo>
                    <a:pt x="0" y="44510"/>
                  </a:lnTo>
                  <a:lnTo>
                    <a:pt x="698" y="42557"/>
                  </a:lnTo>
                  <a:lnTo>
                    <a:pt x="2157" y="40262"/>
                  </a:lnTo>
                  <a:lnTo>
                    <a:pt x="3777" y="35066"/>
                  </a:lnTo>
                  <a:lnTo>
                    <a:pt x="4209" y="32292"/>
                  </a:lnTo>
                  <a:lnTo>
                    <a:pt x="7334" y="26564"/>
                  </a:lnTo>
                  <a:lnTo>
                    <a:pt x="9557" y="23647"/>
                  </a:lnTo>
                  <a:lnTo>
                    <a:pt x="14015" y="20710"/>
                  </a:lnTo>
                  <a:lnTo>
                    <a:pt x="19964" y="17760"/>
                  </a:lnTo>
                  <a:lnTo>
                    <a:pt x="26906" y="14801"/>
                  </a:lnTo>
                  <a:lnTo>
                    <a:pt x="39912" y="8868"/>
                  </a:lnTo>
                  <a:lnTo>
                    <a:pt x="46158" y="5897"/>
                  </a:lnTo>
                  <a:lnTo>
                    <a:pt x="52307" y="3916"/>
                  </a:lnTo>
                  <a:lnTo>
                    <a:pt x="58390" y="2595"/>
                  </a:lnTo>
                  <a:lnTo>
                    <a:pt x="64430" y="1715"/>
                  </a:lnTo>
                  <a:lnTo>
                    <a:pt x="70441" y="1128"/>
                  </a:lnTo>
                  <a:lnTo>
                    <a:pt x="76433" y="736"/>
                  </a:lnTo>
                  <a:lnTo>
                    <a:pt x="82412" y="476"/>
                  </a:lnTo>
                  <a:lnTo>
                    <a:pt x="94347" y="186"/>
                  </a:lnTo>
                  <a:lnTo>
                    <a:pt x="113437" y="0"/>
                  </a:lnTo>
                  <a:lnTo>
                    <a:pt x="116011" y="977"/>
                  </a:lnTo>
                  <a:lnTo>
                    <a:pt x="117726" y="2620"/>
                  </a:lnTo>
                  <a:lnTo>
                    <a:pt x="118870" y="4708"/>
                  </a:lnTo>
                  <a:lnTo>
                    <a:pt x="120141" y="9674"/>
                  </a:lnTo>
                  <a:lnTo>
                    <a:pt x="120707" y="15188"/>
                  </a:lnTo>
                  <a:lnTo>
                    <a:pt x="120957" y="20946"/>
                  </a:lnTo>
                  <a:lnTo>
                    <a:pt x="121099" y="34506"/>
                  </a:lnTo>
                  <a:lnTo>
                    <a:pt x="120127" y="38864"/>
                  </a:lnTo>
                  <a:lnTo>
                    <a:pt x="116400" y="46351"/>
                  </a:lnTo>
                  <a:lnTo>
                    <a:pt x="111437" y="52987"/>
                  </a:lnTo>
                  <a:lnTo>
                    <a:pt x="108724" y="56145"/>
                  </a:lnTo>
                  <a:lnTo>
                    <a:pt x="105924" y="59243"/>
                  </a:lnTo>
                  <a:lnTo>
                    <a:pt x="100166" y="65331"/>
                  </a:lnTo>
                  <a:lnTo>
                    <a:pt x="98234" y="68343"/>
                  </a:lnTo>
                  <a:lnTo>
                    <a:pt x="96087" y="74336"/>
                  </a:lnTo>
                  <a:lnTo>
                    <a:pt x="92487" y="80307"/>
                  </a:lnTo>
                  <a:lnTo>
                    <a:pt x="90138" y="83288"/>
                  </a:lnTo>
                  <a:lnTo>
                    <a:pt x="89564" y="85276"/>
                  </a:lnTo>
                  <a:lnTo>
                    <a:pt x="90173" y="86601"/>
                  </a:lnTo>
                  <a:lnTo>
                    <a:pt x="91572" y="87484"/>
                  </a:lnTo>
                  <a:lnTo>
                    <a:pt x="95772" y="88466"/>
                  </a:lnTo>
                  <a:lnTo>
                    <a:pt x="100946" y="88902"/>
                  </a:lnTo>
                  <a:lnTo>
                    <a:pt x="103715" y="89018"/>
                  </a:lnTo>
                  <a:lnTo>
                    <a:pt x="106552" y="89096"/>
                  </a:lnTo>
                  <a:lnTo>
                    <a:pt x="110429" y="90140"/>
                  </a:lnTo>
                  <a:lnTo>
                    <a:pt x="114998" y="91828"/>
                  </a:lnTo>
                  <a:lnTo>
                    <a:pt x="120028" y="93945"/>
                  </a:lnTo>
                  <a:lnTo>
                    <a:pt x="125366" y="95357"/>
                  </a:lnTo>
                  <a:lnTo>
                    <a:pt x="130909" y="96298"/>
                  </a:lnTo>
                  <a:lnTo>
                    <a:pt x="136588" y="96926"/>
                  </a:lnTo>
                  <a:lnTo>
                    <a:pt x="141367" y="98336"/>
                  </a:lnTo>
                  <a:lnTo>
                    <a:pt x="145545" y="100269"/>
                  </a:lnTo>
                  <a:lnTo>
                    <a:pt x="149322" y="102549"/>
                  </a:lnTo>
                  <a:lnTo>
                    <a:pt x="152833" y="104069"/>
                  </a:lnTo>
                  <a:lnTo>
                    <a:pt x="156165" y="105083"/>
                  </a:lnTo>
                  <a:lnTo>
                    <a:pt x="159379" y="105759"/>
                  </a:lnTo>
                  <a:lnTo>
                    <a:pt x="162514" y="108194"/>
                  </a:lnTo>
                  <a:lnTo>
                    <a:pt x="165596" y="111801"/>
                  </a:lnTo>
                  <a:lnTo>
                    <a:pt x="170674" y="120109"/>
                  </a:lnTo>
                  <a:lnTo>
                    <a:pt x="172931" y="127109"/>
                  </a:lnTo>
                  <a:lnTo>
                    <a:pt x="173533" y="132349"/>
                  </a:lnTo>
                  <a:lnTo>
                    <a:pt x="173934" y="138819"/>
                  </a:lnTo>
                  <a:lnTo>
                    <a:pt x="174202" y="146109"/>
                  </a:lnTo>
                  <a:lnTo>
                    <a:pt x="173387" y="152953"/>
                  </a:lnTo>
                  <a:lnTo>
                    <a:pt x="171853" y="159500"/>
                  </a:lnTo>
                  <a:lnTo>
                    <a:pt x="169838" y="165849"/>
                  </a:lnTo>
                  <a:lnTo>
                    <a:pt x="166509" y="172067"/>
                  </a:lnTo>
                  <a:lnTo>
                    <a:pt x="162306" y="178196"/>
                  </a:lnTo>
                  <a:lnTo>
                    <a:pt x="157520" y="184266"/>
                  </a:lnTo>
                  <a:lnTo>
                    <a:pt x="153337" y="190298"/>
                  </a:lnTo>
                  <a:lnTo>
                    <a:pt x="149556" y="196303"/>
                  </a:lnTo>
                  <a:lnTo>
                    <a:pt x="146043" y="202291"/>
                  </a:lnTo>
                  <a:lnTo>
                    <a:pt x="141717" y="208267"/>
                  </a:lnTo>
                  <a:lnTo>
                    <a:pt x="136848" y="214235"/>
                  </a:lnTo>
                  <a:lnTo>
                    <a:pt x="131618" y="220199"/>
                  </a:lnTo>
                  <a:lnTo>
                    <a:pt x="126147" y="225167"/>
                  </a:lnTo>
                  <a:lnTo>
                    <a:pt x="120515" y="229471"/>
                  </a:lnTo>
                  <a:lnTo>
                    <a:pt x="114777" y="233332"/>
                  </a:lnTo>
                  <a:lnTo>
                    <a:pt x="108966" y="237891"/>
                  </a:lnTo>
                  <a:lnTo>
                    <a:pt x="103109" y="242915"/>
                  </a:lnTo>
                  <a:lnTo>
                    <a:pt x="92300" y="252796"/>
                  </a:lnTo>
                  <a:lnTo>
                    <a:pt x="84189" y="260495"/>
                  </a:lnTo>
                  <a:lnTo>
                    <a:pt x="80637" y="262945"/>
                  </a:lnTo>
                  <a:lnTo>
                    <a:pt x="77277" y="264578"/>
                  </a:lnTo>
                  <a:lnTo>
                    <a:pt x="67580" y="2678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Annotation115"/>
            <p:cNvSpPr/>
            <p:nvPr/>
          </p:nvSpPr>
          <p:spPr>
            <a:xfrm>
              <a:off x="5880864" y="2024874"/>
              <a:ext cx="182395" cy="446486"/>
            </a:xfrm>
            <a:custGeom>
              <a:avLst/>
              <a:gdLst/>
              <a:ahLst/>
              <a:cxnLst/>
              <a:rect l="0" t="0" r="0" b="0"/>
              <a:pathLst>
                <a:path w="182395" h="446486">
                  <a:moveTo>
                    <a:pt x="182394" y="0"/>
                  </a:moveTo>
                  <a:lnTo>
                    <a:pt x="177653" y="0"/>
                  </a:lnTo>
                  <a:lnTo>
                    <a:pt x="175265" y="992"/>
                  </a:lnTo>
                  <a:lnTo>
                    <a:pt x="169965" y="4741"/>
                  </a:lnTo>
                  <a:lnTo>
                    <a:pt x="166144" y="7689"/>
                  </a:lnTo>
                  <a:lnTo>
                    <a:pt x="162604" y="13670"/>
                  </a:lnTo>
                  <a:lnTo>
                    <a:pt x="160271" y="18043"/>
                  </a:lnTo>
                  <a:lnTo>
                    <a:pt x="156731" y="21951"/>
                  </a:lnTo>
                  <a:lnTo>
                    <a:pt x="152387" y="25548"/>
                  </a:lnTo>
                  <a:lnTo>
                    <a:pt x="147506" y="28938"/>
                  </a:lnTo>
                  <a:lnTo>
                    <a:pt x="143260" y="33183"/>
                  </a:lnTo>
                  <a:lnTo>
                    <a:pt x="139437" y="37997"/>
                  </a:lnTo>
                  <a:lnTo>
                    <a:pt x="135897" y="43191"/>
                  </a:lnTo>
                  <a:lnTo>
                    <a:pt x="132544" y="49630"/>
                  </a:lnTo>
                  <a:lnTo>
                    <a:pt x="129317" y="56899"/>
                  </a:lnTo>
                  <a:lnTo>
                    <a:pt x="126173" y="64722"/>
                  </a:lnTo>
                  <a:lnTo>
                    <a:pt x="120035" y="81351"/>
                  </a:lnTo>
                  <a:lnTo>
                    <a:pt x="108009" y="116281"/>
                  </a:lnTo>
                  <a:lnTo>
                    <a:pt x="105023" y="126138"/>
                  </a:lnTo>
                  <a:lnTo>
                    <a:pt x="99058" y="147673"/>
                  </a:lnTo>
                  <a:lnTo>
                    <a:pt x="95088" y="158972"/>
                  </a:lnTo>
                  <a:lnTo>
                    <a:pt x="90455" y="170474"/>
                  </a:lnTo>
                  <a:lnTo>
                    <a:pt x="85382" y="182110"/>
                  </a:lnTo>
                  <a:lnTo>
                    <a:pt x="81009" y="194829"/>
                  </a:lnTo>
                  <a:lnTo>
                    <a:pt x="77100" y="208269"/>
                  </a:lnTo>
                  <a:lnTo>
                    <a:pt x="73503" y="222190"/>
                  </a:lnTo>
                  <a:lnTo>
                    <a:pt x="69120" y="236431"/>
                  </a:lnTo>
                  <a:lnTo>
                    <a:pt x="64213" y="250887"/>
                  </a:lnTo>
                  <a:lnTo>
                    <a:pt x="58958" y="265484"/>
                  </a:lnTo>
                  <a:lnTo>
                    <a:pt x="52478" y="280177"/>
                  </a:lnTo>
                  <a:lnTo>
                    <a:pt x="45182" y="294933"/>
                  </a:lnTo>
                  <a:lnTo>
                    <a:pt x="37341" y="309732"/>
                  </a:lnTo>
                  <a:lnTo>
                    <a:pt x="31121" y="324558"/>
                  </a:lnTo>
                  <a:lnTo>
                    <a:pt x="25983" y="339404"/>
                  </a:lnTo>
                  <a:lnTo>
                    <a:pt x="17628" y="367143"/>
                  </a:lnTo>
                  <a:lnTo>
                    <a:pt x="10606" y="389394"/>
                  </a:lnTo>
                  <a:lnTo>
                    <a:pt x="7346" y="398502"/>
                  </a:lnTo>
                  <a:lnTo>
                    <a:pt x="4179" y="406559"/>
                  </a:lnTo>
                  <a:lnTo>
                    <a:pt x="1076" y="413914"/>
                  </a:lnTo>
                  <a:lnTo>
                    <a:pt x="0" y="420802"/>
                  </a:lnTo>
                  <a:lnTo>
                    <a:pt x="1449" y="433747"/>
                  </a:lnTo>
                  <a:lnTo>
                    <a:pt x="3800" y="4464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MARTInkAnnotation116"/>
            <p:cNvSpPr/>
            <p:nvPr/>
          </p:nvSpPr>
          <p:spPr>
            <a:xfrm>
              <a:off x="5804297" y="2301695"/>
              <a:ext cx="258962" cy="209802"/>
            </a:xfrm>
            <a:custGeom>
              <a:avLst/>
              <a:gdLst/>
              <a:ahLst/>
              <a:cxnLst/>
              <a:rect l="0" t="0" r="0" b="0"/>
              <a:pathLst>
                <a:path w="258962" h="209802">
                  <a:moveTo>
                    <a:pt x="0" y="44648"/>
                  </a:moveTo>
                  <a:lnTo>
                    <a:pt x="0" y="49388"/>
                  </a:lnTo>
                  <a:lnTo>
                    <a:pt x="992" y="52769"/>
                  </a:lnTo>
                  <a:lnTo>
                    <a:pt x="2645" y="57008"/>
                  </a:lnTo>
                  <a:lnTo>
                    <a:pt x="4740" y="61817"/>
                  </a:lnTo>
                  <a:lnTo>
                    <a:pt x="9713" y="72453"/>
                  </a:lnTo>
                  <a:lnTo>
                    <a:pt x="12429" y="78067"/>
                  </a:lnTo>
                  <a:lnTo>
                    <a:pt x="15231" y="84787"/>
                  </a:lnTo>
                  <a:lnTo>
                    <a:pt x="18091" y="92243"/>
                  </a:lnTo>
                  <a:lnTo>
                    <a:pt x="20990" y="100191"/>
                  </a:lnTo>
                  <a:lnTo>
                    <a:pt x="24907" y="108465"/>
                  </a:lnTo>
                  <a:lnTo>
                    <a:pt x="29503" y="116959"/>
                  </a:lnTo>
                  <a:lnTo>
                    <a:pt x="34552" y="125597"/>
                  </a:lnTo>
                  <a:lnTo>
                    <a:pt x="38909" y="134333"/>
                  </a:lnTo>
                  <a:lnTo>
                    <a:pt x="42807" y="143133"/>
                  </a:lnTo>
                  <a:lnTo>
                    <a:pt x="46397" y="151977"/>
                  </a:lnTo>
                  <a:lnTo>
                    <a:pt x="49783" y="159857"/>
                  </a:lnTo>
                  <a:lnTo>
                    <a:pt x="56191" y="173904"/>
                  </a:lnTo>
                  <a:lnTo>
                    <a:pt x="65376" y="192969"/>
                  </a:lnTo>
                  <a:lnTo>
                    <a:pt x="68389" y="197107"/>
                  </a:lnTo>
                  <a:lnTo>
                    <a:pt x="71389" y="199865"/>
                  </a:lnTo>
                  <a:lnTo>
                    <a:pt x="74382" y="201704"/>
                  </a:lnTo>
                  <a:lnTo>
                    <a:pt x="76377" y="203923"/>
                  </a:lnTo>
                  <a:lnTo>
                    <a:pt x="77707" y="206394"/>
                  </a:lnTo>
                  <a:lnTo>
                    <a:pt x="78594" y="209033"/>
                  </a:lnTo>
                  <a:lnTo>
                    <a:pt x="80177" y="209801"/>
                  </a:lnTo>
                  <a:lnTo>
                    <a:pt x="82225" y="209320"/>
                  </a:lnTo>
                  <a:lnTo>
                    <a:pt x="84582" y="208008"/>
                  </a:lnTo>
                  <a:lnTo>
                    <a:pt x="86154" y="206140"/>
                  </a:lnTo>
                  <a:lnTo>
                    <a:pt x="87201" y="203903"/>
                  </a:lnTo>
                  <a:lnTo>
                    <a:pt x="89358" y="197780"/>
                  </a:lnTo>
                  <a:lnTo>
                    <a:pt x="91322" y="193369"/>
                  </a:lnTo>
                  <a:lnTo>
                    <a:pt x="93623" y="188444"/>
                  </a:lnTo>
                  <a:lnTo>
                    <a:pt x="96149" y="182184"/>
                  </a:lnTo>
                  <a:lnTo>
                    <a:pt x="101604" y="167291"/>
                  </a:lnTo>
                  <a:lnTo>
                    <a:pt x="110251" y="142171"/>
                  </a:lnTo>
                  <a:lnTo>
                    <a:pt x="114181" y="132484"/>
                  </a:lnTo>
                  <a:lnTo>
                    <a:pt x="118784" y="122057"/>
                  </a:lnTo>
                  <a:lnTo>
                    <a:pt x="123837" y="111137"/>
                  </a:lnTo>
                  <a:lnTo>
                    <a:pt x="130183" y="100880"/>
                  </a:lnTo>
                  <a:lnTo>
                    <a:pt x="137391" y="91066"/>
                  </a:lnTo>
                  <a:lnTo>
                    <a:pt x="145172" y="81546"/>
                  </a:lnTo>
                  <a:lnTo>
                    <a:pt x="153336" y="73216"/>
                  </a:lnTo>
                  <a:lnTo>
                    <a:pt x="161755" y="65678"/>
                  </a:lnTo>
                  <a:lnTo>
                    <a:pt x="170345" y="58668"/>
                  </a:lnTo>
                  <a:lnTo>
                    <a:pt x="178055" y="52010"/>
                  </a:lnTo>
                  <a:lnTo>
                    <a:pt x="185180" y="45587"/>
                  </a:lnTo>
                  <a:lnTo>
                    <a:pt x="191914" y="39321"/>
                  </a:lnTo>
                  <a:lnTo>
                    <a:pt x="199380" y="34152"/>
                  </a:lnTo>
                  <a:lnTo>
                    <a:pt x="207333" y="29713"/>
                  </a:lnTo>
                  <a:lnTo>
                    <a:pt x="215613" y="25762"/>
                  </a:lnTo>
                  <a:lnTo>
                    <a:pt x="222125" y="22135"/>
                  </a:lnTo>
                  <a:lnTo>
                    <a:pt x="227458" y="18725"/>
                  </a:lnTo>
                  <a:lnTo>
                    <a:pt x="232006" y="15460"/>
                  </a:lnTo>
                  <a:lnTo>
                    <a:pt x="239704" y="9186"/>
                  </a:lnTo>
                  <a:lnTo>
                    <a:pt x="243147" y="6124"/>
                  </a:lnTo>
                  <a:lnTo>
                    <a:pt x="246434" y="4082"/>
                  </a:lnTo>
                  <a:lnTo>
                    <a:pt x="252732" y="1814"/>
                  </a:lnTo>
                  <a:lnTo>
                    <a:pt x="25896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Annotation117"/>
            <p:cNvSpPr/>
            <p:nvPr/>
          </p:nvSpPr>
          <p:spPr>
            <a:xfrm>
              <a:off x="5965031" y="1837351"/>
              <a:ext cx="44650" cy="241102"/>
            </a:xfrm>
            <a:custGeom>
              <a:avLst/>
              <a:gdLst/>
              <a:ahLst/>
              <a:cxnLst/>
              <a:rect l="0" t="0" r="0" b="0"/>
              <a:pathLst>
                <a:path w="44650" h="241102">
                  <a:moveTo>
                    <a:pt x="0" y="0"/>
                  </a:moveTo>
                  <a:lnTo>
                    <a:pt x="0" y="89511"/>
                  </a:lnTo>
                  <a:lnTo>
                    <a:pt x="992" y="98369"/>
                  </a:lnTo>
                  <a:lnTo>
                    <a:pt x="2646" y="107251"/>
                  </a:lnTo>
                  <a:lnTo>
                    <a:pt x="4740" y="116149"/>
                  </a:lnTo>
                  <a:lnTo>
                    <a:pt x="6137" y="125058"/>
                  </a:lnTo>
                  <a:lnTo>
                    <a:pt x="7068" y="133973"/>
                  </a:lnTo>
                  <a:lnTo>
                    <a:pt x="7689" y="142894"/>
                  </a:lnTo>
                  <a:lnTo>
                    <a:pt x="9095" y="151817"/>
                  </a:lnTo>
                  <a:lnTo>
                    <a:pt x="11024" y="160742"/>
                  </a:lnTo>
                  <a:lnTo>
                    <a:pt x="13303" y="169669"/>
                  </a:lnTo>
                  <a:lnTo>
                    <a:pt x="15814" y="177605"/>
                  </a:lnTo>
                  <a:lnTo>
                    <a:pt x="18480" y="184880"/>
                  </a:lnTo>
                  <a:lnTo>
                    <a:pt x="21250" y="191714"/>
                  </a:lnTo>
                  <a:lnTo>
                    <a:pt x="23097" y="198255"/>
                  </a:lnTo>
                  <a:lnTo>
                    <a:pt x="24327" y="204599"/>
                  </a:lnTo>
                  <a:lnTo>
                    <a:pt x="25148" y="210814"/>
                  </a:lnTo>
                  <a:lnTo>
                    <a:pt x="26687" y="216941"/>
                  </a:lnTo>
                  <a:lnTo>
                    <a:pt x="28705" y="223010"/>
                  </a:lnTo>
                  <a:lnTo>
                    <a:pt x="34334" y="237528"/>
                  </a:lnTo>
                  <a:lnTo>
                    <a:pt x="35787" y="238719"/>
                  </a:lnTo>
                  <a:lnTo>
                    <a:pt x="37749" y="239513"/>
                  </a:lnTo>
                  <a:lnTo>
                    <a:pt x="44649" y="2411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Annotation118"/>
            <p:cNvSpPr/>
            <p:nvPr/>
          </p:nvSpPr>
          <p:spPr>
            <a:xfrm>
              <a:off x="5920383" y="1810740"/>
              <a:ext cx="214313" cy="240924"/>
            </a:xfrm>
            <a:custGeom>
              <a:avLst/>
              <a:gdLst/>
              <a:ahLst/>
              <a:cxnLst/>
              <a:rect l="0" t="0" r="0" b="0"/>
              <a:pathLst>
                <a:path w="214313" h="240924">
                  <a:moveTo>
                    <a:pt x="0" y="178416"/>
                  </a:moveTo>
                  <a:lnTo>
                    <a:pt x="4739" y="173675"/>
                  </a:lnTo>
                  <a:lnTo>
                    <a:pt x="7128" y="172279"/>
                  </a:lnTo>
                  <a:lnTo>
                    <a:pt x="12429" y="170727"/>
                  </a:lnTo>
                  <a:lnTo>
                    <a:pt x="18092" y="167392"/>
                  </a:lnTo>
                  <a:lnTo>
                    <a:pt x="20990" y="165113"/>
                  </a:lnTo>
                  <a:lnTo>
                    <a:pt x="25900" y="163594"/>
                  </a:lnTo>
                  <a:lnTo>
                    <a:pt x="32150" y="162581"/>
                  </a:lnTo>
                  <a:lnTo>
                    <a:pt x="39292" y="161906"/>
                  </a:lnTo>
                  <a:lnTo>
                    <a:pt x="46038" y="160464"/>
                  </a:lnTo>
                  <a:lnTo>
                    <a:pt x="52521" y="158510"/>
                  </a:lnTo>
                  <a:lnTo>
                    <a:pt x="58826" y="156216"/>
                  </a:lnTo>
                  <a:lnTo>
                    <a:pt x="66006" y="154686"/>
                  </a:lnTo>
                  <a:lnTo>
                    <a:pt x="73770" y="153666"/>
                  </a:lnTo>
                  <a:lnTo>
                    <a:pt x="81922" y="152986"/>
                  </a:lnTo>
                  <a:lnTo>
                    <a:pt x="90333" y="151541"/>
                  </a:lnTo>
                  <a:lnTo>
                    <a:pt x="98917" y="149585"/>
                  </a:lnTo>
                  <a:lnTo>
                    <a:pt x="107617" y="147289"/>
                  </a:lnTo>
                  <a:lnTo>
                    <a:pt x="115401" y="144766"/>
                  </a:lnTo>
                  <a:lnTo>
                    <a:pt x="122574" y="142092"/>
                  </a:lnTo>
                  <a:lnTo>
                    <a:pt x="129342" y="139317"/>
                  </a:lnTo>
                  <a:lnTo>
                    <a:pt x="135836" y="136475"/>
                  </a:lnTo>
                  <a:lnTo>
                    <a:pt x="148346" y="130671"/>
                  </a:lnTo>
                  <a:lnTo>
                    <a:pt x="153467" y="127735"/>
                  </a:lnTo>
                  <a:lnTo>
                    <a:pt x="157874" y="124784"/>
                  </a:lnTo>
                  <a:lnTo>
                    <a:pt x="161804" y="121826"/>
                  </a:lnTo>
                  <a:lnTo>
                    <a:pt x="165416" y="117868"/>
                  </a:lnTo>
                  <a:lnTo>
                    <a:pt x="168816" y="113246"/>
                  </a:lnTo>
                  <a:lnTo>
                    <a:pt x="172075" y="108180"/>
                  </a:lnTo>
                  <a:lnTo>
                    <a:pt x="174248" y="102819"/>
                  </a:lnTo>
                  <a:lnTo>
                    <a:pt x="175696" y="97260"/>
                  </a:lnTo>
                  <a:lnTo>
                    <a:pt x="176662" y="91569"/>
                  </a:lnTo>
                  <a:lnTo>
                    <a:pt x="177306" y="85792"/>
                  </a:lnTo>
                  <a:lnTo>
                    <a:pt x="177735" y="79955"/>
                  </a:lnTo>
                  <a:lnTo>
                    <a:pt x="178021" y="74080"/>
                  </a:lnTo>
                  <a:lnTo>
                    <a:pt x="178339" y="62260"/>
                  </a:lnTo>
                  <a:lnTo>
                    <a:pt x="178592" y="1849"/>
                  </a:lnTo>
                  <a:lnTo>
                    <a:pt x="178594" y="0"/>
                  </a:lnTo>
                  <a:lnTo>
                    <a:pt x="178594" y="80771"/>
                  </a:lnTo>
                  <a:lnTo>
                    <a:pt x="177601" y="90499"/>
                  </a:lnTo>
                  <a:lnTo>
                    <a:pt x="175948" y="100953"/>
                  </a:lnTo>
                  <a:lnTo>
                    <a:pt x="173854" y="111891"/>
                  </a:lnTo>
                  <a:lnTo>
                    <a:pt x="172457" y="122160"/>
                  </a:lnTo>
                  <a:lnTo>
                    <a:pt x="171526" y="131982"/>
                  </a:lnTo>
                  <a:lnTo>
                    <a:pt x="170905" y="141507"/>
                  </a:lnTo>
                  <a:lnTo>
                    <a:pt x="171484" y="150833"/>
                  </a:lnTo>
                  <a:lnTo>
                    <a:pt x="172861" y="160027"/>
                  </a:lnTo>
                  <a:lnTo>
                    <a:pt x="174772" y="169133"/>
                  </a:lnTo>
                  <a:lnTo>
                    <a:pt x="177037" y="178180"/>
                  </a:lnTo>
                  <a:lnTo>
                    <a:pt x="179541" y="187189"/>
                  </a:lnTo>
                  <a:lnTo>
                    <a:pt x="182201" y="196170"/>
                  </a:lnTo>
                  <a:lnTo>
                    <a:pt x="184968" y="203151"/>
                  </a:lnTo>
                  <a:lnTo>
                    <a:pt x="187805" y="208796"/>
                  </a:lnTo>
                  <a:lnTo>
                    <a:pt x="190687" y="213552"/>
                  </a:lnTo>
                  <a:lnTo>
                    <a:pt x="193602" y="218707"/>
                  </a:lnTo>
                  <a:lnTo>
                    <a:pt x="199485" y="229727"/>
                  </a:lnTo>
                  <a:lnTo>
                    <a:pt x="202443" y="233459"/>
                  </a:lnTo>
                  <a:lnTo>
                    <a:pt x="205407" y="235947"/>
                  </a:lnTo>
                  <a:lnTo>
                    <a:pt x="214312" y="2409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SMARTInkAnnotation119"/>
            <p:cNvSpPr/>
            <p:nvPr/>
          </p:nvSpPr>
          <p:spPr>
            <a:xfrm>
              <a:off x="6241852" y="1783773"/>
              <a:ext cx="17860" cy="142876"/>
            </a:xfrm>
            <a:custGeom>
              <a:avLst/>
              <a:gdLst/>
              <a:ahLst/>
              <a:cxnLst/>
              <a:rect l="0" t="0" r="0" b="0"/>
              <a:pathLst>
                <a:path w="17860" h="142876">
                  <a:moveTo>
                    <a:pt x="0" y="0"/>
                  </a:moveTo>
                  <a:lnTo>
                    <a:pt x="0" y="42240"/>
                  </a:lnTo>
                  <a:lnTo>
                    <a:pt x="991" y="48996"/>
                  </a:lnTo>
                  <a:lnTo>
                    <a:pt x="2646" y="56476"/>
                  </a:lnTo>
                  <a:lnTo>
                    <a:pt x="4739" y="64440"/>
                  </a:lnTo>
                  <a:lnTo>
                    <a:pt x="6136" y="71733"/>
                  </a:lnTo>
                  <a:lnTo>
                    <a:pt x="7067" y="78580"/>
                  </a:lnTo>
                  <a:lnTo>
                    <a:pt x="7688" y="85129"/>
                  </a:lnTo>
                  <a:lnTo>
                    <a:pt x="8102" y="91479"/>
                  </a:lnTo>
                  <a:lnTo>
                    <a:pt x="8378" y="97697"/>
                  </a:lnTo>
                  <a:lnTo>
                    <a:pt x="8561" y="103826"/>
                  </a:lnTo>
                  <a:lnTo>
                    <a:pt x="9676" y="109897"/>
                  </a:lnTo>
                  <a:lnTo>
                    <a:pt x="11412" y="115929"/>
                  </a:lnTo>
                  <a:lnTo>
                    <a:pt x="13560" y="121934"/>
                  </a:lnTo>
                  <a:lnTo>
                    <a:pt x="14994" y="126930"/>
                  </a:lnTo>
                  <a:lnTo>
                    <a:pt x="15949" y="131253"/>
                  </a:lnTo>
                  <a:lnTo>
                    <a:pt x="17859" y="1428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SMARTInkAnnotation120"/>
            <p:cNvSpPr/>
            <p:nvPr/>
          </p:nvSpPr>
          <p:spPr>
            <a:xfrm>
              <a:off x="6179344" y="1846281"/>
              <a:ext cx="133946" cy="17860"/>
            </a:xfrm>
            <a:custGeom>
              <a:avLst/>
              <a:gdLst/>
              <a:ahLst/>
              <a:cxnLst/>
              <a:rect l="0" t="0" r="0" b="0"/>
              <a:pathLst>
                <a:path w="133946" h="17860">
                  <a:moveTo>
                    <a:pt x="0" y="17859"/>
                  </a:moveTo>
                  <a:lnTo>
                    <a:pt x="0" y="13118"/>
                  </a:lnTo>
                  <a:lnTo>
                    <a:pt x="992" y="11722"/>
                  </a:lnTo>
                  <a:lnTo>
                    <a:pt x="2646" y="10791"/>
                  </a:lnTo>
                  <a:lnTo>
                    <a:pt x="4739" y="10171"/>
                  </a:lnTo>
                  <a:lnTo>
                    <a:pt x="7128" y="9757"/>
                  </a:lnTo>
                  <a:lnTo>
                    <a:pt x="9713" y="9481"/>
                  </a:lnTo>
                  <a:lnTo>
                    <a:pt x="12428" y="9297"/>
                  </a:lnTo>
                  <a:lnTo>
                    <a:pt x="16223" y="9174"/>
                  </a:lnTo>
                  <a:lnTo>
                    <a:pt x="32037" y="9002"/>
                  </a:lnTo>
                  <a:lnTo>
                    <a:pt x="98431" y="8932"/>
                  </a:lnTo>
                  <a:lnTo>
                    <a:pt x="106300" y="7939"/>
                  </a:lnTo>
                  <a:lnTo>
                    <a:pt x="113531" y="6285"/>
                  </a:lnTo>
                  <a:lnTo>
                    <a:pt x="13394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SMARTInkAnnotation121"/>
            <p:cNvSpPr/>
            <p:nvPr/>
          </p:nvSpPr>
          <p:spPr>
            <a:xfrm>
              <a:off x="7679899" y="1998085"/>
              <a:ext cx="205016" cy="526853"/>
            </a:xfrm>
            <a:custGeom>
              <a:avLst/>
              <a:gdLst/>
              <a:ahLst/>
              <a:cxnLst/>
              <a:rect l="0" t="0" r="0" b="0"/>
              <a:pathLst>
                <a:path w="205016" h="526853">
                  <a:moveTo>
                    <a:pt x="8562" y="0"/>
                  </a:moveTo>
                  <a:lnTo>
                    <a:pt x="0" y="8562"/>
                  </a:lnTo>
                  <a:lnTo>
                    <a:pt x="4482" y="8821"/>
                  </a:lnTo>
                  <a:lnTo>
                    <a:pt x="5841" y="10842"/>
                  </a:lnTo>
                  <a:lnTo>
                    <a:pt x="8748" y="22174"/>
                  </a:lnTo>
                  <a:lnTo>
                    <a:pt x="12944" y="29038"/>
                  </a:lnTo>
                  <a:lnTo>
                    <a:pt x="16444" y="33249"/>
                  </a:lnTo>
                  <a:lnTo>
                    <a:pt x="20762" y="38041"/>
                  </a:lnTo>
                  <a:lnTo>
                    <a:pt x="25624" y="43220"/>
                  </a:lnTo>
                  <a:lnTo>
                    <a:pt x="30851" y="49650"/>
                  </a:lnTo>
                  <a:lnTo>
                    <a:pt x="36320" y="56912"/>
                  </a:lnTo>
                  <a:lnTo>
                    <a:pt x="47687" y="72919"/>
                  </a:lnTo>
                  <a:lnTo>
                    <a:pt x="77079" y="116281"/>
                  </a:lnTo>
                  <a:lnTo>
                    <a:pt x="82021" y="125146"/>
                  </a:lnTo>
                  <a:lnTo>
                    <a:pt x="86308" y="134032"/>
                  </a:lnTo>
                  <a:lnTo>
                    <a:pt x="90159" y="142933"/>
                  </a:lnTo>
                  <a:lnTo>
                    <a:pt x="93718" y="152836"/>
                  </a:lnTo>
                  <a:lnTo>
                    <a:pt x="97082" y="163406"/>
                  </a:lnTo>
                  <a:lnTo>
                    <a:pt x="100317" y="174422"/>
                  </a:lnTo>
                  <a:lnTo>
                    <a:pt x="106558" y="197245"/>
                  </a:lnTo>
                  <a:lnTo>
                    <a:pt x="118649" y="244235"/>
                  </a:lnTo>
                  <a:lnTo>
                    <a:pt x="122632" y="257081"/>
                  </a:lnTo>
                  <a:lnTo>
                    <a:pt x="127273" y="270606"/>
                  </a:lnTo>
                  <a:lnTo>
                    <a:pt x="132351" y="284584"/>
                  </a:lnTo>
                  <a:lnTo>
                    <a:pt x="137721" y="297871"/>
                  </a:lnTo>
                  <a:lnTo>
                    <a:pt x="143285" y="310698"/>
                  </a:lnTo>
                  <a:lnTo>
                    <a:pt x="148979" y="323218"/>
                  </a:lnTo>
                  <a:lnTo>
                    <a:pt x="153766" y="336526"/>
                  </a:lnTo>
                  <a:lnTo>
                    <a:pt x="157951" y="350358"/>
                  </a:lnTo>
                  <a:lnTo>
                    <a:pt x="161733" y="364541"/>
                  </a:lnTo>
                  <a:lnTo>
                    <a:pt x="166238" y="377965"/>
                  </a:lnTo>
                  <a:lnTo>
                    <a:pt x="171226" y="390883"/>
                  </a:lnTo>
                  <a:lnTo>
                    <a:pt x="176536" y="403464"/>
                  </a:lnTo>
                  <a:lnTo>
                    <a:pt x="181068" y="414827"/>
                  </a:lnTo>
                  <a:lnTo>
                    <a:pt x="188749" y="435391"/>
                  </a:lnTo>
                  <a:lnTo>
                    <a:pt x="198653" y="463703"/>
                  </a:lnTo>
                  <a:lnTo>
                    <a:pt x="202187" y="479272"/>
                  </a:lnTo>
                  <a:lnTo>
                    <a:pt x="203759" y="492807"/>
                  </a:lnTo>
                  <a:lnTo>
                    <a:pt x="204456" y="505437"/>
                  </a:lnTo>
                  <a:lnTo>
                    <a:pt x="204767" y="515019"/>
                  </a:lnTo>
                  <a:lnTo>
                    <a:pt x="205015" y="5268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SMARTInkAnnotation122"/>
            <p:cNvSpPr/>
            <p:nvPr/>
          </p:nvSpPr>
          <p:spPr>
            <a:xfrm>
              <a:off x="7697391" y="2399921"/>
              <a:ext cx="250032" cy="169018"/>
            </a:xfrm>
            <a:custGeom>
              <a:avLst/>
              <a:gdLst/>
              <a:ahLst/>
              <a:cxnLst/>
              <a:rect l="0" t="0" r="0" b="0"/>
              <a:pathLst>
                <a:path w="250032" h="169018">
                  <a:moveTo>
                    <a:pt x="0" y="35719"/>
                  </a:moveTo>
                  <a:lnTo>
                    <a:pt x="4739" y="35719"/>
                  </a:lnTo>
                  <a:lnTo>
                    <a:pt x="6136" y="36711"/>
                  </a:lnTo>
                  <a:lnTo>
                    <a:pt x="7067" y="38365"/>
                  </a:lnTo>
                  <a:lnTo>
                    <a:pt x="7688" y="40459"/>
                  </a:lnTo>
                  <a:lnTo>
                    <a:pt x="10086" y="42848"/>
                  </a:lnTo>
                  <a:lnTo>
                    <a:pt x="13669" y="45432"/>
                  </a:lnTo>
                  <a:lnTo>
                    <a:pt x="18043" y="48147"/>
                  </a:lnTo>
                  <a:lnTo>
                    <a:pt x="21950" y="50950"/>
                  </a:lnTo>
                  <a:lnTo>
                    <a:pt x="25547" y="53810"/>
                  </a:lnTo>
                  <a:lnTo>
                    <a:pt x="28937" y="56709"/>
                  </a:lnTo>
                  <a:lnTo>
                    <a:pt x="33182" y="60627"/>
                  </a:lnTo>
                  <a:lnTo>
                    <a:pt x="47645" y="74628"/>
                  </a:lnTo>
                  <a:lnTo>
                    <a:pt x="55240" y="82116"/>
                  </a:lnTo>
                  <a:lnTo>
                    <a:pt x="59647" y="87486"/>
                  </a:lnTo>
                  <a:lnTo>
                    <a:pt x="64569" y="94043"/>
                  </a:lnTo>
                  <a:lnTo>
                    <a:pt x="69836" y="101391"/>
                  </a:lnTo>
                  <a:lnTo>
                    <a:pt x="74338" y="108274"/>
                  </a:lnTo>
                  <a:lnTo>
                    <a:pt x="78332" y="114847"/>
                  </a:lnTo>
                  <a:lnTo>
                    <a:pt x="81987" y="121213"/>
                  </a:lnTo>
                  <a:lnTo>
                    <a:pt x="86408" y="126449"/>
                  </a:lnTo>
                  <a:lnTo>
                    <a:pt x="91339" y="130932"/>
                  </a:lnTo>
                  <a:lnTo>
                    <a:pt x="96612" y="134913"/>
                  </a:lnTo>
                  <a:lnTo>
                    <a:pt x="102110" y="139552"/>
                  </a:lnTo>
                  <a:lnTo>
                    <a:pt x="107760" y="144628"/>
                  </a:lnTo>
                  <a:lnTo>
                    <a:pt x="113512" y="149997"/>
                  </a:lnTo>
                  <a:lnTo>
                    <a:pt x="119331" y="154568"/>
                  </a:lnTo>
                  <a:lnTo>
                    <a:pt x="125194" y="158608"/>
                  </a:lnTo>
                  <a:lnTo>
                    <a:pt x="131088" y="162293"/>
                  </a:lnTo>
                  <a:lnTo>
                    <a:pt x="136009" y="164750"/>
                  </a:lnTo>
                  <a:lnTo>
                    <a:pt x="140282" y="166388"/>
                  </a:lnTo>
                  <a:lnTo>
                    <a:pt x="144123" y="167480"/>
                  </a:lnTo>
                  <a:lnTo>
                    <a:pt x="148668" y="168208"/>
                  </a:lnTo>
                  <a:lnTo>
                    <a:pt x="153682" y="168693"/>
                  </a:lnTo>
                  <a:lnTo>
                    <a:pt x="159009" y="169017"/>
                  </a:lnTo>
                  <a:lnTo>
                    <a:pt x="163553" y="168240"/>
                  </a:lnTo>
                  <a:lnTo>
                    <a:pt x="171247" y="164732"/>
                  </a:lnTo>
                  <a:lnTo>
                    <a:pt x="185897" y="157179"/>
                  </a:lnTo>
                  <a:lnTo>
                    <a:pt x="190408" y="153403"/>
                  </a:lnTo>
                  <a:lnTo>
                    <a:pt x="194407" y="148901"/>
                  </a:lnTo>
                  <a:lnTo>
                    <a:pt x="198065" y="143916"/>
                  </a:lnTo>
                  <a:lnTo>
                    <a:pt x="207422" y="130439"/>
                  </a:lnTo>
                  <a:lnTo>
                    <a:pt x="212695" y="122678"/>
                  </a:lnTo>
                  <a:lnTo>
                    <a:pt x="217203" y="114528"/>
                  </a:lnTo>
                  <a:lnTo>
                    <a:pt x="221200" y="106118"/>
                  </a:lnTo>
                  <a:lnTo>
                    <a:pt x="224856" y="97534"/>
                  </a:lnTo>
                  <a:lnTo>
                    <a:pt x="227295" y="88835"/>
                  </a:lnTo>
                  <a:lnTo>
                    <a:pt x="228921" y="80059"/>
                  </a:lnTo>
                  <a:lnTo>
                    <a:pt x="230004" y="71232"/>
                  </a:lnTo>
                  <a:lnTo>
                    <a:pt x="231719" y="63363"/>
                  </a:lnTo>
                  <a:lnTo>
                    <a:pt x="233854" y="56133"/>
                  </a:lnTo>
                  <a:lnTo>
                    <a:pt x="236269" y="49328"/>
                  </a:lnTo>
                  <a:lnTo>
                    <a:pt x="237880" y="42807"/>
                  </a:lnTo>
                  <a:lnTo>
                    <a:pt x="238954" y="36476"/>
                  </a:lnTo>
                  <a:lnTo>
                    <a:pt x="239669" y="30271"/>
                  </a:lnTo>
                  <a:lnTo>
                    <a:pt x="241139" y="25141"/>
                  </a:lnTo>
                  <a:lnTo>
                    <a:pt x="243110" y="20730"/>
                  </a:lnTo>
                  <a:lnTo>
                    <a:pt x="248664" y="11261"/>
                  </a:lnTo>
                  <a:lnTo>
                    <a:pt x="249422" y="7320"/>
                  </a:lnTo>
                  <a:lnTo>
                    <a:pt x="25003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SMARTInkAnnotation123"/>
            <p:cNvSpPr/>
            <p:nvPr/>
          </p:nvSpPr>
          <p:spPr>
            <a:xfrm>
              <a:off x="7393781" y="1801632"/>
              <a:ext cx="62509" cy="223243"/>
            </a:xfrm>
            <a:custGeom>
              <a:avLst/>
              <a:gdLst/>
              <a:ahLst/>
              <a:cxnLst/>
              <a:rect l="0" t="0" r="0" b="0"/>
              <a:pathLst>
                <a:path w="62509" h="223243">
                  <a:moveTo>
                    <a:pt x="0" y="0"/>
                  </a:moveTo>
                  <a:lnTo>
                    <a:pt x="0" y="21250"/>
                  </a:lnTo>
                  <a:lnTo>
                    <a:pt x="992" y="25081"/>
                  </a:lnTo>
                  <a:lnTo>
                    <a:pt x="2646" y="29619"/>
                  </a:lnTo>
                  <a:lnTo>
                    <a:pt x="4739" y="34629"/>
                  </a:lnTo>
                  <a:lnTo>
                    <a:pt x="6137" y="39953"/>
                  </a:lnTo>
                  <a:lnTo>
                    <a:pt x="7068" y="45487"/>
                  </a:lnTo>
                  <a:lnTo>
                    <a:pt x="7688" y="51161"/>
                  </a:lnTo>
                  <a:lnTo>
                    <a:pt x="9095" y="56927"/>
                  </a:lnTo>
                  <a:lnTo>
                    <a:pt x="11024" y="62756"/>
                  </a:lnTo>
                  <a:lnTo>
                    <a:pt x="13303" y="68627"/>
                  </a:lnTo>
                  <a:lnTo>
                    <a:pt x="18481" y="83087"/>
                  </a:lnTo>
                  <a:lnTo>
                    <a:pt x="21249" y="91110"/>
                  </a:lnTo>
                  <a:lnTo>
                    <a:pt x="24088" y="98443"/>
                  </a:lnTo>
                  <a:lnTo>
                    <a:pt x="26974" y="105316"/>
                  </a:lnTo>
                  <a:lnTo>
                    <a:pt x="29888" y="111883"/>
                  </a:lnTo>
                  <a:lnTo>
                    <a:pt x="31832" y="119237"/>
                  </a:lnTo>
                  <a:lnTo>
                    <a:pt x="33127" y="127116"/>
                  </a:lnTo>
                  <a:lnTo>
                    <a:pt x="33991" y="135346"/>
                  </a:lnTo>
                  <a:lnTo>
                    <a:pt x="35559" y="143809"/>
                  </a:lnTo>
                  <a:lnTo>
                    <a:pt x="37596" y="152427"/>
                  </a:lnTo>
                  <a:lnTo>
                    <a:pt x="39947" y="161149"/>
                  </a:lnTo>
                  <a:lnTo>
                    <a:pt x="42507" y="168948"/>
                  </a:lnTo>
                  <a:lnTo>
                    <a:pt x="45204" y="176132"/>
                  </a:lnTo>
                  <a:lnTo>
                    <a:pt x="47997" y="182906"/>
                  </a:lnTo>
                  <a:lnTo>
                    <a:pt x="49857" y="189406"/>
                  </a:lnTo>
                  <a:lnTo>
                    <a:pt x="51097" y="195724"/>
                  </a:lnTo>
                  <a:lnTo>
                    <a:pt x="51924" y="201920"/>
                  </a:lnTo>
                  <a:lnTo>
                    <a:pt x="53468" y="207043"/>
                  </a:lnTo>
                  <a:lnTo>
                    <a:pt x="55489" y="211451"/>
                  </a:lnTo>
                  <a:lnTo>
                    <a:pt x="62508" y="2232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SMARTInkAnnotation124"/>
            <p:cNvSpPr/>
            <p:nvPr/>
          </p:nvSpPr>
          <p:spPr>
            <a:xfrm>
              <a:off x="7385340" y="1757552"/>
              <a:ext cx="213825" cy="231605"/>
            </a:xfrm>
            <a:custGeom>
              <a:avLst/>
              <a:gdLst/>
              <a:ahLst/>
              <a:cxnLst/>
              <a:rect l="0" t="0" r="0" b="0"/>
              <a:pathLst>
                <a:path w="213825" h="231605">
                  <a:moveTo>
                    <a:pt x="35230" y="204814"/>
                  </a:moveTo>
                  <a:lnTo>
                    <a:pt x="30490" y="204814"/>
                  </a:lnTo>
                  <a:lnTo>
                    <a:pt x="28101" y="203822"/>
                  </a:lnTo>
                  <a:lnTo>
                    <a:pt x="22802" y="200074"/>
                  </a:lnTo>
                  <a:lnTo>
                    <a:pt x="17451" y="195720"/>
                  </a:lnTo>
                  <a:lnTo>
                    <a:pt x="13107" y="191512"/>
                  </a:lnTo>
                  <a:lnTo>
                    <a:pt x="10560" y="189993"/>
                  </a:lnTo>
                  <a:lnTo>
                    <a:pt x="5083" y="188305"/>
                  </a:lnTo>
                  <a:lnTo>
                    <a:pt x="1162" y="187355"/>
                  </a:lnTo>
                  <a:lnTo>
                    <a:pt x="611" y="186230"/>
                  </a:lnTo>
                  <a:lnTo>
                    <a:pt x="0" y="182333"/>
                  </a:lnTo>
                  <a:lnTo>
                    <a:pt x="830" y="180897"/>
                  </a:lnTo>
                  <a:lnTo>
                    <a:pt x="2375" y="179940"/>
                  </a:lnTo>
                  <a:lnTo>
                    <a:pt x="4397" y="179302"/>
                  </a:lnTo>
                  <a:lnTo>
                    <a:pt x="9289" y="175947"/>
                  </a:lnTo>
                  <a:lnTo>
                    <a:pt x="11984" y="173663"/>
                  </a:lnTo>
                  <a:lnTo>
                    <a:pt x="15763" y="172140"/>
                  </a:lnTo>
                  <a:lnTo>
                    <a:pt x="20268" y="171126"/>
                  </a:lnTo>
                  <a:lnTo>
                    <a:pt x="25255" y="170449"/>
                  </a:lnTo>
                  <a:lnTo>
                    <a:pt x="30565" y="169006"/>
                  </a:lnTo>
                  <a:lnTo>
                    <a:pt x="36088" y="167051"/>
                  </a:lnTo>
                  <a:lnTo>
                    <a:pt x="41755" y="164756"/>
                  </a:lnTo>
                  <a:lnTo>
                    <a:pt x="47518" y="163226"/>
                  </a:lnTo>
                  <a:lnTo>
                    <a:pt x="53344" y="162206"/>
                  </a:lnTo>
                  <a:lnTo>
                    <a:pt x="59213" y="161526"/>
                  </a:lnTo>
                  <a:lnTo>
                    <a:pt x="66101" y="160081"/>
                  </a:lnTo>
                  <a:lnTo>
                    <a:pt x="73670" y="158125"/>
                  </a:lnTo>
                  <a:lnTo>
                    <a:pt x="81693" y="155829"/>
                  </a:lnTo>
                  <a:lnTo>
                    <a:pt x="98544" y="150632"/>
                  </a:lnTo>
                  <a:lnTo>
                    <a:pt x="107205" y="147856"/>
                  </a:lnTo>
                  <a:lnTo>
                    <a:pt x="114963" y="145014"/>
                  </a:lnTo>
                  <a:lnTo>
                    <a:pt x="122120" y="142127"/>
                  </a:lnTo>
                  <a:lnTo>
                    <a:pt x="128876" y="139211"/>
                  </a:lnTo>
                  <a:lnTo>
                    <a:pt x="134371" y="135282"/>
                  </a:lnTo>
                  <a:lnTo>
                    <a:pt x="139028" y="130678"/>
                  </a:lnTo>
                  <a:lnTo>
                    <a:pt x="143124" y="125625"/>
                  </a:lnTo>
                  <a:lnTo>
                    <a:pt x="145855" y="121263"/>
                  </a:lnTo>
                  <a:lnTo>
                    <a:pt x="147675" y="117364"/>
                  </a:lnTo>
                  <a:lnTo>
                    <a:pt x="148888" y="113772"/>
                  </a:lnTo>
                  <a:lnTo>
                    <a:pt x="149698" y="109393"/>
                  </a:lnTo>
                  <a:lnTo>
                    <a:pt x="150237" y="104489"/>
                  </a:lnTo>
                  <a:lnTo>
                    <a:pt x="150596" y="99235"/>
                  </a:lnTo>
                  <a:lnTo>
                    <a:pt x="151829" y="93749"/>
                  </a:lnTo>
                  <a:lnTo>
                    <a:pt x="153642" y="88106"/>
                  </a:lnTo>
                  <a:lnTo>
                    <a:pt x="155842" y="82361"/>
                  </a:lnTo>
                  <a:lnTo>
                    <a:pt x="157310" y="76546"/>
                  </a:lnTo>
                  <a:lnTo>
                    <a:pt x="158289" y="70685"/>
                  </a:lnTo>
                  <a:lnTo>
                    <a:pt x="158942" y="64793"/>
                  </a:lnTo>
                  <a:lnTo>
                    <a:pt x="159375" y="58881"/>
                  </a:lnTo>
                  <a:lnTo>
                    <a:pt x="159665" y="52955"/>
                  </a:lnTo>
                  <a:lnTo>
                    <a:pt x="159988" y="41079"/>
                  </a:lnTo>
                  <a:lnTo>
                    <a:pt x="160236" y="5906"/>
                  </a:lnTo>
                  <a:lnTo>
                    <a:pt x="161231" y="3748"/>
                  </a:lnTo>
                  <a:lnTo>
                    <a:pt x="162887" y="2309"/>
                  </a:lnTo>
                  <a:lnTo>
                    <a:pt x="167933" y="0"/>
                  </a:lnTo>
                  <a:lnTo>
                    <a:pt x="162793" y="6673"/>
                  </a:lnTo>
                  <a:lnTo>
                    <a:pt x="161378" y="11910"/>
                  </a:lnTo>
                  <a:lnTo>
                    <a:pt x="160750" y="17545"/>
                  </a:lnTo>
                  <a:lnTo>
                    <a:pt x="160582" y="20437"/>
                  </a:lnTo>
                  <a:lnTo>
                    <a:pt x="160396" y="31588"/>
                  </a:lnTo>
                  <a:lnTo>
                    <a:pt x="160254" y="89043"/>
                  </a:lnTo>
                  <a:lnTo>
                    <a:pt x="161244" y="97868"/>
                  </a:lnTo>
                  <a:lnTo>
                    <a:pt x="162895" y="106728"/>
                  </a:lnTo>
                  <a:lnTo>
                    <a:pt x="172675" y="147075"/>
                  </a:lnTo>
                  <a:lnTo>
                    <a:pt x="174485" y="156399"/>
                  </a:lnTo>
                  <a:lnTo>
                    <a:pt x="175692" y="164600"/>
                  </a:lnTo>
                  <a:lnTo>
                    <a:pt x="176496" y="172052"/>
                  </a:lnTo>
                  <a:lnTo>
                    <a:pt x="178025" y="179996"/>
                  </a:lnTo>
                  <a:lnTo>
                    <a:pt x="180035" y="188269"/>
                  </a:lnTo>
                  <a:lnTo>
                    <a:pt x="182369" y="196761"/>
                  </a:lnTo>
                  <a:lnTo>
                    <a:pt x="185909" y="203414"/>
                  </a:lnTo>
                  <a:lnTo>
                    <a:pt x="190253" y="208842"/>
                  </a:lnTo>
                  <a:lnTo>
                    <a:pt x="203202" y="221221"/>
                  </a:lnTo>
                  <a:lnTo>
                    <a:pt x="213824" y="2316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SMARTInkAnnotation125"/>
            <p:cNvSpPr/>
            <p:nvPr/>
          </p:nvSpPr>
          <p:spPr>
            <a:xfrm>
              <a:off x="7652742" y="1703418"/>
              <a:ext cx="40541" cy="146456"/>
            </a:xfrm>
            <a:custGeom>
              <a:avLst/>
              <a:gdLst/>
              <a:ahLst/>
              <a:cxnLst/>
              <a:rect l="0" t="0" r="0" b="0"/>
              <a:pathLst>
                <a:path w="40541" h="146456">
                  <a:moveTo>
                    <a:pt x="0" y="17847"/>
                  </a:moveTo>
                  <a:lnTo>
                    <a:pt x="0" y="1597"/>
                  </a:lnTo>
                  <a:lnTo>
                    <a:pt x="992" y="1060"/>
                  </a:lnTo>
                  <a:lnTo>
                    <a:pt x="2646" y="703"/>
                  </a:lnTo>
                  <a:lnTo>
                    <a:pt x="8821" y="0"/>
                  </a:lnTo>
                  <a:lnTo>
                    <a:pt x="8882" y="2639"/>
                  </a:lnTo>
                  <a:lnTo>
                    <a:pt x="8929" y="55530"/>
                  </a:lnTo>
                  <a:lnTo>
                    <a:pt x="9921" y="63805"/>
                  </a:lnTo>
                  <a:lnTo>
                    <a:pt x="11575" y="72298"/>
                  </a:lnTo>
                  <a:lnTo>
                    <a:pt x="13670" y="80937"/>
                  </a:lnTo>
                  <a:lnTo>
                    <a:pt x="15067" y="88680"/>
                  </a:lnTo>
                  <a:lnTo>
                    <a:pt x="15998" y="95827"/>
                  </a:lnTo>
                  <a:lnTo>
                    <a:pt x="16618" y="102576"/>
                  </a:lnTo>
                  <a:lnTo>
                    <a:pt x="18025" y="109060"/>
                  </a:lnTo>
                  <a:lnTo>
                    <a:pt x="19953" y="115366"/>
                  </a:lnTo>
                  <a:lnTo>
                    <a:pt x="22232" y="121555"/>
                  </a:lnTo>
                  <a:lnTo>
                    <a:pt x="24744" y="126673"/>
                  </a:lnTo>
                  <a:lnTo>
                    <a:pt x="27410" y="131077"/>
                  </a:lnTo>
                  <a:lnTo>
                    <a:pt x="30179" y="135006"/>
                  </a:lnTo>
                  <a:lnTo>
                    <a:pt x="32026" y="138617"/>
                  </a:lnTo>
                  <a:lnTo>
                    <a:pt x="33257" y="142016"/>
                  </a:lnTo>
                  <a:lnTo>
                    <a:pt x="34077" y="145275"/>
                  </a:lnTo>
                  <a:lnTo>
                    <a:pt x="35617" y="146455"/>
                  </a:lnTo>
                  <a:lnTo>
                    <a:pt x="37635" y="146250"/>
                  </a:lnTo>
                  <a:lnTo>
                    <a:pt x="39973" y="145121"/>
                  </a:lnTo>
                  <a:lnTo>
                    <a:pt x="40540" y="144368"/>
                  </a:lnTo>
                  <a:lnTo>
                    <a:pt x="39924" y="143866"/>
                  </a:lnTo>
                  <a:lnTo>
                    <a:pt x="35719" y="1428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SMARTInkAnnotation126"/>
            <p:cNvSpPr/>
            <p:nvPr/>
          </p:nvSpPr>
          <p:spPr>
            <a:xfrm>
              <a:off x="7602949" y="1756984"/>
              <a:ext cx="192669" cy="35719"/>
            </a:xfrm>
            <a:custGeom>
              <a:avLst/>
              <a:gdLst/>
              <a:ahLst/>
              <a:cxnLst/>
              <a:rect l="0" t="0" r="0" b="0"/>
              <a:pathLst>
                <a:path w="192669" h="35719">
                  <a:moveTo>
                    <a:pt x="5145" y="35718"/>
                  </a:moveTo>
                  <a:lnTo>
                    <a:pt x="404" y="35718"/>
                  </a:lnTo>
                  <a:lnTo>
                    <a:pt x="0" y="34726"/>
                  </a:lnTo>
                  <a:lnTo>
                    <a:pt x="723" y="33072"/>
                  </a:lnTo>
                  <a:lnTo>
                    <a:pt x="4271" y="28030"/>
                  </a:lnTo>
                  <a:lnTo>
                    <a:pt x="5554" y="27616"/>
                  </a:lnTo>
                  <a:lnTo>
                    <a:pt x="9627" y="27157"/>
                  </a:lnTo>
                  <a:lnTo>
                    <a:pt x="14085" y="26042"/>
                  </a:lnTo>
                  <a:lnTo>
                    <a:pt x="20035" y="24306"/>
                  </a:lnTo>
                  <a:lnTo>
                    <a:pt x="26978" y="22157"/>
                  </a:lnTo>
                  <a:lnTo>
                    <a:pt x="36567" y="19732"/>
                  </a:lnTo>
                  <a:lnTo>
                    <a:pt x="60451" y="14392"/>
                  </a:lnTo>
                  <a:lnTo>
                    <a:pt x="73766" y="12571"/>
                  </a:lnTo>
                  <a:lnTo>
                    <a:pt x="87603" y="11357"/>
                  </a:lnTo>
                  <a:lnTo>
                    <a:pt x="101788" y="10548"/>
                  </a:lnTo>
                  <a:lnTo>
                    <a:pt x="118191" y="9016"/>
                  </a:lnTo>
                  <a:lnTo>
                    <a:pt x="19266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SMARTInkAnnotation127"/>
            <p:cNvSpPr/>
            <p:nvPr/>
          </p:nvSpPr>
          <p:spPr>
            <a:xfrm>
              <a:off x="8134945" y="1953546"/>
              <a:ext cx="160368" cy="562462"/>
            </a:xfrm>
            <a:custGeom>
              <a:avLst/>
              <a:gdLst/>
              <a:ahLst/>
              <a:cxnLst/>
              <a:rect l="0" t="0" r="0" b="0"/>
              <a:pathLst>
                <a:path w="160368" h="562462">
                  <a:moveTo>
                    <a:pt x="151805" y="8820"/>
                  </a:moveTo>
                  <a:lnTo>
                    <a:pt x="151805" y="259"/>
                  </a:lnTo>
                  <a:lnTo>
                    <a:pt x="156545" y="0"/>
                  </a:lnTo>
                  <a:lnTo>
                    <a:pt x="157941" y="956"/>
                  </a:lnTo>
                  <a:lnTo>
                    <a:pt x="158874" y="2585"/>
                  </a:lnTo>
                  <a:lnTo>
                    <a:pt x="159908" y="7041"/>
                  </a:lnTo>
                  <a:lnTo>
                    <a:pt x="160367" y="12329"/>
                  </a:lnTo>
                  <a:lnTo>
                    <a:pt x="157926" y="20633"/>
                  </a:lnTo>
                  <a:lnTo>
                    <a:pt x="154525" y="30938"/>
                  </a:lnTo>
                  <a:lnTo>
                    <a:pt x="153014" y="42132"/>
                  </a:lnTo>
                  <a:lnTo>
                    <a:pt x="149697" y="56368"/>
                  </a:lnTo>
                  <a:lnTo>
                    <a:pt x="147423" y="64331"/>
                  </a:lnTo>
                  <a:lnTo>
                    <a:pt x="143923" y="72617"/>
                  </a:lnTo>
                  <a:lnTo>
                    <a:pt x="139605" y="81117"/>
                  </a:lnTo>
                  <a:lnTo>
                    <a:pt x="134742" y="89760"/>
                  </a:lnTo>
                  <a:lnTo>
                    <a:pt x="130507" y="99491"/>
                  </a:lnTo>
                  <a:lnTo>
                    <a:pt x="126693" y="109947"/>
                  </a:lnTo>
                  <a:lnTo>
                    <a:pt x="123157" y="120887"/>
                  </a:lnTo>
                  <a:lnTo>
                    <a:pt x="118816" y="132149"/>
                  </a:lnTo>
                  <a:lnTo>
                    <a:pt x="113938" y="143625"/>
                  </a:lnTo>
                  <a:lnTo>
                    <a:pt x="108701" y="155245"/>
                  </a:lnTo>
                  <a:lnTo>
                    <a:pt x="104217" y="167952"/>
                  </a:lnTo>
                  <a:lnTo>
                    <a:pt x="100235" y="181385"/>
                  </a:lnTo>
                  <a:lnTo>
                    <a:pt x="96590" y="195301"/>
                  </a:lnTo>
                  <a:lnTo>
                    <a:pt x="89893" y="223992"/>
                  </a:lnTo>
                  <a:lnTo>
                    <a:pt x="74493" y="297660"/>
                  </a:lnTo>
                  <a:lnTo>
                    <a:pt x="59542" y="371976"/>
                  </a:lnTo>
                  <a:lnTo>
                    <a:pt x="55570" y="386854"/>
                  </a:lnTo>
                  <a:lnTo>
                    <a:pt x="50938" y="401733"/>
                  </a:lnTo>
                  <a:lnTo>
                    <a:pt x="45864" y="416614"/>
                  </a:lnTo>
                  <a:lnTo>
                    <a:pt x="41490" y="430503"/>
                  </a:lnTo>
                  <a:lnTo>
                    <a:pt x="33984" y="456519"/>
                  </a:lnTo>
                  <a:lnTo>
                    <a:pt x="24180" y="493478"/>
                  </a:lnTo>
                  <a:lnTo>
                    <a:pt x="20089" y="506551"/>
                  </a:lnTo>
                  <a:lnTo>
                    <a:pt x="15377" y="520226"/>
                  </a:lnTo>
                  <a:lnTo>
                    <a:pt x="0" y="5624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SMARTInkAnnotation128"/>
            <p:cNvSpPr/>
            <p:nvPr/>
          </p:nvSpPr>
          <p:spPr>
            <a:xfrm>
              <a:off x="8099237" y="2382062"/>
              <a:ext cx="205373" cy="205109"/>
            </a:xfrm>
            <a:custGeom>
              <a:avLst/>
              <a:gdLst/>
              <a:ahLst/>
              <a:cxnLst/>
              <a:rect l="0" t="0" r="0" b="0"/>
              <a:pathLst>
                <a:path w="205373" h="205109">
                  <a:moveTo>
                    <a:pt x="8919" y="53578"/>
                  </a:moveTo>
                  <a:lnTo>
                    <a:pt x="8919" y="58318"/>
                  </a:lnTo>
                  <a:lnTo>
                    <a:pt x="7927" y="59715"/>
                  </a:lnTo>
                  <a:lnTo>
                    <a:pt x="6274" y="60646"/>
                  </a:lnTo>
                  <a:lnTo>
                    <a:pt x="4179" y="61266"/>
                  </a:lnTo>
                  <a:lnTo>
                    <a:pt x="2782" y="62672"/>
                  </a:lnTo>
                  <a:lnTo>
                    <a:pt x="1851" y="64601"/>
                  </a:lnTo>
                  <a:lnTo>
                    <a:pt x="817" y="69391"/>
                  </a:lnTo>
                  <a:lnTo>
                    <a:pt x="357" y="74827"/>
                  </a:lnTo>
                  <a:lnTo>
                    <a:pt x="153" y="83196"/>
                  </a:lnTo>
                  <a:lnTo>
                    <a:pt x="0" y="122204"/>
                  </a:lnTo>
                  <a:lnTo>
                    <a:pt x="988" y="128102"/>
                  </a:lnTo>
                  <a:lnTo>
                    <a:pt x="2640" y="134019"/>
                  </a:lnTo>
                  <a:lnTo>
                    <a:pt x="4733" y="139947"/>
                  </a:lnTo>
                  <a:lnTo>
                    <a:pt x="6129" y="144892"/>
                  </a:lnTo>
                  <a:lnTo>
                    <a:pt x="7059" y="149180"/>
                  </a:lnTo>
                  <a:lnTo>
                    <a:pt x="7678" y="153032"/>
                  </a:lnTo>
                  <a:lnTo>
                    <a:pt x="9085" y="157584"/>
                  </a:lnTo>
                  <a:lnTo>
                    <a:pt x="11014" y="162602"/>
                  </a:lnTo>
                  <a:lnTo>
                    <a:pt x="13292" y="167933"/>
                  </a:lnTo>
                  <a:lnTo>
                    <a:pt x="15803" y="172479"/>
                  </a:lnTo>
                  <a:lnTo>
                    <a:pt x="18470" y="176501"/>
                  </a:lnTo>
                  <a:lnTo>
                    <a:pt x="21239" y="180175"/>
                  </a:lnTo>
                  <a:lnTo>
                    <a:pt x="24079" y="184609"/>
                  </a:lnTo>
                  <a:lnTo>
                    <a:pt x="26963" y="189549"/>
                  </a:lnTo>
                  <a:lnTo>
                    <a:pt x="29878" y="194827"/>
                  </a:lnTo>
                  <a:lnTo>
                    <a:pt x="32814" y="198346"/>
                  </a:lnTo>
                  <a:lnTo>
                    <a:pt x="35763" y="200691"/>
                  </a:lnTo>
                  <a:lnTo>
                    <a:pt x="38721" y="202255"/>
                  </a:lnTo>
                  <a:lnTo>
                    <a:pt x="44655" y="203993"/>
                  </a:lnTo>
                  <a:lnTo>
                    <a:pt x="47625" y="204456"/>
                  </a:lnTo>
                  <a:lnTo>
                    <a:pt x="51591" y="204765"/>
                  </a:lnTo>
                  <a:lnTo>
                    <a:pt x="56219" y="204971"/>
                  </a:lnTo>
                  <a:lnTo>
                    <a:pt x="61288" y="205108"/>
                  </a:lnTo>
                  <a:lnTo>
                    <a:pt x="65660" y="203215"/>
                  </a:lnTo>
                  <a:lnTo>
                    <a:pt x="69567" y="199969"/>
                  </a:lnTo>
                  <a:lnTo>
                    <a:pt x="73163" y="195820"/>
                  </a:lnTo>
                  <a:lnTo>
                    <a:pt x="78537" y="191070"/>
                  </a:lnTo>
                  <a:lnTo>
                    <a:pt x="85097" y="185919"/>
                  </a:lnTo>
                  <a:lnTo>
                    <a:pt x="92446" y="180501"/>
                  </a:lnTo>
                  <a:lnTo>
                    <a:pt x="99331" y="173912"/>
                  </a:lnTo>
                  <a:lnTo>
                    <a:pt x="105905" y="166543"/>
                  </a:lnTo>
                  <a:lnTo>
                    <a:pt x="112271" y="158653"/>
                  </a:lnTo>
                  <a:lnTo>
                    <a:pt x="118500" y="149425"/>
                  </a:lnTo>
                  <a:lnTo>
                    <a:pt x="124636" y="139304"/>
                  </a:lnTo>
                  <a:lnTo>
                    <a:pt x="130713" y="128588"/>
                  </a:lnTo>
                  <a:lnTo>
                    <a:pt x="136748" y="118467"/>
                  </a:lnTo>
                  <a:lnTo>
                    <a:pt x="148745" y="99285"/>
                  </a:lnTo>
                  <a:lnTo>
                    <a:pt x="184530" y="44741"/>
                  </a:lnTo>
                  <a:lnTo>
                    <a:pt x="188501" y="37765"/>
                  </a:lnTo>
                  <a:lnTo>
                    <a:pt x="191148" y="32122"/>
                  </a:lnTo>
                  <a:lnTo>
                    <a:pt x="192913" y="27368"/>
                  </a:lnTo>
                  <a:lnTo>
                    <a:pt x="195082" y="22214"/>
                  </a:lnTo>
                  <a:lnTo>
                    <a:pt x="197520" y="16794"/>
                  </a:lnTo>
                  <a:lnTo>
                    <a:pt x="20537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SMARTInkAnnotation129"/>
            <p:cNvSpPr/>
            <p:nvPr/>
          </p:nvSpPr>
          <p:spPr>
            <a:xfrm>
              <a:off x="8340437" y="1721265"/>
              <a:ext cx="35611" cy="267892"/>
            </a:xfrm>
            <a:custGeom>
              <a:avLst/>
              <a:gdLst/>
              <a:ahLst/>
              <a:cxnLst/>
              <a:rect l="0" t="0" r="0" b="0"/>
              <a:pathLst>
                <a:path w="35611" h="267892">
                  <a:moveTo>
                    <a:pt x="8821" y="0"/>
                  </a:moveTo>
                  <a:lnTo>
                    <a:pt x="8821" y="4740"/>
                  </a:lnTo>
                  <a:lnTo>
                    <a:pt x="7829" y="7129"/>
                  </a:lnTo>
                  <a:lnTo>
                    <a:pt x="6174" y="9714"/>
                  </a:lnTo>
                  <a:lnTo>
                    <a:pt x="4080" y="12429"/>
                  </a:lnTo>
                  <a:lnTo>
                    <a:pt x="2684" y="15231"/>
                  </a:lnTo>
                  <a:lnTo>
                    <a:pt x="1752" y="18092"/>
                  </a:lnTo>
                  <a:lnTo>
                    <a:pt x="718" y="24908"/>
                  </a:lnTo>
                  <a:lnTo>
                    <a:pt x="442" y="29504"/>
                  </a:lnTo>
                  <a:lnTo>
                    <a:pt x="259" y="34552"/>
                  </a:lnTo>
                  <a:lnTo>
                    <a:pt x="0" y="55878"/>
                  </a:lnTo>
                  <a:lnTo>
                    <a:pt x="956" y="63049"/>
                  </a:lnTo>
                  <a:lnTo>
                    <a:pt x="2586" y="69814"/>
                  </a:lnTo>
                  <a:lnTo>
                    <a:pt x="4664" y="76308"/>
                  </a:lnTo>
                  <a:lnTo>
                    <a:pt x="6050" y="83614"/>
                  </a:lnTo>
                  <a:lnTo>
                    <a:pt x="6973" y="91462"/>
                  </a:lnTo>
                  <a:lnTo>
                    <a:pt x="7588" y="99669"/>
                  </a:lnTo>
                  <a:lnTo>
                    <a:pt x="8991" y="108118"/>
                  </a:lnTo>
                  <a:lnTo>
                    <a:pt x="10919" y="116727"/>
                  </a:lnTo>
                  <a:lnTo>
                    <a:pt x="13196" y="125443"/>
                  </a:lnTo>
                  <a:lnTo>
                    <a:pt x="15706" y="134230"/>
                  </a:lnTo>
                  <a:lnTo>
                    <a:pt x="21141" y="151931"/>
                  </a:lnTo>
                  <a:lnTo>
                    <a:pt x="22987" y="160819"/>
                  </a:lnTo>
                  <a:lnTo>
                    <a:pt x="24218" y="169720"/>
                  </a:lnTo>
                  <a:lnTo>
                    <a:pt x="25039" y="178631"/>
                  </a:lnTo>
                  <a:lnTo>
                    <a:pt x="25586" y="187549"/>
                  </a:lnTo>
                  <a:lnTo>
                    <a:pt x="26193" y="205394"/>
                  </a:lnTo>
                  <a:lnTo>
                    <a:pt x="26617" y="237673"/>
                  </a:lnTo>
                  <a:lnTo>
                    <a:pt x="26667" y="252330"/>
                  </a:lnTo>
                  <a:lnTo>
                    <a:pt x="27663" y="255533"/>
                  </a:lnTo>
                  <a:lnTo>
                    <a:pt x="29320" y="258660"/>
                  </a:lnTo>
                  <a:lnTo>
                    <a:pt x="35610" y="2678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SMARTInkAnnotation130"/>
            <p:cNvSpPr/>
            <p:nvPr/>
          </p:nvSpPr>
          <p:spPr>
            <a:xfrm>
              <a:off x="8389938" y="1731468"/>
              <a:ext cx="182563" cy="195015"/>
            </a:xfrm>
            <a:custGeom>
              <a:avLst/>
              <a:gdLst/>
              <a:ahLst/>
              <a:cxnLst/>
              <a:rect l="0" t="0" r="0" b="0"/>
              <a:pathLst>
                <a:path w="182563" h="195015">
                  <a:moveTo>
                    <a:pt x="66476" y="16586"/>
                  </a:moveTo>
                  <a:lnTo>
                    <a:pt x="66476" y="8898"/>
                  </a:lnTo>
                  <a:lnTo>
                    <a:pt x="67467" y="8484"/>
                  </a:lnTo>
                  <a:lnTo>
                    <a:pt x="71216" y="8024"/>
                  </a:lnTo>
                  <a:lnTo>
                    <a:pt x="72612" y="6909"/>
                  </a:lnTo>
                  <a:lnTo>
                    <a:pt x="73545" y="5174"/>
                  </a:lnTo>
                  <a:lnTo>
                    <a:pt x="74164" y="3025"/>
                  </a:lnTo>
                  <a:lnTo>
                    <a:pt x="75570" y="1592"/>
                  </a:lnTo>
                  <a:lnTo>
                    <a:pt x="77499" y="637"/>
                  </a:lnTo>
                  <a:lnTo>
                    <a:pt x="79778" y="0"/>
                  </a:lnTo>
                  <a:lnTo>
                    <a:pt x="81297" y="568"/>
                  </a:lnTo>
                  <a:lnTo>
                    <a:pt x="82310" y="1938"/>
                  </a:lnTo>
                  <a:lnTo>
                    <a:pt x="83935" y="6527"/>
                  </a:lnTo>
                  <a:lnTo>
                    <a:pt x="88958" y="12062"/>
                  </a:lnTo>
                  <a:lnTo>
                    <a:pt x="89400" y="15554"/>
                  </a:lnTo>
                  <a:lnTo>
                    <a:pt x="88703" y="19867"/>
                  </a:lnTo>
                  <a:lnTo>
                    <a:pt x="87248" y="24727"/>
                  </a:lnTo>
                  <a:lnTo>
                    <a:pt x="86276" y="28958"/>
                  </a:lnTo>
                  <a:lnTo>
                    <a:pt x="85630" y="32772"/>
                  </a:lnTo>
                  <a:lnTo>
                    <a:pt x="85197" y="36306"/>
                  </a:lnTo>
                  <a:lnTo>
                    <a:pt x="84911" y="40647"/>
                  </a:lnTo>
                  <a:lnTo>
                    <a:pt x="84719" y="45525"/>
                  </a:lnTo>
                  <a:lnTo>
                    <a:pt x="84590" y="50761"/>
                  </a:lnTo>
                  <a:lnTo>
                    <a:pt x="83513" y="55245"/>
                  </a:lnTo>
                  <a:lnTo>
                    <a:pt x="81804" y="59226"/>
                  </a:lnTo>
                  <a:lnTo>
                    <a:pt x="79671" y="62872"/>
                  </a:lnTo>
                  <a:lnTo>
                    <a:pt x="76265" y="67287"/>
                  </a:lnTo>
                  <a:lnTo>
                    <a:pt x="72010" y="72215"/>
                  </a:lnTo>
                  <a:lnTo>
                    <a:pt x="67188" y="77484"/>
                  </a:lnTo>
                  <a:lnTo>
                    <a:pt x="62982" y="82982"/>
                  </a:lnTo>
                  <a:lnTo>
                    <a:pt x="59186" y="88631"/>
                  </a:lnTo>
                  <a:lnTo>
                    <a:pt x="55662" y="94382"/>
                  </a:lnTo>
                  <a:lnTo>
                    <a:pt x="52321" y="99208"/>
                  </a:lnTo>
                  <a:lnTo>
                    <a:pt x="49102" y="103417"/>
                  </a:lnTo>
                  <a:lnTo>
                    <a:pt x="45963" y="107216"/>
                  </a:lnTo>
                  <a:lnTo>
                    <a:pt x="42879" y="111732"/>
                  </a:lnTo>
                  <a:lnTo>
                    <a:pt x="39830" y="116728"/>
                  </a:lnTo>
                  <a:lnTo>
                    <a:pt x="36806" y="122043"/>
                  </a:lnTo>
                  <a:lnTo>
                    <a:pt x="30799" y="133239"/>
                  </a:lnTo>
                  <a:lnTo>
                    <a:pt x="27809" y="139003"/>
                  </a:lnTo>
                  <a:lnTo>
                    <a:pt x="24823" y="143838"/>
                  </a:lnTo>
                  <a:lnTo>
                    <a:pt x="21840" y="148054"/>
                  </a:lnTo>
                  <a:lnTo>
                    <a:pt x="18860" y="151856"/>
                  </a:lnTo>
                  <a:lnTo>
                    <a:pt x="15880" y="156375"/>
                  </a:lnTo>
                  <a:lnTo>
                    <a:pt x="12901" y="161373"/>
                  </a:lnTo>
                  <a:lnTo>
                    <a:pt x="9924" y="166689"/>
                  </a:lnTo>
                  <a:lnTo>
                    <a:pt x="6946" y="171225"/>
                  </a:lnTo>
                  <a:lnTo>
                    <a:pt x="3969" y="175241"/>
                  </a:lnTo>
                  <a:lnTo>
                    <a:pt x="992" y="178911"/>
                  </a:lnTo>
                  <a:lnTo>
                    <a:pt x="0" y="182349"/>
                  </a:lnTo>
                  <a:lnTo>
                    <a:pt x="330" y="185634"/>
                  </a:lnTo>
                  <a:lnTo>
                    <a:pt x="1543" y="188816"/>
                  </a:lnTo>
                  <a:lnTo>
                    <a:pt x="3343" y="190937"/>
                  </a:lnTo>
                  <a:lnTo>
                    <a:pt x="5536" y="192351"/>
                  </a:lnTo>
                  <a:lnTo>
                    <a:pt x="7990" y="193294"/>
                  </a:lnTo>
                  <a:lnTo>
                    <a:pt x="12603" y="193923"/>
                  </a:lnTo>
                  <a:lnTo>
                    <a:pt x="18654" y="194342"/>
                  </a:lnTo>
                  <a:lnTo>
                    <a:pt x="25665" y="194621"/>
                  </a:lnTo>
                  <a:lnTo>
                    <a:pt x="41392" y="194931"/>
                  </a:lnTo>
                  <a:lnTo>
                    <a:pt x="49753" y="195014"/>
                  </a:lnTo>
                  <a:lnTo>
                    <a:pt x="59296" y="194077"/>
                  </a:lnTo>
                  <a:lnTo>
                    <a:pt x="69626" y="192460"/>
                  </a:lnTo>
                  <a:lnTo>
                    <a:pt x="80483" y="190390"/>
                  </a:lnTo>
                  <a:lnTo>
                    <a:pt x="90697" y="189010"/>
                  </a:lnTo>
                  <a:lnTo>
                    <a:pt x="100483" y="188090"/>
                  </a:lnTo>
                  <a:lnTo>
                    <a:pt x="109983" y="187477"/>
                  </a:lnTo>
                  <a:lnTo>
                    <a:pt x="119293" y="185083"/>
                  </a:lnTo>
                  <a:lnTo>
                    <a:pt x="128475" y="181504"/>
                  </a:lnTo>
                  <a:lnTo>
                    <a:pt x="137575" y="177133"/>
                  </a:lnTo>
                  <a:lnTo>
                    <a:pt x="144633" y="173226"/>
                  </a:lnTo>
                  <a:lnTo>
                    <a:pt x="150331" y="169630"/>
                  </a:lnTo>
                  <a:lnTo>
                    <a:pt x="155121" y="166240"/>
                  </a:lnTo>
                  <a:lnTo>
                    <a:pt x="159308" y="163980"/>
                  </a:lnTo>
                  <a:lnTo>
                    <a:pt x="163090" y="162474"/>
                  </a:lnTo>
                  <a:lnTo>
                    <a:pt x="166604" y="161470"/>
                  </a:lnTo>
                  <a:lnTo>
                    <a:pt x="169940" y="159808"/>
                  </a:lnTo>
                  <a:lnTo>
                    <a:pt x="173154" y="157708"/>
                  </a:lnTo>
                  <a:lnTo>
                    <a:pt x="182562" y="1505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SMARTInkAnnotation131"/>
            <p:cNvSpPr/>
            <p:nvPr/>
          </p:nvSpPr>
          <p:spPr>
            <a:xfrm>
              <a:off x="8572618" y="1640930"/>
              <a:ext cx="35602" cy="151773"/>
            </a:xfrm>
            <a:custGeom>
              <a:avLst/>
              <a:gdLst/>
              <a:ahLst/>
              <a:cxnLst/>
              <a:rect l="0" t="0" r="0" b="0"/>
              <a:pathLst>
                <a:path w="35602" h="151773">
                  <a:moveTo>
                    <a:pt x="26671" y="8897"/>
                  </a:moveTo>
                  <a:lnTo>
                    <a:pt x="26671" y="4157"/>
                  </a:lnTo>
                  <a:lnTo>
                    <a:pt x="25679" y="2761"/>
                  </a:lnTo>
                  <a:lnTo>
                    <a:pt x="24025" y="1830"/>
                  </a:lnTo>
                  <a:lnTo>
                    <a:pt x="18108" y="77"/>
                  </a:lnTo>
                  <a:lnTo>
                    <a:pt x="16993" y="40"/>
                  </a:lnTo>
                  <a:lnTo>
                    <a:pt x="13109" y="0"/>
                  </a:lnTo>
                  <a:lnTo>
                    <a:pt x="11677" y="982"/>
                  </a:lnTo>
                  <a:lnTo>
                    <a:pt x="10722" y="2628"/>
                  </a:lnTo>
                  <a:lnTo>
                    <a:pt x="10085" y="4718"/>
                  </a:lnTo>
                  <a:lnTo>
                    <a:pt x="8668" y="6111"/>
                  </a:lnTo>
                  <a:lnTo>
                    <a:pt x="6732" y="7040"/>
                  </a:lnTo>
                  <a:lnTo>
                    <a:pt x="4448" y="7659"/>
                  </a:lnTo>
                  <a:lnTo>
                    <a:pt x="2926" y="9064"/>
                  </a:lnTo>
                  <a:lnTo>
                    <a:pt x="1911" y="10993"/>
                  </a:lnTo>
                  <a:lnTo>
                    <a:pt x="1235" y="13271"/>
                  </a:lnTo>
                  <a:lnTo>
                    <a:pt x="783" y="16774"/>
                  </a:lnTo>
                  <a:lnTo>
                    <a:pt x="483" y="21094"/>
                  </a:lnTo>
                  <a:lnTo>
                    <a:pt x="283" y="25958"/>
                  </a:lnTo>
                  <a:lnTo>
                    <a:pt x="60" y="36654"/>
                  </a:lnTo>
                  <a:lnTo>
                    <a:pt x="0" y="42285"/>
                  </a:lnTo>
                  <a:lnTo>
                    <a:pt x="953" y="49015"/>
                  </a:lnTo>
                  <a:lnTo>
                    <a:pt x="2580" y="56478"/>
                  </a:lnTo>
                  <a:lnTo>
                    <a:pt x="4657" y="64431"/>
                  </a:lnTo>
                  <a:lnTo>
                    <a:pt x="6042" y="72709"/>
                  </a:lnTo>
                  <a:lnTo>
                    <a:pt x="6965" y="81204"/>
                  </a:lnTo>
                  <a:lnTo>
                    <a:pt x="7580" y="89844"/>
                  </a:lnTo>
                  <a:lnTo>
                    <a:pt x="8983" y="97588"/>
                  </a:lnTo>
                  <a:lnTo>
                    <a:pt x="10910" y="104736"/>
                  </a:lnTo>
                  <a:lnTo>
                    <a:pt x="13187" y="111485"/>
                  </a:lnTo>
                  <a:lnTo>
                    <a:pt x="16690" y="118961"/>
                  </a:lnTo>
                  <a:lnTo>
                    <a:pt x="21009" y="126921"/>
                  </a:lnTo>
                  <a:lnTo>
                    <a:pt x="35601" y="1517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SMARTInkAnnotation132"/>
            <p:cNvSpPr/>
            <p:nvPr/>
          </p:nvSpPr>
          <p:spPr>
            <a:xfrm>
              <a:off x="8527852" y="1712335"/>
              <a:ext cx="205383" cy="17861"/>
            </a:xfrm>
            <a:custGeom>
              <a:avLst/>
              <a:gdLst/>
              <a:ahLst/>
              <a:cxnLst/>
              <a:rect l="0" t="0" r="0" b="0"/>
              <a:pathLst>
                <a:path w="205383" h="17861">
                  <a:moveTo>
                    <a:pt x="0" y="17860"/>
                  </a:moveTo>
                  <a:lnTo>
                    <a:pt x="4740" y="13119"/>
                  </a:lnTo>
                  <a:lnTo>
                    <a:pt x="8121" y="11723"/>
                  </a:lnTo>
                  <a:lnTo>
                    <a:pt x="12358" y="10792"/>
                  </a:lnTo>
                  <a:lnTo>
                    <a:pt x="17169" y="10171"/>
                  </a:lnTo>
                  <a:lnTo>
                    <a:pt x="23352" y="9757"/>
                  </a:lnTo>
                  <a:lnTo>
                    <a:pt x="30450" y="9482"/>
                  </a:lnTo>
                  <a:lnTo>
                    <a:pt x="47267" y="9175"/>
                  </a:lnTo>
                  <a:lnTo>
                    <a:pt x="167964" y="8933"/>
                  </a:lnTo>
                  <a:lnTo>
                    <a:pt x="176468" y="7940"/>
                  </a:lnTo>
                  <a:lnTo>
                    <a:pt x="184122" y="6285"/>
                  </a:lnTo>
                  <a:lnTo>
                    <a:pt x="20538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32639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MARTInkAnnotation514"/>
          <p:cNvSpPr/>
          <p:nvPr/>
        </p:nvSpPr>
        <p:spPr>
          <a:xfrm>
            <a:off x="2322255" y="1178719"/>
            <a:ext cx="1258551" cy="1464470"/>
          </a:xfrm>
          <a:custGeom>
            <a:avLst/>
            <a:gdLst/>
            <a:ahLst/>
            <a:cxnLst/>
            <a:rect l="0" t="0" r="0" b="0"/>
            <a:pathLst>
              <a:path w="1258551" h="1464470">
                <a:moveTo>
                  <a:pt x="660261" y="8929"/>
                </a:moveTo>
                <a:lnTo>
                  <a:pt x="651440" y="109"/>
                </a:lnTo>
                <a:lnTo>
                  <a:pt x="642433" y="0"/>
                </a:lnTo>
                <a:lnTo>
                  <a:pt x="642402" y="8562"/>
                </a:lnTo>
                <a:lnTo>
                  <a:pt x="650090" y="16586"/>
                </a:lnTo>
                <a:lnTo>
                  <a:pt x="650779" y="19939"/>
                </a:lnTo>
                <a:lnTo>
                  <a:pt x="650963" y="22222"/>
                </a:lnTo>
                <a:lnTo>
                  <a:pt x="652078" y="24737"/>
                </a:lnTo>
                <a:lnTo>
                  <a:pt x="658387" y="33016"/>
                </a:lnTo>
                <a:lnTo>
                  <a:pt x="684102" y="60530"/>
                </a:lnTo>
                <a:lnTo>
                  <a:pt x="707887" y="96646"/>
                </a:lnTo>
                <a:lnTo>
                  <a:pt x="711193" y="107777"/>
                </a:lnTo>
                <a:lnTo>
                  <a:pt x="712075" y="113523"/>
                </a:lnTo>
                <a:lnTo>
                  <a:pt x="715701" y="122553"/>
                </a:lnTo>
                <a:lnTo>
                  <a:pt x="743636" y="168041"/>
                </a:lnTo>
                <a:lnTo>
                  <a:pt x="746926" y="179195"/>
                </a:lnTo>
                <a:lnTo>
                  <a:pt x="749380" y="190767"/>
                </a:lnTo>
                <a:lnTo>
                  <a:pt x="756394" y="211719"/>
                </a:lnTo>
                <a:lnTo>
                  <a:pt x="758074" y="230447"/>
                </a:lnTo>
                <a:lnTo>
                  <a:pt x="758451" y="260283"/>
                </a:lnTo>
                <a:lnTo>
                  <a:pt x="755825" y="269801"/>
                </a:lnTo>
                <a:lnTo>
                  <a:pt x="752343" y="279654"/>
                </a:lnTo>
                <a:lnTo>
                  <a:pt x="750795" y="287340"/>
                </a:lnTo>
                <a:lnTo>
                  <a:pt x="747462" y="294063"/>
                </a:lnTo>
                <a:lnTo>
                  <a:pt x="745184" y="297245"/>
                </a:lnTo>
                <a:lnTo>
                  <a:pt x="742652" y="306072"/>
                </a:lnTo>
                <a:lnTo>
                  <a:pt x="740651" y="351343"/>
                </a:lnTo>
                <a:lnTo>
                  <a:pt x="740638" y="358889"/>
                </a:lnTo>
                <a:lnTo>
                  <a:pt x="739642" y="362291"/>
                </a:lnTo>
                <a:lnTo>
                  <a:pt x="734493" y="372810"/>
                </a:lnTo>
                <a:lnTo>
                  <a:pt x="730951" y="398009"/>
                </a:lnTo>
                <a:lnTo>
                  <a:pt x="725634" y="407537"/>
                </a:lnTo>
                <a:lnTo>
                  <a:pt x="722625" y="416644"/>
                </a:lnTo>
                <a:lnTo>
                  <a:pt x="716883" y="425626"/>
                </a:lnTo>
                <a:lnTo>
                  <a:pt x="715192" y="431592"/>
                </a:lnTo>
                <a:lnTo>
                  <a:pt x="713862" y="476188"/>
                </a:lnTo>
                <a:lnTo>
                  <a:pt x="713842" y="498449"/>
                </a:lnTo>
                <a:lnTo>
                  <a:pt x="712849" y="502956"/>
                </a:lnTo>
                <a:lnTo>
                  <a:pt x="707702" y="515031"/>
                </a:lnTo>
                <a:lnTo>
                  <a:pt x="704744" y="529743"/>
                </a:lnTo>
                <a:lnTo>
                  <a:pt x="699017" y="540827"/>
                </a:lnTo>
                <a:lnTo>
                  <a:pt x="697330" y="547284"/>
                </a:lnTo>
                <a:lnTo>
                  <a:pt x="695989" y="591091"/>
                </a:lnTo>
                <a:lnTo>
                  <a:pt x="695979" y="644554"/>
                </a:lnTo>
                <a:lnTo>
                  <a:pt x="693334" y="653908"/>
                </a:lnTo>
                <a:lnTo>
                  <a:pt x="689843" y="663688"/>
                </a:lnTo>
                <a:lnTo>
                  <a:pt x="687877" y="675764"/>
                </a:lnTo>
                <a:lnTo>
                  <a:pt x="687417" y="685970"/>
                </a:lnTo>
                <a:lnTo>
                  <a:pt x="688287" y="690477"/>
                </a:lnTo>
                <a:lnTo>
                  <a:pt x="693259" y="702553"/>
                </a:lnTo>
                <a:lnTo>
                  <a:pt x="695621" y="724920"/>
                </a:lnTo>
                <a:lnTo>
                  <a:pt x="695970" y="766337"/>
                </a:lnTo>
                <a:lnTo>
                  <a:pt x="694981" y="770844"/>
                </a:lnTo>
                <a:lnTo>
                  <a:pt x="688910" y="785208"/>
                </a:lnTo>
                <a:lnTo>
                  <a:pt x="686884" y="792489"/>
                </a:lnTo>
                <a:lnTo>
                  <a:pt x="680145" y="810686"/>
                </a:lnTo>
                <a:lnTo>
                  <a:pt x="678387" y="827232"/>
                </a:lnTo>
                <a:lnTo>
                  <a:pt x="678123" y="851662"/>
                </a:lnTo>
                <a:lnTo>
                  <a:pt x="677130" y="854516"/>
                </a:lnTo>
                <a:lnTo>
                  <a:pt x="670432" y="864448"/>
                </a:lnTo>
                <a:lnTo>
                  <a:pt x="664818" y="870407"/>
                </a:lnTo>
                <a:lnTo>
                  <a:pt x="663298" y="872966"/>
                </a:lnTo>
                <a:lnTo>
                  <a:pt x="661611" y="878456"/>
                </a:lnTo>
                <a:lnTo>
                  <a:pt x="660168" y="880317"/>
                </a:lnTo>
                <a:lnTo>
                  <a:pt x="658215" y="881558"/>
                </a:lnTo>
                <a:lnTo>
                  <a:pt x="651734" y="883894"/>
                </a:lnTo>
                <a:lnTo>
                  <a:pt x="646710" y="879255"/>
                </a:lnTo>
                <a:lnTo>
                  <a:pt x="645274" y="876881"/>
                </a:lnTo>
                <a:lnTo>
                  <a:pt x="642260" y="868799"/>
                </a:lnTo>
                <a:lnTo>
                  <a:pt x="632856" y="857179"/>
                </a:lnTo>
                <a:lnTo>
                  <a:pt x="627244" y="850273"/>
                </a:lnTo>
                <a:lnTo>
                  <a:pt x="612599" y="828721"/>
                </a:lnTo>
                <a:lnTo>
                  <a:pt x="600722" y="814830"/>
                </a:lnTo>
                <a:lnTo>
                  <a:pt x="576916" y="770784"/>
                </a:lnTo>
                <a:lnTo>
                  <a:pt x="566002" y="747088"/>
                </a:lnTo>
                <a:lnTo>
                  <a:pt x="563210" y="728257"/>
                </a:lnTo>
                <a:lnTo>
                  <a:pt x="562137" y="685436"/>
                </a:lnTo>
                <a:lnTo>
                  <a:pt x="562080" y="673070"/>
                </a:lnTo>
                <a:lnTo>
                  <a:pt x="559408" y="660960"/>
                </a:lnTo>
                <a:lnTo>
                  <a:pt x="549609" y="637016"/>
                </a:lnTo>
                <a:lnTo>
                  <a:pt x="526295" y="600384"/>
                </a:lnTo>
                <a:lnTo>
                  <a:pt x="523325" y="596709"/>
                </a:lnTo>
                <a:lnTo>
                  <a:pt x="514733" y="589980"/>
                </a:lnTo>
                <a:lnTo>
                  <a:pt x="493049" y="577576"/>
                </a:lnTo>
                <a:lnTo>
                  <a:pt x="481434" y="574200"/>
                </a:lnTo>
                <a:lnTo>
                  <a:pt x="469657" y="571708"/>
                </a:lnTo>
                <a:lnTo>
                  <a:pt x="457808" y="567293"/>
                </a:lnTo>
                <a:lnTo>
                  <a:pt x="451870" y="566711"/>
                </a:lnTo>
                <a:lnTo>
                  <a:pt x="422131" y="570673"/>
                </a:lnTo>
                <a:lnTo>
                  <a:pt x="417172" y="571941"/>
                </a:lnTo>
                <a:lnTo>
                  <a:pt x="394105" y="583856"/>
                </a:lnTo>
                <a:lnTo>
                  <a:pt x="381859" y="592469"/>
                </a:lnTo>
                <a:lnTo>
                  <a:pt x="375131" y="600994"/>
                </a:lnTo>
                <a:lnTo>
                  <a:pt x="360701" y="622274"/>
                </a:lnTo>
                <a:lnTo>
                  <a:pt x="358451" y="632431"/>
                </a:lnTo>
                <a:lnTo>
                  <a:pt x="357184" y="649305"/>
                </a:lnTo>
                <a:lnTo>
                  <a:pt x="359534" y="660981"/>
                </a:lnTo>
                <a:lnTo>
                  <a:pt x="369126" y="684645"/>
                </a:lnTo>
                <a:lnTo>
                  <a:pt x="377656" y="697739"/>
                </a:lnTo>
                <a:lnTo>
                  <a:pt x="391207" y="712642"/>
                </a:lnTo>
                <a:lnTo>
                  <a:pt x="425271" y="739538"/>
                </a:lnTo>
                <a:lnTo>
                  <a:pt x="439735" y="748048"/>
                </a:lnTo>
                <a:lnTo>
                  <a:pt x="455093" y="756129"/>
                </a:lnTo>
                <a:lnTo>
                  <a:pt x="499365" y="792275"/>
                </a:lnTo>
                <a:lnTo>
                  <a:pt x="505371" y="796074"/>
                </a:lnTo>
                <a:lnTo>
                  <a:pt x="514692" y="805586"/>
                </a:lnTo>
                <a:lnTo>
                  <a:pt x="522141" y="817421"/>
                </a:lnTo>
                <a:lnTo>
                  <a:pt x="540101" y="859473"/>
                </a:lnTo>
                <a:lnTo>
                  <a:pt x="542364" y="871798"/>
                </a:lnTo>
                <a:lnTo>
                  <a:pt x="540724" y="883890"/>
                </a:lnTo>
                <a:lnTo>
                  <a:pt x="531587" y="907822"/>
                </a:lnTo>
                <a:lnTo>
                  <a:pt x="506661" y="943568"/>
                </a:lnTo>
                <a:lnTo>
                  <a:pt x="497405" y="952829"/>
                </a:lnTo>
                <a:lnTo>
                  <a:pt x="463345" y="976147"/>
                </a:lnTo>
                <a:lnTo>
                  <a:pt x="431396" y="993758"/>
                </a:lnTo>
                <a:lnTo>
                  <a:pt x="419306" y="997295"/>
                </a:lnTo>
                <a:lnTo>
                  <a:pt x="407318" y="999859"/>
                </a:lnTo>
                <a:lnTo>
                  <a:pt x="389412" y="1005889"/>
                </a:lnTo>
                <a:lnTo>
                  <a:pt x="360805" y="1008777"/>
                </a:lnTo>
                <a:lnTo>
                  <a:pt x="354198" y="1008931"/>
                </a:lnTo>
                <a:lnTo>
                  <a:pt x="351047" y="1007980"/>
                </a:lnTo>
                <a:lnTo>
                  <a:pt x="344900" y="1004278"/>
                </a:lnTo>
                <a:lnTo>
                  <a:pt x="335861" y="996615"/>
                </a:lnTo>
                <a:lnTo>
                  <a:pt x="333862" y="992824"/>
                </a:lnTo>
                <a:lnTo>
                  <a:pt x="330055" y="978999"/>
                </a:lnTo>
                <a:lnTo>
                  <a:pt x="305977" y="934362"/>
                </a:lnTo>
                <a:lnTo>
                  <a:pt x="294129" y="913418"/>
                </a:lnTo>
                <a:lnTo>
                  <a:pt x="285209" y="900020"/>
                </a:lnTo>
                <a:lnTo>
                  <a:pt x="273307" y="877715"/>
                </a:lnTo>
                <a:lnTo>
                  <a:pt x="270000" y="866014"/>
                </a:lnTo>
                <a:lnTo>
                  <a:pt x="267877" y="837594"/>
                </a:lnTo>
                <a:lnTo>
                  <a:pt x="270232" y="823378"/>
                </a:lnTo>
                <a:lnTo>
                  <a:pt x="285466" y="778906"/>
                </a:lnTo>
                <a:lnTo>
                  <a:pt x="292271" y="765876"/>
                </a:lnTo>
                <a:lnTo>
                  <a:pt x="301910" y="753470"/>
                </a:lnTo>
                <a:lnTo>
                  <a:pt x="312809" y="743987"/>
                </a:lnTo>
                <a:lnTo>
                  <a:pt x="348981" y="720493"/>
                </a:lnTo>
                <a:lnTo>
                  <a:pt x="363860" y="711447"/>
                </a:lnTo>
                <a:lnTo>
                  <a:pt x="372422" y="708113"/>
                </a:lnTo>
                <a:lnTo>
                  <a:pt x="376095" y="707223"/>
                </a:lnTo>
                <a:lnTo>
                  <a:pt x="379536" y="707623"/>
                </a:lnTo>
                <a:lnTo>
                  <a:pt x="382822" y="708881"/>
                </a:lnTo>
                <a:lnTo>
                  <a:pt x="386004" y="710712"/>
                </a:lnTo>
                <a:lnTo>
                  <a:pt x="392186" y="712747"/>
                </a:lnTo>
                <a:lnTo>
                  <a:pt x="395224" y="713290"/>
                </a:lnTo>
                <a:lnTo>
                  <a:pt x="401245" y="716538"/>
                </a:lnTo>
                <a:lnTo>
                  <a:pt x="431064" y="744178"/>
                </a:lnTo>
                <a:lnTo>
                  <a:pt x="433049" y="748134"/>
                </a:lnTo>
                <a:lnTo>
                  <a:pt x="443799" y="780210"/>
                </a:lnTo>
                <a:lnTo>
                  <a:pt x="451154" y="797823"/>
                </a:lnTo>
                <a:lnTo>
                  <a:pt x="461680" y="839583"/>
                </a:lnTo>
                <a:lnTo>
                  <a:pt x="469020" y="859401"/>
                </a:lnTo>
                <a:lnTo>
                  <a:pt x="471085" y="871766"/>
                </a:lnTo>
                <a:lnTo>
                  <a:pt x="477295" y="886521"/>
                </a:lnTo>
                <a:lnTo>
                  <a:pt x="496966" y="921885"/>
                </a:lnTo>
                <a:lnTo>
                  <a:pt x="522461" y="958378"/>
                </a:lnTo>
                <a:lnTo>
                  <a:pt x="535072" y="979605"/>
                </a:lnTo>
                <a:lnTo>
                  <a:pt x="538106" y="983468"/>
                </a:lnTo>
                <a:lnTo>
                  <a:pt x="540129" y="988028"/>
                </a:lnTo>
                <a:lnTo>
                  <a:pt x="542376" y="998386"/>
                </a:lnTo>
                <a:lnTo>
                  <a:pt x="540730" y="1009605"/>
                </a:lnTo>
                <a:lnTo>
                  <a:pt x="523137" y="1050758"/>
                </a:lnTo>
                <a:lnTo>
                  <a:pt x="509609" y="1068595"/>
                </a:lnTo>
                <a:lnTo>
                  <a:pt x="486267" y="1092400"/>
                </a:lnTo>
                <a:lnTo>
                  <a:pt x="443767" y="1127125"/>
                </a:lnTo>
                <a:lnTo>
                  <a:pt x="424356" y="1138847"/>
                </a:lnTo>
                <a:lnTo>
                  <a:pt x="387689" y="1154751"/>
                </a:lnTo>
                <a:lnTo>
                  <a:pt x="368934" y="1163790"/>
                </a:lnTo>
                <a:lnTo>
                  <a:pt x="354173" y="1167123"/>
                </a:lnTo>
                <a:lnTo>
                  <a:pt x="325183" y="1169262"/>
                </a:lnTo>
                <a:lnTo>
                  <a:pt x="312569" y="1166909"/>
                </a:lnTo>
                <a:lnTo>
                  <a:pt x="288302" y="1157314"/>
                </a:lnTo>
                <a:lnTo>
                  <a:pt x="275104" y="1148784"/>
                </a:lnTo>
                <a:lnTo>
                  <a:pt x="264910" y="1139973"/>
                </a:lnTo>
                <a:lnTo>
                  <a:pt x="262748" y="1137013"/>
                </a:lnTo>
                <a:lnTo>
                  <a:pt x="254253" y="1117419"/>
                </a:lnTo>
                <a:lnTo>
                  <a:pt x="251610" y="1106495"/>
                </a:lnTo>
                <a:lnTo>
                  <a:pt x="248585" y="1067728"/>
                </a:lnTo>
                <a:lnTo>
                  <a:pt x="237077" y="1038707"/>
                </a:lnTo>
                <a:lnTo>
                  <a:pt x="216723" y="998134"/>
                </a:lnTo>
                <a:lnTo>
                  <a:pt x="186986" y="949029"/>
                </a:lnTo>
                <a:lnTo>
                  <a:pt x="178057" y="935706"/>
                </a:lnTo>
                <a:lnTo>
                  <a:pt x="169128" y="921837"/>
                </a:lnTo>
                <a:lnTo>
                  <a:pt x="157221" y="908262"/>
                </a:lnTo>
                <a:lnTo>
                  <a:pt x="143551" y="899043"/>
                </a:lnTo>
                <a:lnTo>
                  <a:pt x="132625" y="895669"/>
                </a:lnTo>
                <a:lnTo>
                  <a:pt x="109441" y="893502"/>
                </a:lnTo>
                <a:lnTo>
                  <a:pt x="97621" y="895851"/>
                </a:lnTo>
                <a:lnTo>
                  <a:pt x="61965" y="911081"/>
                </a:lnTo>
                <a:lnTo>
                  <a:pt x="50062" y="917886"/>
                </a:lnTo>
                <a:lnTo>
                  <a:pt x="38158" y="927525"/>
                </a:lnTo>
                <a:lnTo>
                  <a:pt x="28898" y="938423"/>
                </a:lnTo>
                <a:lnTo>
                  <a:pt x="5572" y="971647"/>
                </a:lnTo>
                <a:lnTo>
                  <a:pt x="2178" y="982838"/>
                </a:lnTo>
                <a:lnTo>
                  <a:pt x="0" y="1006191"/>
                </a:lnTo>
                <a:lnTo>
                  <a:pt x="813" y="1011114"/>
                </a:lnTo>
                <a:lnTo>
                  <a:pt x="11940" y="1034118"/>
                </a:lnTo>
                <a:lnTo>
                  <a:pt x="15719" y="1038662"/>
                </a:lnTo>
                <a:lnTo>
                  <a:pt x="25208" y="1046357"/>
                </a:lnTo>
                <a:lnTo>
                  <a:pt x="38687" y="1050438"/>
                </a:lnTo>
                <a:lnTo>
                  <a:pt x="71593" y="1057798"/>
                </a:lnTo>
                <a:lnTo>
                  <a:pt x="97895" y="1061200"/>
                </a:lnTo>
                <a:lnTo>
                  <a:pt x="129280" y="1057468"/>
                </a:lnTo>
                <a:lnTo>
                  <a:pt x="163715" y="1050078"/>
                </a:lnTo>
                <a:lnTo>
                  <a:pt x="199054" y="1041604"/>
                </a:lnTo>
                <a:lnTo>
                  <a:pt x="229919" y="1032810"/>
                </a:lnTo>
                <a:lnTo>
                  <a:pt x="262657" y="1019180"/>
                </a:lnTo>
                <a:lnTo>
                  <a:pt x="292751" y="1002574"/>
                </a:lnTo>
                <a:lnTo>
                  <a:pt x="328595" y="979185"/>
                </a:lnTo>
                <a:lnTo>
                  <a:pt x="362045" y="949509"/>
                </a:lnTo>
                <a:lnTo>
                  <a:pt x="371616" y="934965"/>
                </a:lnTo>
                <a:lnTo>
                  <a:pt x="378185" y="919571"/>
                </a:lnTo>
                <a:lnTo>
                  <a:pt x="381883" y="898756"/>
                </a:lnTo>
                <a:lnTo>
                  <a:pt x="383235" y="856836"/>
                </a:lnTo>
                <a:lnTo>
                  <a:pt x="378057" y="839206"/>
                </a:lnTo>
                <a:lnTo>
                  <a:pt x="359103" y="800855"/>
                </a:lnTo>
                <a:lnTo>
                  <a:pt x="337118" y="763393"/>
                </a:lnTo>
                <a:lnTo>
                  <a:pt x="325149" y="750712"/>
                </a:lnTo>
                <a:lnTo>
                  <a:pt x="311892" y="738462"/>
                </a:lnTo>
                <a:lnTo>
                  <a:pt x="287195" y="708458"/>
                </a:lnTo>
                <a:lnTo>
                  <a:pt x="270036" y="695313"/>
                </a:lnTo>
                <a:lnTo>
                  <a:pt x="252384" y="685135"/>
                </a:lnTo>
                <a:lnTo>
                  <a:pt x="240526" y="681535"/>
                </a:lnTo>
                <a:lnTo>
                  <a:pt x="228642" y="678943"/>
                </a:lnTo>
                <a:lnTo>
                  <a:pt x="210795" y="672898"/>
                </a:lnTo>
                <a:lnTo>
                  <a:pt x="186986" y="667707"/>
                </a:lnTo>
                <a:lnTo>
                  <a:pt x="171773" y="662844"/>
                </a:lnTo>
                <a:lnTo>
                  <a:pt x="167915" y="662162"/>
                </a:lnTo>
                <a:lnTo>
                  <a:pt x="165342" y="660714"/>
                </a:lnTo>
                <a:lnTo>
                  <a:pt x="163628" y="658757"/>
                </a:lnTo>
                <a:lnTo>
                  <a:pt x="160399" y="652270"/>
                </a:lnTo>
                <a:lnTo>
                  <a:pt x="169738" y="651986"/>
                </a:lnTo>
                <a:lnTo>
                  <a:pt x="179652" y="654566"/>
                </a:lnTo>
                <a:lnTo>
                  <a:pt x="190672" y="658027"/>
                </a:lnTo>
                <a:lnTo>
                  <a:pt x="231881" y="661546"/>
                </a:lnTo>
                <a:lnTo>
                  <a:pt x="268759" y="673193"/>
                </a:lnTo>
                <a:lnTo>
                  <a:pt x="305120" y="687650"/>
                </a:lnTo>
                <a:lnTo>
                  <a:pt x="321842" y="694560"/>
                </a:lnTo>
                <a:lnTo>
                  <a:pt x="360960" y="716114"/>
                </a:lnTo>
                <a:lnTo>
                  <a:pt x="398366" y="736142"/>
                </a:lnTo>
                <a:lnTo>
                  <a:pt x="433263" y="765099"/>
                </a:lnTo>
                <a:lnTo>
                  <a:pt x="446930" y="782872"/>
                </a:lnTo>
                <a:lnTo>
                  <a:pt x="451345" y="797404"/>
                </a:lnTo>
                <a:lnTo>
                  <a:pt x="454180" y="826246"/>
                </a:lnTo>
                <a:lnTo>
                  <a:pt x="449930" y="849717"/>
                </a:lnTo>
                <a:lnTo>
                  <a:pt x="442426" y="864155"/>
                </a:lnTo>
                <a:lnTo>
                  <a:pt x="415718" y="902807"/>
                </a:lnTo>
                <a:lnTo>
                  <a:pt x="386356" y="941926"/>
                </a:lnTo>
                <a:lnTo>
                  <a:pt x="350693" y="986833"/>
                </a:lnTo>
                <a:lnTo>
                  <a:pt x="341435" y="1002155"/>
                </a:lnTo>
                <a:lnTo>
                  <a:pt x="333021" y="1017894"/>
                </a:lnTo>
                <a:lnTo>
                  <a:pt x="301048" y="1062453"/>
                </a:lnTo>
                <a:lnTo>
                  <a:pt x="290267" y="1073467"/>
                </a:lnTo>
                <a:lnTo>
                  <a:pt x="275025" y="1085246"/>
                </a:lnTo>
                <a:lnTo>
                  <a:pt x="272468" y="1088622"/>
                </a:lnTo>
                <a:lnTo>
                  <a:pt x="268635" y="1095019"/>
                </a:lnTo>
                <a:lnTo>
                  <a:pt x="263624" y="1101170"/>
                </a:lnTo>
                <a:lnTo>
                  <a:pt x="262883" y="1104199"/>
                </a:lnTo>
                <a:lnTo>
                  <a:pt x="263381" y="1107211"/>
                </a:lnTo>
                <a:lnTo>
                  <a:pt x="265588" y="1113203"/>
                </a:lnTo>
                <a:lnTo>
                  <a:pt x="266569" y="1119173"/>
                </a:lnTo>
                <a:lnTo>
                  <a:pt x="267823" y="1121162"/>
                </a:lnTo>
                <a:lnTo>
                  <a:pt x="269651" y="1122488"/>
                </a:lnTo>
                <a:lnTo>
                  <a:pt x="292483" y="1131975"/>
                </a:lnTo>
                <a:lnTo>
                  <a:pt x="300351" y="1134131"/>
                </a:lnTo>
                <a:lnTo>
                  <a:pt x="314944" y="1140923"/>
                </a:lnTo>
                <a:lnTo>
                  <a:pt x="329267" y="1152107"/>
                </a:lnTo>
                <a:lnTo>
                  <a:pt x="363589" y="1184674"/>
                </a:lnTo>
                <a:lnTo>
                  <a:pt x="404214" y="1211461"/>
                </a:lnTo>
                <a:lnTo>
                  <a:pt x="442065" y="1238250"/>
                </a:lnTo>
                <a:lnTo>
                  <a:pt x="452625" y="1247179"/>
                </a:lnTo>
                <a:lnTo>
                  <a:pt x="466888" y="1255117"/>
                </a:lnTo>
                <a:lnTo>
                  <a:pt x="474437" y="1257322"/>
                </a:lnTo>
                <a:lnTo>
                  <a:pt x="501149" y="1258931"/>
                </a:lnTo>
                <a:lnTo>
                  <a:pt x="510500" y="1256371"/>
                </a:lnTo>
                <a:lnTo>
                  <a:pt x="520278" y="1251926"/>
                </a:lnTo>
                <a:lnTo>
                  <a:pt x="553709" y="1229580"/>
                </a:lnTo>
                <a:lnTo>
                  <a:pt x="587123" y="1198154"/>
                </a:lnTo>
                <a:lnTo>
                  <a:pt x="599343" y="1181280"/>
                </a:lnTo>
                <a:lnTo>
                  <a:pt x="618467" y="1145940"/>
                </a:lnTo>
                <a:lnTo>
                  <a:pt x="621842" y="1134054"/>
                </a:lnTo>
                <a:lnTo>
                  <a:pt x="622742" y="1128106"/>
                </a:lnTo>
                <a:lnTo>
                  <a:pt x="621096" y="1116206"/>
                </a:lnTo>
                <a:lnTo>
                  <a:pt x="618049" y="1103310"/>
                </a:lnTo>
                <a:lnTo>
                  <a:pt x="616695" y="1087657"/>
                </a:lnTo>
                <a:lnTo>
                  <a:pt x="614350" y="1080307"/>
                </a:lnTo>
                <a:lnTo>
                  <a:pt x="606452" y="1066850"/>
                </a:lnTo>
                <a:lnTo>
                  <a:pt x="576894" y="1033104"/>
                </a:lnTo>
                <a:lnTo>
                  <a:pt x="564893" y="1021913"/>
                </a:lnTo>
                <a:lnTo>
                  <a:pt x="539125" y="1003185"/>
                </a:lnTo>
                <a:lnTo>
                  <a:pt x="532670" y="997185"/>
                </a:lnTo>
                <a:lnTo>
                  <a:pt x="529560" y="995188"/>
                </a:lnTo>
                <a:lnTo>
                  <a:pt x="523458" y="992970"/>
                </a:lnTo>
                <a:lnTo>
                  <a:pt x="521433" y="991386"/>
                </a:lnTo>
                <a:lnTo>
                  <a:pt x="520084" y="989338"/>
                </a:lnTo>
                <a:lnTo>
                  <a:pt x="517918" y="983662"/>
                </a:lnTo>
                <a:lnTo>
                  <a:pt x="518733" y="982205"/>
                </a:lnTo>
                <a:lnTo>
                  <a:pt x="529861" y="969959"/>
                </a:lnTo>
                <a:lnTo>
                  <a:pt x="548440" y="958374"/>
                </a:lnTo>
                <a:lnTo>
                  <a:pt x="559630" y="952465"/>
                </a:lnTo>
                <a:lnTo>
                  <a:pt x="571218" y="949177"/>
                </a:lnTo>
                <a:lnTo>
                  <a:pt x="613773" y="939710"/>
                </a:lnTo>
                <a:lnTo>
                  <a:pt x="626701" y="937555"/>
                </a:lnTo>
                <a:lnTo>
                  <a:pt x="651169" y="930733"/>
                </a:lnTo>
                <a:lnTo>
                  <a:pt x="675111" y="929091"/>
                </a:lnTo>
                <a:lnTo>
                  <a:pt x="680083" y="929949"/>
                </a:lnTo>
                <a:lnTo>
                  <a:pt x="688253" y="933547"/>
                </a:lnTo>
                <a:lnTo>
                  <a:pt x="698430" y="941152"/>
                </a:lnTo>
                <a:lnTo>
                  <a:pt x="700590" y="943942"/>
                </a:lnTo>
                <a:lnTo>
                  <a:pt x="709080" y="963242"/>
                </a:lnTo>
                <a:lnTo>
                  <a:pt x="709674" y="968591"/>
                </a:lnTo>
                <a:lnTo>
                  <a:pt x="705733" y="992567"/>
                </a:lnTo>
                <a:lnTo>
                  <a:pt x="697942" y="1012890"/>
                </a:lnTo>
                <a:lnTo>
                  <a:pt x="690718" y="1029152"/>
                </a:lnTo>
                <a:lnTo>
                  <a:pt x="687144" y="1040696"/>
                </a:lnTo>
                <a:lnTo>
                  <a:pt x="680242" y="1050400"/>
                </a:lnTo>
                <a:lnTo>
                  <a:pt x="674764" y="1056534"/>
                </a:lnTo>
                <a:lnTo>
                  <a:pt x="672906" y="1059559"/>
                </a:lnTo>
                <a:lnTo>
                  <a:pt x="670842" y="1065566"/>
                </a:lnTo>
                <a:lnTo>
                  <a:pt x="669299" y="1067565"/>
                </a:lnTo>
                <a:lnTo>
                  <a:pt x="667278" y="1068897"/>
                </a:lnTo>
                <a:lnTo>
                  <a:pt x="664939" y="1069786"/>
                </a:lnTo>
                <a:lnTo>
                  <a:pt x="652983" y="1079095"/>
                </a:lnTo>
                <a:lnTo>
                  <a:pt x="647080" y="1084818"/>
                </a:lnTo>
                <a:lnTo>
                  <a:pt x="644528" y="1085360"/>
                </a:lnTo>
                <a:lnTo>
                  <a:pt x="641835" y="1084730"/>
                </a:lnTo>
                <a:lnTo>
                  <a:pt x="639047" y="1083317"/>
                </a:lnTo>
                <a:lnTo>
                  <a:pt x="633304" y="1081748"/>
                </a:lnTo>
                <a:lnTo>
                  <a:pt x="620314" y="1080565"/>
                </a:lnTo>
                <a:lnTo>
                  <a:pt x="618747" y="1079549"/>
                </a:lnTo>
                <a:lnTo>
                  <a:pt x="617702" y="1077879"/>
                </a:lnTo>
                <a:lnTo>
                  <a:pt x="616025" y="1072810"/>
                </a:lnTo>
                <a:lnTo>
                  <a:pt x="615734" y="1067192"/>
                </a:lnTo>
                <a:lnTo>
                  <a:pt x="616686" y="1065672"/>
                </a:lnTo>
                <a:lnTo>
                  <a:pt x="618312" y="1064659"/>
                </a:lnTo>
                <a:lnTo>
                  <a:pt x="620389" y="1063983"/>
                </a:lnTo>
                <a:lnTo>
                  <a:pt x="621773" y="1062541"/>
                </a:lnTo>
                <a:lnTo>
                  <a:pt x="622696" y="1060587"/>
                </a:lnTo>
                <a:lnTo>
                  <a:pt x="623722" y="1055770"/>
                </a:lnTo>
                <a:lnTo>
                  <a:pt x="624434" y="1041677"/>
                </a:lnTo>
                <a:lnTo>
                  <a:pt x="625462" y="1038740"/>
                </a:lnTo>
                <a:lnTo>
                  <a:pt x="629250" y="1032831"/>
                </a:lnTo>
                <a:lnTo>
                  <a:pt x="629665" y="1029867"/>
                </a:lnTo>
                <a:lnTo>
                  <a:pt x="628949" y="1026898"/>
                </a:lnTo>
                <a:lnTo>
                  <a:pt x="626501" y="1020954"/>
                </a:lnTo>
                <a:lnTo>
                  <a:pt x="625122" y="1012029"/>
                </a:lnTo>
                <a:lnTo>
                  <a:pt x="624800" y="1006077"/>
                </a:lnTo>
                <a:lnTo>
                  <a:pt x="625706" y="1003101"/>
                </a:lnTo>
                <a:lnTo>
                  <a:pt x="632253" y="992959"/>
                </a:lnTo>
                <a:lnTo>
                  <a:pt x="637851" y="986977"/>
                </a:lnTo>
                <a:lnTo>
                  <a:pt x="650534" y="978921"/>
                </a:lnTo>
                <a:lnTo>
                  <a:pt x="661229" y="975818"/>
                </a:lnTo>
                <a:lnTo>
                  <a:pt x="696064" y="973554"/>
                </a:lnTo>
                <a:lnTo>
                  <a:pt x="701989" y="973481"/>
                </a:lnTo>
                <a:lnTo>
                  <a:pt x="713864" y="976046"/>
                </a:lnTo>
                <a:lnTo>
                  <a:pt x="725756" y="979501"/>
                </a:lnTo>
                <a:lnTo>
                  <a:pt x="742615" y="982438"/>
                </a:lnTo>
                <a:lnTo>
                  <a:pt x="750772" y="986642"/>
                </a:lnTo>
                <a:lnTo>
                  <a:pt x="764092" y="996433"/>
                </a:lnTo>
                <a:lnTo>
                  <a:pt x="770239" y="998484"/>
                </a:lnTo>
                <a:lnTo>
                  <a:pt x="773267" y="1001015"/>
                </a:lnTo>
                <a:lnTo>
                  <a:pt x="797178" y="1029635"/>
                </a:lnTo>
                <a:lnTo>
                  <a:pt x="815224" y="1042738"/>
                </a:lnTo>
                <a:lnTo>
                  <a:pt x="827112" y="1056848"/>
                </a:lnTo>
                <a:lnTo>
                  <a:pt x="864031" y="1088099"/>
                </a:lnTo>
                <a:lnTo>
                  <a:pt x="879620" y="1104447"/>
                </a:lnTo>
                <a:lnTo>
                  <a:pt x="900030" y="1131504"/>
                </a:lnTo>
                <a:lnTo>
                  <a:pt x="915394" y="1148850"/>
                </a:lnTo>
                <a:lnTo>
                  <a:pt x="930629" y="1170357"/>
                </a:lnTo>
                <a:lnTo>
                  <a:pt x="941159" y="1180955"/>
                </a:lnTo>
                <a:lnTo>
                  <a:pt x="979148" y="1212358"/>
                </a:lnTo>
                <a:lnTo>
                  <a:pt x="1014843" y="1247580"/>
                </a:lnTo>
                <a:lnTo>
                  <a:pt x="1049036" y="1282738"/>
                </a:lnTo>
                <a:lnTo>
                  <a:pt x="1079935" y="1328478"/>
                </a:lnTo>
                <a:lnTo>
                  <a:pt x="1091858" y="1342025"/>
                </a:lnTo>
                <a:lnTo>
                  <a:pt x="1093844" y="1346129"/>
                </a:lnTo>
                <a:lnTo>
                  <a:pt x="1096050" y="1355980"/>
                </a:lnTo>
                <a:lnTo>
                  <a:pt x="1097631" y="1359400"/>
                </a:lnTo>
                <a:lnTo>
                  <a:pt x="1099676" y="1361681"/>
                </a:lnTo>
                <a:lnTo>
                  <a:pt x="1102033" y="1363201"/>
                </a:lnTo>
                <a:lnTo>
                  <a:pt x="1107296" y="1370182"/>
                </a:lnTo>
                <a:lnTo>
                  <a:pt x="1110089" y="1374822"/>
                </a:lnTo>
                <a:lnTo>
                  <a:pt x="1118484" y="1382623"/>
                </a:lnTo>
                <a:lnTo>
                  <a:pt x="1134858" y="1394763"/>
                </a:lnTo>
                <a:lnTo>
                  <a:pt x="1154447" y="1413968"/>
                </a:lnTo>
                <a:lnTo>
                  <a:pt x="1157398" y="1415919"/>
                </a:lnTo>
                <a:lnTo>
                  <a:pt x="1166291" y="1419656"/>
                </a:lnTo>
                <a:lnTo>
                  <a:pt x="1175211" y="1425615"/>
                </a:lnTo>
                <a:lnTo>
                  <a:pt x="1181161" y="1427356"/>
                </a:lnTo>
                <a:lnTo>
                  <a:pt x="1190090" y="1428337"/>
                </a:lnTo>
                <a:lnTo>
                  <a:pt x="1193066" y="1429467"/>
                </a:lnTo>
                <a:lnTo>
                  <a:pt x="1201995" y="1434805"/>
                </a:lnTo>
                <a:lnTo>
                  <a:pt x="1207948" y="1436402"/>
                </a:lnTo>
                <a:lnTo>
                  <a:pt x="1225808" y="1437567"/>
                </a:lnTo>
                <a:lnTo>
                  <a:pt x="1227791" y="1438597"/>
                </a:lnTo>
                <a:lnTo>
                  <a:pt x="1229115" y="1440275"/>
                </a:lnTo>
                <a:lnTo>
                  <a:pt x="1229997" y="1442387"/>
                </a:lnTo>
                <a:lnTo>
                  <a:pt x="1231577" y="1443794"/>
                </a:lnTo>
                <a:lnTo>
                  <a:pt x="1233623" y="1444733"/>
                </a:lnTo>
                <a:lnTo>
                  <a:pt x="1239294" y="1446238"/>
                </a:lnTo>
                <a:lnTo>
                  <a:pt x="1249620" y="1446609"/>
                </a:lnTo>
                <a:lnTo>
                  <a:pt x="1249620" y="1451350"/>
                </a:lnTo>
                <a:lnTo>
                  <a:pt x="1250612" y="1452746"/>
                </a:lnTo>
                <a:lnTo>
                  <a:pt x="1252266" y="1453677"/>
                </a:lnTo>
                <a:lnTo>
                  <a:pt x="1257308" y="1455171"/>
                </a:lnTo>
                <a:lnTo>
                  <a:pt x="1257722" y="1456286"/>
                </a:lnTo>
                <a:lnTo>
                  <a:pt x="1258550" y="1464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MARTInkAnnotation515"/>
          <p:cNvSpPr/>
          <p:nvPr/>
        </p:nvSpPr>
        <p:spPr>
          <a:xfrm>
            <a:off x="2178844" y="1724704"/>
            <a:ext cx="875110" cy="927414"/>
          </a:xfrm>
          <a:custGeom>
            <a:avLst/>
            <a:gdLst/>
            <a:ahLst/>
            <a:cxnLst/>
            <a:rect l="0" t="0" r="0" b="0"/>
            <a:pathLst>
              <a:path w="875110" h="927414">
                <a:moveTo>
                  <a:pt x="687586" y="96952"/>
                </a:moveTo>
                <a:lnTo>
                  <a:pt x="679023" y="96952"/>
                </a:lnTo>
                <a:lnTo>
                  <a:pt x="678656" y="79463"/>
                </a:lnTo>
                <a:lnTo>
                  <a:pt x="670968" y="71437"/>
                </a:lnTo>
                <a:lnTo>
                  <a:pt x="670278" y="68083"/>
                </a:lnTo>
                <a:lnTo>
                  <a:pt x="670094" y="65800"/>
                </a:lnTo>
                <a:lnTo>
                  <a:pt x="668979" y="63286"/>
                </a:lnTo>
                <a:lnTo>
                  <a:pt x="662070" y="53946"/>
                </a:lnTo>
                <a:lnTo>
                  <a:pt x="639556" y="31067"/>
                </a:lnTo>
                <a:lnTo>
                  <a:pt x="636715" y="29216"/>
                </a:lnTo>
                <a:lnTo>
                  <a:pt x="627974" y="25619"/>
                </a:lnTo>
                <a:lnTo>
                  <a:pt x="619101" y="19703"/>
                </a:lnTo>
                <a:lnTo>
                  <a:pt x="613161" y="17971"/>
                </a:lnTo>
                <a:lnTo>
                  <a:pt x="595126" y="15867"/>
                </a:lnTo>
                <a:lnTo>
                  <a:pt x="580981" y="9571"/>
                </a:lnTo>
                <a:lnTo>
                  <a:pt x="569017" y="8223"/>
                </a:lnTo>
                <a:lnTo>
                  <a:pt x="563892" y="8034"/>
                </a:lnTo>
                <a:lnTo>
                  <a:pt x="559482" y="6915"/>
                </a:lnTo>
                <a:lnTo>
                  <a:pt x="547544" y="1593"/>
                </a:lnTo>
                <a:lnTo>
                  <a:pt x="537371" y="0"/>
                </a:lnTo>
                <a:lnTo>
                  <a:pt x="532872" y="567"/>
                </a:lnTo>
                <a:lnTo>
                  <a:pt x="528881" y="1938"/>
                </a:lnTo>
                <a:lnTo>
                  <a:pt x="525228" y="3844"/>
                </a:lnTo>
                <a:lnTo>
                  <a:pt x="515877" y="5961"/>
                </a:lnTo>
                <a:lnTo>
                  <a:pt x="493705" y="7321"/>
                </a:lnTo>
                <a:lnTo>
                  <a:pt x="482023" y="10152"/>
                </a:lnTo>
                <a:lnTo>
                  <a:pt x="470217" y="13726"/>
                </a:lnTo>
                <a:lnTo>
                  <a:pt x="453405" y="16730"/>
                </a:lnTo>
                <a:lnTo>
                  <a:pt x="430356" y="28902"/>
                </a:lnTo>
                <a:lnTo>
                  <a:pt x="413373" y="37543"/>
                </a:lnTo>
                <a:lnTo>
                  <a:pt x="401672" y="40782"/>
                </a:lnTo>
                <a:lnTo>
                  <a:pt x="395773" y="41646"/>
                </a:lnTo>
                <a:lnTo>
                  <a:pt x="386574" y="45252"/>
                </a:lnTo>
                <a:lnTo>
                  <a:pt x="378186" y="51154"/>
                </a:lnTo>
                <a:lnTo>
                  <a:pt x="356631" y="68466"/>
                </a:lnTo>
                <a:lnTo>
                  <a:pt x="333265" y="81734"/>
                </a:lnTo>
                <a:lnTo>
                  <a:pt x="309541" y="100046"/>
                </a:lnTo>
                <a:lnTo>
                  <a:pt x="285745" y="116893"/>
                </a:lnTo>
                <a:lnTo>
                  <a:pt x="267889" y="130642"/>
                </a:lnTo>
                <a:lnTo>
                  <a:pt x="261936" y="134295"/>
                </a:lnTo>
                <a:lnTo>
                  <a:pt x="252676" y="143645"/>
                </a:lnTo>
                <a:lnTo>
                  <a:pt x="248818" y="148917"/>
                </a:lnTo>
                <a:lnTo>
                  <a:pt x="239239" y="157420"/>
                </a:lnTo>
                <a:lnTo>
                  <a:pt x="233907" y="161076"/>
                </a:lnTo>
                <a:lnTo>
                  <a:pt x="225336" y="170431"/>
                </a:lnTo>
                <a:lnTo>
                  <a:pt x="198498" y="204288"/>
                </a:lnTo>
                <a:lnTo>
                  <a:pt x="185484" y="222021"/>
                </a:lnTo>
                <a:lnTo>
                  <a:pt x="171706" y="239843"/>
                </a:lnTo>
                <a:lnTo>
                  <a:pt x="158161" y="263643"/>
                </a:lnTo>
                <a:lnTo>
                  <a:pt x="144939" y="287453"/>
                </a:lnTo>
                <a:lnTo>
                  <a:pt x="131801" y="305312"/>
                </a:lnTo>
                <a:lnTo>
                  <a:pt x="123710" y="329124"/>
                </a:lnTo>
                <a:lnTo>
                  <a:pt x="119474" y="341030"/>
                </a:lnTo>
                <a:lnTo>
                  <a:pt x="114109" y="364843"/>
                </a:lnTo>
                <a:lnTo>
                  <a:pt x="110246" y="376749"/>
                </a:lnTo>
                <a:lnTo>
                  <a:pt x="107766" y="400562"/>
                </a:lnTo>
                <a:lnTo>
                  <a:pt x="107277" y="429115"/>
                </a:lnTo>
                <a:lnTo>
                  <a:pt x="107159" y="486773"/>
                </a:lnTo>
                <a:lnTo>
                  <a:pt x="109803" y="498740"/>
                </a:lnTo>
                <a:lnTo>
                  <a:pt x="113293" y="510673"/>
                </a:lnTo>
                <a:lnTo>
                  <a:pt x="116251" y="528547"/>
                </a:lnTo>
                <a:lnTo>
                  <a:pt x="120458" y="540457"/>
                </a:lnTo>
                <a:lnTo>
                  <a:pt x="125636" y="549719"/>
                </a:lnTo>
                <a:lnTo>
                  <a:pt x="139980" y="574030"/>
                </a:lnTo>
                <a:lnTo>
                  <a:pt x="151821" y="594532"/>
                </a:lnTo>
                <a:lnTo>
                  <a:pt x="160739" y="607855"/>
                </a:lnTo>
                <a:lnTo>
                  <a:pt x="169665" y="621724"/>
                </a:lnTo>
                <a:lnTo>
                  <a:pt x="178594" y="634763"/>
                </a:lnTo>
                <a:lnTo>
                  <a:pt x="187524" y="648548"/>
                </a:lnTo>
                <a:lnTo>
                  <a:pt x="190500" y="652206"/>
                </a:lnTo>
                <a:lnTo>
                  <a:pt x="199099" y="658917"/>
                </a:lnTo>
                <a:lnTo>
                  <a:pt x="225336" y="677328"/>
                </a:lnTo>
                <a:lnTo>
                  <a:pt x="239076" y="686296"/>
                </a:lnTo>
                <a:lnTo>
                  <a:pt x="252076" y="695237"/>
                </a:lnTo>
                <a:lnTo>
                  <a:pt x="279074" y="709131"/>
                </a:lnTo>
                <a:lnTo>
                  <a:pt x="301909" y="717318"/>
                </a:lnTo>
                <a:lnTo>
                  <a:pt x="318560" y="727236"/>
                </a:lnTo>
                <a:lnTo>
                  <a:pt x="333285" y="730849"/>
                </a:lnTo>
                <a:lnTo>
                  <a:pt x="345365" y="736770"/>
                </a:lnTo>
                <a:lnTo>
                  <a:pt x="364076" y="739274"/>
                </a:lnTo>
                <a:lnTo>
                  <a:pt x="387860" y="740801"/>
                </a:lnTo>
                <a:lnTo>
                  <a:pt x="410945" y="746941"/>
                </a:lnTo>
                <a:lnTo>
                  <a:pt x="434418" y="748572"/>
                </a:lnTo>
                <a:lnTo>
                  <a:pt x="461430" y="748798"/>
                </a:lnTo>
                <a:lnTo>
                  <a:pt x="488556" y="748816"/>
                </a:lnTo>
                <a:lnTo>
                  <a:pt x="493384" y="747825"/>
                </a:lnTo>
                <a:lnTo>
                  <a:pt x="505911" y="742682"/>
                </a:lnTo>
                <a:lnTo>
                  <a:pt x="532872" y="739143"/>
                </a:lnTo>
                <a:lnTo>
                  <a:pt x="548589" y="733825"/>
                </a:lnTo>
                <a:lnTo>
                  <a:pt x="564822" y="730817"/>
                </a:lnTo>
                <a:lnTo>
                  <a:pt x="587658" y="718643"/>
                </a:lnTo>
                <a:lnTo>
                  <a:pt x="596210" y="715564"/>
                </a:lnTo>
                <a:lnTo>
                  <a:pt x="612898" y="712433"/>
                </a:lnTo>
                <a:lnTo>
                  <a:pt x="622020" y="707060"/>
                </a:lnTo>
                <a:lnTo>
                  <a:pt x="631007" y="704035"/>
                </a:lnTo>
                <a:lnTo>
                  <a:pt x="650651" y="691855"/>
                </a:lnTo>
                <a:lnTo>
                  <a:pt x="658933" y="688775"/>
                </a:lnTo>
                <a:lnTo>
                  <a:pt x="666914" y="686414"/>
                </a:lnTo>
                <a:lnTo>
                  <a:pt x="693952" y="674027"/>
                </a:lnTo>
                <a:lnTo>
                  <a:pt x="710304" y="663416"/>
                </a:lnTo>
                <a:lnTo>
                  <a:pt x="716865" y="661253"/>
                </a:lnTo>
                <a:lnTo>
                  <a:pt x="735298" y="658872"/>
                </a:lnTo>
                <a:lnTo>
                  <a:pt x="747949" y="651879"/>
                </a:lnTo>
                <a:lnTo>
                  <a:pt x="751786" y="651165"/>
                </a:lnTo>
                <a:lnTo>
                  <a:pt x="762334" y="650706"/>
                </a:lnTo>
                <a:lnTo>
                  <a:pt x="765199" y="649676"/>
                </a:lnTo>
                <a:lnTo>
                  <a:pt x="773972" y="644478"/>
                </a:lnTo>
                <a:lnTo>
                  <a:pt x="779889" y="642914"/>
                </a:lnTo>
                <a:lnTo>
                  <a:pt x="782855" y="643489"/>
                </a:lnTo>
                <a:lnTo>
                  <a:pt x="791771" y="648047"/>
                </a:lnTo>
                <a:lnTo>
                  <a:pt x="797721" y="649461"/>
                </a:lnTo>
                <a:lnTo>
                  <a:pt x="811390" y="650258"/>
                </a:lnTo>
                <a:lnTo>
                  <a:pt x="815762" y="651361"/>
                </a:lnTo>
                <a:lnTo>
                  <a:pt x="829909" y="657616"/>
                </a:lnTo>
                <a:lnTo>
                  <a:pt x="842258" y="659146"/>
                </a:lnTo>
                <a:lnTo>
                  <a:pt x="844278" y="660264"/>
                </a:lnTo>
                <a:lnTo>
                  <a:pt x="845625" y="662001"/>
                </a:lnTo>
                <a:lnTo>
                  <a:pt x="846524" y="664151"/>
                </a:lnTo>
                <a:lnTo>
                  <a:pt x="848114" y="665585"/>
                </a:lnTo>
                <a:lnTo>
                  <a:pt x="850168" y="666541"/>
                </a:lnTo>
                <a:lnTo>
                  <a:pt x="852528" y="667178"/>
                </a:lnTo>
                <a:lnTo>
                  <a:pt x="854102" y="668595"/>
                </a:lnTo>
                <a:lnTo>
                  <a:pt x="855151" y="670532"/>
                </a:lnTo>
                <a:lnTo>
                  <a:pt x="855851" y="672815"/>
                </a:lnTo>
                <a:lnTo>
                  <a:pt x="859274" y="677998"/>
                </a:lnTo>
                <a:lnTo>
                  <a:pt x="861575" y="680769"/>
                </a:lnTo>
                <a:lnTo>
                  <a:pt x="863110" y="683609"/>
                </a:lnTo>
                <a:lnTo>
                  <a:pt x="864815" y="689410"/>
                </a:lnTo>
                <a:lnTo>
                  <a:pt x="866059" y="707158"/>
                </a:lnTo>
                <a:lnTo>
                  <a:pt x="867092" y="709139"/>
                </a:lnTo>
                <a:lnTo>
                  <a:pt x="868772" y="710459"/>
                </a:lnTo>
                <a:lnTo>
                  <a:pt x="870884" y="711340"/>
                </a:lnTo>
                <a:lnTo>
                  <a:pt x="872292" y="712919"/>
                </a:lnTo>
                <a:lnTo>
                  <a:pt x="873231" y="714964"/>
                </a:lnTo>
                <a:lnTo>
                  <a:pt x="874274" y="719882"/>
                </a:lnTo>
                <a:lnTo>
                  <a:pt x="875095" y="748834"/>
                </a:lnTo>
                <a:lnTo>
                  <a:pt x="875109" y="778585"/>
                </a:lnTo>
                <a:lnTo>
                  <a:pt x="874117" y="781562"/>
                </a:lnTo>
                <a:lnTo>
                  <a:pt x="868972" y="790491"/>
                </a:lnTo>
                <a:lnTo>
                  <a:pt x="866015" y="799421"/>
                </a:lnTo>
                <a:lnTo>
                  <a:pt x="859295" y="808351"/>
                </a:lnTo>
                <a:lnTo>
                  <a:pt x="853860" y="814304"/>
                </a:lnTo>
                <a:lnTo>
                  <a:pt x="852013" y="817280"/>
                </a:lnTo>
                <a:lnTo>
                  <a:pt x="848422" y="826210"/>
                </a:lnTo>
                <a:lnTo>
                  <a:pt x="838822" y="838116"/>
                </a:lnTo>
                <a:lnTo>
                  <a:pt x="836035" y="841093"/>
                </a:lnTo>
                <a:lnTo>
                  <a:pt x="834177" y="844069"/>
                </a:lnTo>
                <a:lnTo>
                  <a:pt x="832112" y="850023"/>
                </a:lnTo>
                <a:lnTo>
                  <a:pt x="829577" y="852999"/>
                </a:lnTo>
                <a:lnTo>
                  <a:pt x="821469" y="858952"/>
                </a:lnTo>
                <a:lnTo>
                  <a:pt x="813897" y="862259"/>
                </a:lnTo>
                <a:lnTo>
                  <a:pt x="810488" y="863141"/>
                </a:lnTo>
                <a:lnTo>
                  <a:pt x="804056" y="866767"/>
                </a:lnTo>
                <a:lnTo>
                  <a:pt x="791841" y="877179"/>
                </a:lnTo>
                <a:lnTo>
                  <a:pt x="787847" y="879041"/>
                </a:lnTo>
                <a:lnTo>
                  <a:pt x="773737" y="882654"/>
                </a:lnTo>
                <a:lnTo>
                  <a:pt x="762832" y="888575"/>
                </a:lnTo>
                <a:lnTo>
                  <a:pt x="753317" y="891762"/>
                </a:lnTo>
                <a:lnTo>
                  <a:pt x="744213" y="897557"/>
                </a:lnTo>
                <a:lnTo>
                  <a:pt x="720150" y="906492"/>
                </a:lnTo>
                <a:lnTo>
                  <a:pt x="703352" y="911595"/>
                </a:lnTo>
                <a:lnTo>
                  <a:pt x="692609" y="915422"/>
                </a:lnTo>
                <a:lnTo>
                  <a:pt x="669542" y="917878"/>
                </a:lnTo>
                <a:lnTo>
                  <a:pt x="663651" y="918080"/>
                </a:lnTo>
                <a:lnTo>
                  <a:pt x="658730" y="919207"/>
                </a:lnTo>
                <a:lnTo>
                  <a:pt x="646073" y="924540"/>
                </a:lnTo>
                <a:lnTo>
                  <a:pt x="624521" y="926846"/>
                </a:lnTo>
                <a:lnTo>
                  <a:pt x="601155" y="927301"/>
                </a:lnTo>
                <a:lnTo>
                  <a:pt x="431601" y="927413"/>
                </a:lnTo>
                <a:lnTo>
                  <a:pt x="426640" y="926421"/>
                </a:lnTo>
                <a:lnTo>
                  <a:pt x="413925" y="921276"/>
                </a:lnTo>
                <a:lnTo>
                  <a:pt x="391325" y="918851"/>
                </a:lnTo>
                <a:lnTo>
                  <a:pt x="376673" y="918593"/>
                </a:lnTo>
                <a:lnTo>
                  <a:pt x="372162" y="917564"/>
                </a:lnTo>
                <a:lnTo>
                  <a:pt x="360081" y="912368"/>
                </a:lnTo>
                <a:lnTo>
                  <a:pt x="338723" y="910110"/>
                </a:lnTo>
                <a:lnTo>
                  <a:pt x="332972" y="909924"/>
                </a:lnTo>
                <a:lnTo>
                  <a:pt x="328145" y="908809"/>
                </a:lnTo>
                <a:lnTo>
                  <a:pt x="315619" y="903490"/>
                </a:lnTo>
                <a:lnTo>
                  <a:pt x="294112" y="901190"/>
                </a:lnTo>
                <a:lnTo>
                  <a:pt x="275495" y="900736"/>
                </a:lnTo>
                <a:lnTo>
                  <a:pt x="265978" y="898028"/>
                </a:lnTo>
                <a:lnTo>
                  <a:pt x="256127" y="894509"/>
                </a:lnTo>
                <a:lnTo>
                  <a:pt x="248440" y="892946"/>
                </a:lnTo>
                <a:lnTo>
                  <a:pt x="241717" y="889605"/>
                </a:lnTo>
                <a:lnTo>
                  <a:pt x="238535" y="887325"/>
                </a:lnTo>
                <a:lnTo>
                  <a:pt x="229708" y="884791"/>
                </a:lnTo>
                <a:lnTo>
                  <a:pt x="212613" y="883165"/>
                </a:lnTo>
                <a:lnTo>
                  <a:pt x="209211" y="882039"/>
                </a:lnTo>
                <a:lnTo>
                  <a:pt x="199682" y="876707"/>
                </a:lnTo>
                <a:lnTo>
                  <a:pt x="193588" y="875112"/>
                </a:lnTo>
                <a:lnTo>
                  <a:pt x="184580" y="874213"/>
                </a:lnTo>
                <a:lnTo>
                  <a:pt x="181592" y="873095"/>
                </a:lnTo>
                <a:lnTo>
                  <a:pt x="172647" y="867773"/>
                </a:lnTo>
                <a:lnTo>
                  <a:pt x="163713" y="864763"/>
                </a:lnTo>
                <a:lnTo>
                  <a:pt x="154781" y="858028"/>
                </a:lnTo>
                <a:lnTo>
                  <a:pt x="148828" y="852588"/>
                </a:lnTo>
                <a:lnTo>
                  <a:pt x="145851" y="850741"/>
                </a:lnTo>
                <a:lnTo>
                  <a:pt x="139898" y="848688"/>
                </a:lnTo>
                <a:lnTo>
                  <a:pt x="137914" y="847149"/>
                </a:lnTo>
                <a:lnTo>
                  <a:pt x="136591" y="845130"/>
                </a:lnTo>
                <a:lnTo>
                  <a:pt x="135709" y="842792"/>
                </a:lnTo>
                <a:lnTo>
                  <a:pt x="129727" y="834761"/>
                </a:lnTo>
                <a:lnTo>
                  <a:pt x="127164" y="832903"/>
                </a:lnTo>
                <a:lnTo>
                  <a:pt x="121671" y="830838"/>
                </a:lnTo>
                <a:lnTo>
                  <a:pt x="119809" y="829296"/>
                </a:lnTo>
                <a:lnTo>
                  <a:pt x="118568" y="827275"/>
                </a:lnTo>
                <a:lnTo>
                  <a:pt x="117740" y="824936"/>
                </a:lnTo>
                <a:lnTo>
                  <a:pt x="116197" y="823376"/>
                </a:lnTo>
                <a:lnTo>
                  <a:pt x="114175" y="822336"/>
                </a:lnTo>
                <a:lnTo>
                  <a:pt x="111836" y="821643"/>
                </a:lnTo>
                <a:lnTo>
                  <a:pt x="106590" y="818227"/>
                </a:lnTo>
                <a:lnTo>
                  <a:pt x="99959" y="813402"/>
                </a:lnTo>
                <a:lnTo>
                  <a:pt x="86062" y="806099"/>
                </a:lnTo>
                <a:lnTo>
                  <a:pt x="75219" y="802502"/>
                </a:lnTo>
                <a:lnTo>
                  <a:pt x="68819" y="798145"/>
                </a:lnTo>
                <a:lnTo>
                  <a:pt x="66715" y="795594"/>
                </a:lnTo>
                <a:lnTo>
                  <a:pt x="65313" y="792900"/>
                </a:lnTo>
                <a:lnTo>
                  <a:pt x="64378" y="790113"/>
                </a:lnTo>
                <a:lnTo>
                  <a:pt x="62762" y="788255"/>
                </a:lnTo>
                <a:lnTo>
                  <a:pt x="60693" y="787016"/>
                </a:lnTo>
                <a:lnTo>
                  <a:pt x="58321" y="786190"/>
                </a:lnTo>
                <a:lnTo>
                  <a:pt x="56740" y="784647"/>
                </a:lnTo>
                <a:lnTo>
                  <a:pt x="55686" y="782626"/>
                </a:lnTo>
                <a:lnTo>
                  <a:pt x="54983" y="780287"/>
                </a:lnTo>
                <a:lnTo>
                  <a:pt x="51557" y="775042"/>
                </a:lnTo>
                <a:lnTo>
                  <a:pt x="49254" y="772254"/>
                </a:lnTo>
                <a:lnTo>
                  <a:pt x="47719" y="769403"/>
                </a:lnTo>
                <a:lnTo>
                  <a:pt x="44566" y="760651"/>
                </a:lnTo>
                <a:lnTo>
                  <a:pt x="38781" y="751774"/>
                </a:lnTo>
                <a:lnTo>
                  <a:pt x="35633" y="742860"/>
                </a:lnTo>
                <a:lnTo>
                  <a:pt x="29850" y="733935"/>
                </a:lnTo>
                <a:lnTo>
                  <a:pt x="28149" y="727983"/>
                </a:lnTo>
                <a:lnTo>
                  <a:pt x="26704" y="725999"/>
                </a:lnTo>
                <a:lnTo>
                  <a:pt x="24748" y="724676"/>
                </a:lnTo>
                <a:lnTo>
                  <a:pt x="22451" y="723794"/>
                </a:lnTo>
                <a:lnTo>
                  <a:pt x="14479" y="717812"/>
                </a:lnTo>
                <a:lnTo>
                  <a:pt x="12629" y="715250"/>
                </a:lnTo>
                <a:lnTo>
                  <a:pt x="10574" y="709756"/>
                </a:lnTo>
                <a:lnTo>
                  <a:pt x="9033" y="707895"/>
                </a:lnTo>
                <a:lnTo>
                  <a:pt x="7014" y="706653"/>
                </a:lnTo>
                <a:lnTo>
                  <a:pt x="121" y="704214"/>
                </a:lnTo>
                <a:lnTo>
                  <a:pt x="0" y="69524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MARTInkAnnotation516"/>
          <p:cNvSpPr/>
          <p:nvPr/>
        </p:nvSpPr>
        <p:spPr>
          <a:xfrm>
            <a:off x="785816" y="1127087"/>
            <a:ext cx="3509331" cy="5445163"/>
          </a:xfrm>
          <a:custGeom>
            <a:avLst/>
            <a:gdLst/>
            <a:ahLst/>
            <a:cxnLst/>
            <a:rect l="0" t="0" r="0" b="0"/>
            <a:pathLst>
              <a:path w="3509331" h="5445163">
                <a:moveTo>
                  <a:pt x="2027035" y="712428"/>
                </a:moveTo>
                <a:lnTo>
                  <a:pt x="2035932" y="712428"/>
                </a:lnTo>
                <a:lnTo>
                  <a:pt x="2035965" y="721326"/>
                </a:lnTo>
                <a:lnTo>
                  <a:pt x="2057214" y="721358"/>
                </a:lnTo>
                <a:lnTo>
                  <a:pt x="2060053" y="720366"/>
                </a:lnTo>
                <a:lnTo>
                  <a:pt x="2069956" y="713669"/>
                </a:lnTo>
                <a:lnTo>
                  <a:pt x="2083961" y="700108"/>
                </a:lnTo>
                <a:lnTo>
                  <a:pt x="2085822" y="697270"/>
                </a:lnTo>
                <a:lnTo>
                  <a:pt x="2089433" y="688534"/>
                </a:lnTo>
                <a:lnTo>
                  <a:pt x="2095353" y="679662"/>
                </a:lnTo>
                <a:lnTo>
                  <a:pt x="2105358" y="651781"/>
                </a:lnTo>
                <a:lnTo>
                  <a:pt x="2106999" y="638382"/>
                </a:lnTo>
                <a:lnTo>
                  <a:pt x="2107399" y="585789"/>
                </a:lnTo>
                <a:lnTo>
                  <a:pt x="2104755" y="576439"/>
                </a:lnTo>
                <a:lnTo>
                  <a:pt x="2101265" y="566660"/>
                </a:lnTo>
                <a:lnTo>
                  <a:pt x="2099024" y="552298"/>
                </a:lnTo>
                <a:lnTo>
                  <a:pt x="2098840" y="549120"/>
                </a:lnTo>
                <a:lnTo>
                  <a:pt x="2089400" y="519803"/>
                </a:lnTo>
                <a:lnTo>
                  <a:pt x="2082666" y="510274"/>
                </a:lnTo>
                <a:lnTo>
                  <a:pt x="2074387" y="500175"/>
                </a:lnTo>
                <a:lnTo>
                  <a:pt x="2059741" y="478531"/>
                </a:lnTo>
                <a:lnTo>
                  <a:pt x="2032987" y="450523"/>
                </a:lnTo>
                <a:lnTo>
                  <a:pt x="1994538" y="421718"/>
                </a:lnTo>
                <a:lnTo>
                  <a:pt x="1966403" y="410913"/>
                </a:lnTo>
                <a:lnTo>
                  <a:pt x="1962802" y="410215"/>
                </a:lnTo>
                <a:lnTo>
                  <a:pt x="1956154" y="406794"/>
                </a:lnTo>
                <a:lnTo>
                  <a:pt x="1952992" y="404492"/>
                </a:lnTo>
                <a:lnTo>
                  <a:pt x="1944187" y="401935"/>
                </a:lnTo>
                <a:lnTo>
                  <a:pt x="1880102" y="398904"/>
                </a:lnTo>
                <a:lnTo>
                  <a:pt x="1856016" y="392202"/>
                </a:lnTo>
                <a:lnTo>
                  <a:pt x="1846516" y="394158"/>
                </a:lnTo>
                <a:lnTo>
                  <a:pt x="1832658" y="398191"/>
                </a:lnTo>
                <a:lnTo>
                  <a:pt x="1797757" y="399823"/>
                </a:lnTo>
                <a:lnTo>
                  <a:pt x="1787550" y="399860"/>
                </a:lnTo>
                <a:lnTo>
                  <a:pt x="1776400" y="402522"/>
                </a:lnTo>
                <a:lnTo>
                  <a:pt x="1761611" y="406953"/>
                </a:lnTo>
                <a:lnTo>
                  <a:pt x="1738450" y="409566"/>
                </a:lnTo>
                <a:lnTo>
                  <a:pt x="1716120" y="421216"/>
                </a:lnTo>
                <a:lnTo>
                  <a:pt x="1672739" y="449507"/>
                </a:lnTo>
                <a:lnTo>
                  <a:pt x="1645632" y="457686"/>
                </a:lnTo>
                <a:lnTo>
                  <a:pt x="1623135" y="468596"/>
                </a:lnTo>
                <a:lnTo>
                  <a:pt x="1581170" y="498120"/>
                </a:lnTo>
                <a:lnTo>
                  <a:pt x="1552063" y="526641"/>
                </a:lnTo>
                <a:lnTo>
                  <a:pt x="1503002" y="589667"/>
                </a:lnTo>
                <a:lnTo>
                  <a:pt x="1488341" y="602192"/>
                </a:lnTo>
                <a:lnTo>
                  <a:pt x="1470818" y="624723"/>
                </a:lnTo>
                <a:lnTo>
                  <a:pt x="1468700" y="629153"/>
                </a:lnTo>
                <a:lnTo>
                  <a:pt x="1464728" y="643878"/>
                </a:lnTo>
                <a:lnTo>
                  <a:pt x="1458700" y="655957"/>
                </a:lnTo>
                <a:lnTo>
                  <a:pt x="1453515" y="677314"/>
                </a:lnTo>
                <a:lnTo>
                  <a:pt x="1448653" y="692102"/>
                </a:lnTo>
                <a:lnTo>
                  <a:pt x="1444139" y="721926"/>
                </a:lnTo>
                <a:lnTo>
                  <a:pt x="1432390" y="751199"/>
                </a:lnTo>
                <a:lnTo>
                  <a:pt x="1426820" y="774951"/>
                </a:lnTo>
                <a:lnTo>
                  <a:pt x="1421937" y="785857"/>
                </a:lnTo>
                <a:lnTo>
                  <a:pt x="1390041" y="843506"/>
                </a:lnTo>
                <a:lnTo>
                  <a:pt x="1386739" y="852706"/>
                </a:lnTo>
                <a:lnTo>
                  <a:pt x="1384280" y="861094"/>
                </a:lnTo>
                <a:lnTo>
                  <a:pt x="1378308" y="876973"/>
                </a:lnTo>
                <a:lnTo>
                  <a:pt x="1374452" y="905794"/>
                </a:lnTo>
                <a:lnTo>
                  <a:pt x="1368155" y="924661"/>
                </a:lnTo>
                <a:lnTo>
                  <a:pt x="1365498" y="947487"/>
                </a:lnTo>
                <a:lnTo>
                  <a:pt x="1360176" y="959567"/>
                </a:lnTo>
                <a:lnTo>
                  <a:pt x="1356568" y="985365"/>
                </a:lnTo>
                <a:lnTo>
                  <a:pt x="1352680" y="991822"/>
                </a:lnTo>
                <a:lnTo>
                  <a:pt x="1343092" y="1004052"/>
                </a:lnTo>
                <a:lnTo>
                  <a:pt x="1339536" y="1013038"/>
                </a:lnTo>
                <a:lnTo>
                  <a:pt x="1333632" y="1021984"/>
                </a:lnTo>
                <a:lnTo>
                  <a:pt x="1330450" y="1030919"/>
                </a:lnTo>
                <a:lnTo>
                  <a:pt x="1324656" y="1039850"/>
                </a:lnTo>
                <a:lnTo>
                  <a:pt x="1321506" y="1048780"/>
                </a:lnTo>
                <a:lnTo>
                  <a:pt x="1314021" y="1058922"/>
                </a:lnTo>
                <a:lnTo>
                  <a:pt x="1313265" y="1062548"/>
                </a:lnTo>
                <a:lnTo>
                  <a:pt x="1313063" y="1064904"/>
                </a:lnTo>
                <a:lnTo>
                  <a:pt x="1311937" y="1066475"/>
                </a:lnTo>
                <a:lnTo>
                  <a:pt x="1310194" y="1067522"/>
                </a:lnTo>
                <a:lnTo>
                  <a:pt x="1308039" y="1068220"/>
                </a:lnTo>
                <a:lnTo>
                  <a:pt x="1306603" y="1069677"/>
                </a:lnTo>
                <a:lnTo>
                  <a:pt x="1305645" y="1071641"/>
                </a:lnTo>
                <a:lnTo>
                  <a:pt x="1305007" y="1073943"/>
                </a:lnTo>
                <a:lnTo>
                  <a:pt x="1303589" y="1075477"/>
                </a:lnTo>
                <a:lnTo>
                  <a:pt x="1301652" y="1076500"/>
                </a:lnTo>
                <a:lnTo>
                  <a:pt x="1299369" y="1077182"/>
                </a:lnTo>
                <a:lnTo>
                  <a:pt x="1297846" y="1078629"/>
                </a:lnTo>
                <a:lnTo>
                  <a:pt x="1296831" y="1080585"/>
                </a:lnTo>
                <a:lnTo>
                  <a:pt x="1296154" y="1082882"/>
                </a:lnTo>
                <a:lnTo>
                  <a:pt x="1294711" y="1084413"/>
                </a:lnTo>
                <a:lnTo>
                  <a:pt x="1292756" y="1085434"/>
                </a:lnTo>
                <a:lnTo>
                  <a:pt x="1290462" y="1086114"/>
                </a:lnTo>
                <a:lnTo>
                  <a:pt x="1288931" y="1087560"/>
                </a:lnTo>
                <a:lnTo>
                  <a:pt x="1287911" y="1089516"/>
                </a:lnTo>
                <a:lnTo>
                  <a:pt x="1287231" y="1091812"/>
                </a:lnTo>
                <a:lnTo>
                  <a:pt x="1285786" y="1093343"/>
                </a:lnTo>
                <a:lnTo>
                  <a:pt x="1283830" y="1094364"/>
                </a:lnTo>
                <a:lnTo>
                  <a:pt x="1277345" y="1096285"/>
                </a:lnTo>
                <a:lnTo>
                  <a:pt x="1272320" y="1101110"/>
                </a:lnTo>
                <a:lnTo>
                  <a:pt x="1269892" y="1102518"/>
                </a:lnTo>
                <a:lnTo>
                  <a:pt x="1260702" y="1104964"/>
                </a:lnTo>
                <a:lnTo>
                  <a:pt x="1228939" y="1105334"/>
                </a:lnTo>
                <a:lnTo>
                  <a:pt x="1227080" y="1104342"/>
                </a:lnTo>
                <a:lnTo>
                  <a:pt x="1225841" y="1102689"/>
                </a:lnTo>
                <a:lnTo>
                  <a:pt x="1225016" y="1100594"/>
                </a:lnTo>
                <a:lnTo>
                  <a:pt x="1223473" y="1099198"/>
                </a:lnTo>
                <a:lnTo>
                  <a:pt x="1221452" y="1098267"/>
                </a:lnTo>
                <a:lnTo>
                  <a:pt x="1216561" y="1097233"/>
                </a:lnTo>
                <a:lnTo>
                  <a:pt x="1193565" y="1096437"/>
                </a:lnTo>
                <a:lnTo>
                  <a:pt x="1190599" y="1095434"/>
                </a:lnTo>
                <a:lnTo>
                  <a:pt x="1181685" y="1090274"/>
                </a:lnTo>
                <a:lnTo>
                  <a:pt x="1162068" y="1083104"/>
                </a:lnTo>
                <a:lnTo>
                  <a:pt x="1127162" y="1060632"/>
                </a:lnTo>
                <a:lnTo>
                  <a:pt x="1086788" y="1024967"/>
                </a:lnTo>
                <a:lnTo>
                  <a:pt x="1073425" y="1016038"/>
                </a:lnTo>
                <a:lnTo>
                  <a:pt x="1024599" y="974201"/>
                </a:lnTo>
                <a:lnTo>
                  <a:pt x="1013107" y="958552"/>
                </a:lnTo>
                <a:lnTo>
                  <a:pt x="988257" y="911822"/>
                </a:lnTo>
                <a:lnTo>
                  <a:pt x="984927" y="899936"/>
                </a:lnTo>
                <a:lnTo>
                  <a:pt x="982454" y="888038"/>
                </a:lnTo>
                <a:lnTo>
                  <a:pt x="968127" y="846189"/>
                </a:lnTo>
                <a:lnTo>
                  <a:pt x="962492" y="820136"/>
                </a:lnTo>
                <a:lnTo>
                  <a:pt x="958593" y="806932"/>
                </a:lnTo>
                <a:lnTo>
                  <a:pt x="937793" y="647224"/>
                </a:lnTo>
                <a:lnTo>
                  <a:pt x="938685" y="625902"/>
                </a:lnTo>
                <a:lnTo>
                  <a:pt x="946178" y="547062"/>
                </a:lnTo>
                <a:lnTo>
                  <a:pt x="935505" y="471494"/>
                </a:lnTo>
                <a:lnTo>
                  <a:pt x="930705" y="444587"/>
                </a:lnTo>
                <a:lnTo>
                  <a:pt x="924343" y="404088"/>
                </a:lnTo>
                <a:lnTo>
                  <a:pt x="881056" y="249444"/>
                </a:lnTo>
                <a:lnTo>
                  <a:pt x="862023" y="212635"/>
                </a:lnTo>
                <a:lnTo>
                  <a:pt x="841801" y="176700"/>
                </a:lnTo>
                <a:lnTo>
                  <a:pt x="838019" y="167753"/>
                </a:lnTo>
                <a:lnTo>
                  <a:pt x="825881" y="152520"/>
                </a:lnTo>
                <a:lnTo>
                  <a:pt x="804958" y="130141"/>
                </a:lnTo>
                <a:lnTo>
                  <a:pt x="780110" y="100654"/>
                </a:lnTo>
                <a:lnTo>
                  <a:pt x="757331" y="81811"/>
                </a:lnTo>
                <a:lnTo>
                  <a:pt x="690276" y="48844"/>
                </a:lnTo>
                <a:lnTo>
                  <a:pt x="662583" y="36694"/>
                </a:lnTo>
                <a:lnTo>
                  <a:pt x="632300" y="17960"/>
                </a:lnTo>
                <a:lnTo>
                  <a:pt x="623938" y="14301"/>
                </a:lnTo>
                <a:lnTo>
                  <a:pt x="604064" y="10236"/>
                </a:lnTo>
                <a:lnTo>
                  <a:pt x="573209" y="5301"/>
                </a:lnTo>
                <a:lnTo>
                  <a:pt x="545215" y="201"/>
                </a:lnTo>
                <a:lnTo>
                  <a:pt x="526081" y="0"/>
                </a:lnTo>
                <a:lnTo>
                  <a:pt x="423563" y="21994"/>
                </a:lnTo>
                <a:lnTo>
                  <a:pt x="319438" y="62658"/>
                </a:lnTo>
                <a:lnTo>
                  <a:pt x="278180" y="84788"/>
                </a:lnTo>
                <a:lnTo>
                  <a:pt x="171538" y="176721"/>
                </a:lnTo>
                <a:lnTo>
                  <a:pt x="91186" y="257182"/>
                </a:lnTo>
                <a:lnTo>
                  <a:pt x="52018" y="318622"/>
                </a:lnTo>
                <a:lnTo>
                  <a:pt x="23980" y="383236"/>
                </a:lnTo>
                <a:lnTo>
                  <a:pt x="19671" y="404436"/>
                </a:lnTo>
                <a:lnTo>
                  <a:pt x="18394" y="428026"/>
                </a:lnTo>
                <a:lnTo>
                  <a:pt x="20741" y="442491"/>
                </a:lnTo>
                <a:lnTo>
                  <a:pt x="24099" y="456526"/>
                </a:lnTo>
                <a:lnTo>
                  <a:pt x="26982" y="480171"/>
                </a:lnTo>
                <a:lnTo>
                  <a:pt x="36342" y="506441"/>
                </a:lnTo>
                <a:lnTo>
                  <a:pt x="42939" y="518683"/>
                </a:lnTo>
                <a:lnTo>
                  <a:pt x="69017" y="548682"/>
                </a:lnTo>
                <a:lnTo>
                  <a:pt x="178661" y="623180"/>
                </a:lnTo>
                <a:lnTo>
                  <a:pt x="285747" y="701637"/>
                </a:lnTo>
                <a:lnTo>
                  <a:pt x="302614" y="715570"/>
                </a:lnTo>
                <a:lnTo>
                  <a:pt x="316725" y="731684"/>
                </a:lnTo>
                <a:lnTo>
                  <a:pt x="350963" y="792877"/>
                </a:lnTo>
                <a:lnTo>
                  <a:pt x="377893" y="864236"/>
                </a:lnTo>
                <a:lnTo>
                  <a:pt x="391503" y="953162"/>
                </a:lnTo>
                <a:lnTo>
                  <a:pt x="389635" y="971226"/>
                </a:lnTo>
                <a:lnTo>
                  <a:pt x="379564" y="1029147"/>
                </a:lnTo>
                <a:lnTo>
                  <a:pt x="350582" y="1078912"/>
                </a:lnTo>
                <a:lnTo>
                  <a:pt x="289948" y="1145620"/>
                </a:lnTo>
                <a:lnTo>
                  <a:pt x="180668" y="1259017"/>
                </a:lnTo>
                <a:lnTo>
                  <a:pt x="74446" y="1386456"/>
                </a:lnTo>
                <a:lnTo>
                  <a:pt x="65166" y="1401926"/>
                </a:lnTo>
                <a:lnTo>
                  <a:pt x="24223" y="1489344"/>
                </a:lnTo>
                <a:lnTo>
                  <a:pt x="1655" y="1610029"/>
                </a:lnTo>
                <a:lnTo>
                  <a:pt x="0" y="1761823"/>
                </a:lnTo>
                <a:lnTo>
                  <a:pt x="7685" y="1819331"/>
                </a:lnTo>
                <a:lnTo>
                  <a:pt x="13666" y="1837401"/>
                </a:lnTo>
                <a:lnTo>
                  <a:pt x="37993" y="1888486"/>
                </a:lnTo>
                <a:lnTo>
                  <a:pt x="59978" y="1914434"/>
                </a:lnTo>
                <a:lnTo>
                  <a:pt x="107170" y="1951540"/>
                </a:lnTo>
                <a:lnTo>
                  <a:pt x="127663" y="1961958"/>
                </a:lnTo>
                <a:lnTo>
                  <a:pt x="143058" y="1967267"/>
                </a:lnTo>
                <a:lnTo>
                  <a:pt x="169109" y="1973321"/>
                </a:lnTo>
                <a:lnTo>
                  <a:pt x="181322" y="1977278"/>
                </a:lnTo>
                <a:lnTo>
                  <a:pt x="244233" y="1985507"/>
                </a:lnTo>
                <a:lnTo>
                  <a:pt x="312452" y="1979622"/>
                </a:lnTo>
                <a:lnTo>
                  <a:pt x="341366" y="1973410"/>
                </a:lnTo>
                <a:lnTo>
                  <a:pt x="357099" y="1971364"/>
                </a:lnTo>
                <a:lnTo>
                  <a:pt x="473129" y="1930827"/>
                </a:lnTo>
                <a:lnTo>
                  <a:pt x="517828" y="1920085"/>
                </a:lnTo>
                <a:lnTo>
                  <a:pt x="557336" y="1903973"/>
                </a:lnTo>
                <a:lnTo>
                  <a:pt x="640352" y="1889121"/>
                </a:lnTo>
                <a:lnTo>
                  <a:pt x="654685" y="1885286"/>
                </a:lnTo>
                <a:lnTo>
                  <a:pt x="760896" y="1882233"/>
                </a:lnTo>
                <a:lnTo>
                  <a:pt x="776721" y="1883217"/>
                </a:lnTo>
                <a:lnTo>
                  <a:pt x="814307" y="1891312"/>
                </a:lnTo>
                <a:lnTo>
                  <a:pt x="843167" y="1905314"/>
                </a:lnTo>
                <a:lnTo>
                  <a:pt x="854627" y="1907365"/>
                </a:lnTo>
                <a:lnTo>
                  <a:pt x="860461" y="1909896"/>
                </a:lnTo>
                <a:lnTo>
                  <a:pt x="939844" y="1960585"/>
                </a:lnTo>
                <a:lnTo>
                  <a:pt x="947865" y="1970295"/>
                </a:lnTo>
                <a:lnTo>
                  <a:pt x="967234" y="1999670"/>
                </a:lnTo>
                <a:lnTo>
                  <a:pt x="969267" y="2005168"/>
                </a:lnTo>
                <a:lnTo>
                  <a:pt x="975175" y="2032732"/>
                </a:lnTo>
                <a:lnTo>
                  <a:pt x="979112" y="2045355"/>
                </a:lnTo>
                <a:lnTo>
                  <a:pt x="993669" y="2149944"/>
                </a:lnTo>
                <a:lnTo>
                  <a:pt x="997254" y="2161941"/>
                </a:lnTo>
                <a:lnTo>
                  <a:pt x="1000264" y="2178860"/>
                </a:lnTo>
                <a:lnTo>
                  <a:pt x="1024015" y="2223775"/>
                </a:lnTo>
                <a:lnTo>
                  <a:pt x="1056677" y="2268760"/>
                </a:lnTo>
                <a:lnTo>
                  <a:pt x="1075711" y="2287133"/>
                </a:lnTo>
                <a:lnTo>
                  <a:pt x="1091751" y="2299077"/>
                </a:lnTo>
                <a:lnTo>
                  <a:pt x="1104220" y="2313751"/>
                </a:lnTo>
                <a:lnTo>
                  <a:pt x="1120042" y="2324823"/>
                </a:lnTo>
                <a:lnTo>
                  <a:pt x="1166842" y="2349502"/>
                </a:lnTo>
                <a:lnTo>
                  <a:pt x="1178730" y="2352830"/>
                </a:lnTo>
                <a:lnTo>
                  <a:pt x="1207490" y="2356133"/>
                </a:lnTo>
                <a:lnTo>
                  <a:pt x="1220204" y="2361524"/>
                </a:lnTo>
                <a:lnTo>
                  <a:pt x="1241775" y="2363848"/>
                </a:lnTo>
                <a:lnTo>
                  <a:pt x="1278187" y="2364387"/>
                </a:lnTo>
                <a:lnTo>
                  <a:pt x="1287747" y="2361760"/>
                </a:lnTo>
                <a:lnTo>
                  <a:pt x="1298611" y="2358277"/>
                </a:lnTo>
                <a:lnTo>
                  <a:pt x="1362502" y="2346418"/>
                </a:lnTo>
                <a:lnTo>
                  <a:pt x="1390343" y="2334244"/>
                </a:lnTo>
                <a:lnTo>
                  <a:pt x="1426663" y="2310826"/>
                </a:lnTo>
                <a:lnTo>
                  <a:pt x="1430334" y="2307855"/>
                </a:lnTo>
                <a:lnTo>
                  <a:pt x="1432781" y="2304882"/>
                </a:lnTo>
                <a:lnTo>
                  <a:pt x="1434413" y="2301908"/>
                </a:lnTo>
                <a:lnTo>
                  <a:pt x="1435501" y="2298933"/>
                </a:lnTo>
                <a:lnTo>
                  <a:pt x="1446512" y="2285265"/>
                </a:lnTo>
                <a:lnTo>
                  <a:pt x="1450512" y="2281884"/>
                </a:lnTo>
                <a:lnTo>
                  <a:pt x="1466707" y="2271168"/>
                </a:lnTo>
                <a:lnTo>
                  <a:pt x="1483980" y="2255270"/>
                </a:lnTo>
                <a:lnTo>
                  <a:pt x="1489381" y="2252959"/>
                </a:lnTo>
                <a:lnTo>
                  <a:pt x="1509220" y="2248712"/>
                </a:lnTo>
                <a:lnTo>
                  <a:pt x="1610321" y="2198724"/>
                </a:lnTo>
                <a:lnTo>
                  <a:pt x="1702481" y="2178261"/>
                </a:lnTo>
                <a:lnTo>
                  <a:pt x="1782847" y="2176908"/>
                </a:lnTo>
                <a:lnTo>
                  <a:pt x="1794815" y="2179548"/>
                </a:lnTo>
                <a:lnTo>
                  <a:pt x="1806748" y="2183036"/>
                </a:lnTo>
                <a:lnTo>
                  <a:pt x="1824623" y="2185992"/>
                </a:lnTo>
                <a:lnTo>
                  <a:pt x="1884161" y="2212670"/>
                </a:lnTo>
                <a:lnTo>
                  <a:pt x="1899374" y="2221562"/>
                </a:lnTo>
                <a:lnTo>
                  <a:pt x="1971840" y="2291371"/>
                </a:lnTo>
                <a:lnTo>
                  <a:pt x="1984002" y="2308270"/>
                </a:lnTo>
                <a:lnTo>
                  <a:pt x="2047871" y="2471697"/>
                </a:lnTo>
                <a:lnTo>
                  <a:pt x="2058785" y="2507319"/>
                </a:lnTo>
                <a:lnTo>
                  <a:pt x="2086481" y="2686033"/>
                </a:lnTo>
                <a:lnTo>
                  <a:pt x="2107487" y="2855787"/>
                </a:lnTo>
                <a:lnTo>
                  <a:pt x="2127303" y="3016251"/>
                </a:lnTo>
                <a:lnTo>
                  <a:pt x="2147459" y="3187578"/>
                </a:lnTo>
                <a:lnTo>
                  <a:pt x="2159704" y="3348302"/>
                </a:lnTo>
                <a:lnTo>
                  <a:pt x="2169354" y="3543707"/>
                </a:lnTo>
                <a:lnTo>
                  <a:pt x="2174328" y="3713359"/>
                </a:lnTo>
                <a:lnTo>
                  <a:pt x="2169987" y="3861641"/>
                </a:lnTo>
                <a:lnTo>
                  <a:pt x="2178677" y="4025343"/>
                </a:lnTo>
                <a:lnTo>
                  <a:pt x="2178840" y="4650046"/>
                </a:lnTo>
                <a:lnTo>
                  <a:pt x="2194653" y="4764299"/>
                </a:lnTo>
                <a:lnTo>
                  <a:pt x="2238373" y="4926139"/>
                </a:lnTo>
                <a:lnTo>
                  <a:pt x="2300879" y="5091667"/>
                </a:lnTo>
                <a:lnTo>
                  <a:pt x="2310801" y="5114866"/>
                </a:lnTo>
                <a:lnTo>
                  <a:pt x="2328783" y="5143630"/>
                </a:lnTo>
                <a:lnTo>
                  <a:pt x="2352411" y="5186475"/>
                </a:lnTo>
                <a:lnTo>
                  <a:pt x="2408413" y="5271129"/>
                </a:lnTo>
                <a:lnTo>
                  <a:pt x="2435205" y="5295037"/>
                </a:lnTo>
                <a:lnTo>
                  <a:pt x="2449194" y="5312761"/>
                </a:lnTo>
                <a:lnTo>
                  <a:pt x="2467649" y="5326809"/>
                </a:lnTo>
                <a:lnTo>
                  <a:pt x="2479608" y="5341083"/>
                </a:lnTo>
                <a:lnTo>
                  <a:pt x="2495278" y="5352037"/>
                </a:lnTo>
                <a:lnTo>
                  <a:pt x="2586739" y="5403490"/>
                </a:lnTo>
                <a:lnTo>
                  <a:pt x="2598584" y="5406797"/>
                </a:lnTo>
                <a:lnTo>
                  <a:pt x="2627098" y="5413661"/>
                </a:lnTo>
                <a:lnTo>
                  <a:pt x="2660492" y="5424821"/>
                </a:lnTo>
                <a:lnTo>
                  <a:pt x="2672704" y="5427192"/>
                </a:lnTo>
                <a:lnTo>
                  <a:pt x="2690736" y="5433113"/>
                </a:lnTo>
                <a:lnTo>
                  <a:pt x="2732477" y="5438696"/>
                </a:lnTo>
                <a:lnTo>
                  <a:pt x="2744384" y="5442289"/>
                </a:lnTo>
                <a:lnTo>
                  <a:pt x="2786059" y="5444995"/>
                </a:lnTo>
                <a:lnTo>
                  <a:pt x="2889870" y="5445162"/>
                </a:lnTo>
                <a:lnTo>
                  <a:pt x="2901981" y="5442516"/>
                </a:lnTo>
                <a:lnTo>
                  <a:pt x="2913978" y="5439025"/>
                </a:lnTo>
                <a:lnTo>
                  <a:pt x="2955718" y="5433751"/>
                </a:lnTo>
                <a:lnTo>
                  <a:pt x="2967627" y="5430169"/>
                </a:lnTo>
                <a:lnTo>
                  <a:pt x="2985488" y="5427159"/>
                </a:lnTo>
                <a:lnTo>
                  <a:pt x="3027160" y="5411907"/>
                </a:lnTo>
                <a:lnTo>
                  <a:pt x="3039066" y="5409547"/>
                </a:lnTo>
                <a:lnTo>
                  <a:pt x="3104550" y="5379645"/>
                </a:lnTo>
                <a:lnTo>
                  <a:pt x="3143798" y="5353218"/>
                </a:lnTo>
                <a:lnTo>
                  <a:pt x="3161269" y="5339867"/>
                </a:lnTo>
                <a:lnTo>
                  <a:pt x="3179013" y="5326981"/>
                </a:lnTo>
                <a:lnTo>
                  <a:pt x="3196838" y="5313242"/>
                </a:lnTo>
                <a:lnTo>
                  <a:pt x="3202787" y="5309591"/>
                </a:lnTo>
                <a:lnTo>
                  <a:pt x="3212042" y="5300242"/>
                </a:lnTo>
                <a:lnTo>
                  <a:pt x="3215899" y="5294971"/>
                </a:lnTo>
                <a:lnTo>
                  <a:pt x="3225476" y="5286467"/>
                </a:lnTo>
                <a:lnTo>
                  <a:pt x="3252632" y="5268822"/>
                </a:lnTo>
                <a:lnTo>
                  <a:pt x="3265174" y="5254558"/>
                </a:lnTo>
                <a:lnTo>
                  <a:pt x="3280025" y="5242615"/>
                </a:lnTo>
                <a:lnTo>
                  <a:pt x="3314524" y="5197985"/>
                </a:lnTo>
                <a:lnTo>
                  <a:pt x="3342292" y="5150478"/>
                </a:lnTo>
                <a:lnTo>
                  <a:pt x="3355680" y="5132621"/>
                </a:lnTo>
                <a:lnTo>
                  <a:pt x="3395908" y="5061185"/>
                </a:lnTo>
                <a:lnTo>
                  <a:pt x="3412869" y="5042114"/>
                </a:lnTo>
                <a:lnTo>
                  <a:pt x="3431863" y="5002528"/>
                </a:lnTo>
                <a:lnTo>
                  <a:pt x="3435231" y="4990136"/>
                </a:lnTo>
                <a:lnTo>
                  <a:pt x="3437721" y="4978014"/>
                </a:lnTo>
                <a:lnTo>
                  <a:pt x="3471013" y="4891686"/>
                </a:lnTo>
                <a:lnTo>
                  <a:pt x="3482636" y="4835801"/>
                </a:lnTo>
                <a:lnTo>
                  <a:pt x="3488435" y="4816363"/>
                </a:lnTo>
                <a:lnTo>
                  <a:pt x="3493543" y="4786276"/>
                </a:lnTo>
                <a:lnTo>
                  <a:pt x="3497371" y="4772316"/>
                </a:lnTo>
                <a:lnTo>
                  <a:pt x="3509330" y="4626653"/>
                </a:lnTo>
                <a:lnTo>
                  <a:pt x="3508349" y="4621676"/>
                </a:lnTo>
                <a:lnTo>
                  <a:pt x="3503219" y="4608941"/>
                </a:lnTo>
                <a:lnTo>
                  <a:pt x="3500433" y="457898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MARTInkAnnotation517"/>
          <p:cNvSpPr/>
          <p:nvPr/>
        </p:nvSpPr>
        <p:spPr>
          <a:xfrm>
            <a:off x="973760" y="1402530"/>
            <a:ext cx="3089245" cy="4848251"/>
          </a:xfrm>
          <a:custGeom>
            <a:avLst/>
            <a:gdLst/>
            <a:ahLst/>
            <a:cxnLst/>
            <a:rect l="0" t="0" r="0" b="0"/>
            <a:pathLst>
              <a:path w="3089245" h="4848251">
                <a:moveTo>
                  <a:pt x="1160435" y="1053134"/>
                </a:moveTo>
                <a:lnTo>
                  <a:pt x="1155695" y="1057874"/>
                </a:lnTo>
                <a:lnTo>
                  <a:pt x="1153306" y="1059271"/>
                </a:lnTo>
                <a:lnTo>
                  <a:pt x="1144185" y="1061696"/>
                </a:lnTo>
                <a:lnTo>
                  <a:pt x="1125548" y="1062031"/>
                </a:lnTo>
                <a:lnTo>
                  <a:pt x="1121302" y="1061050"/>
                </a:lnTo>
                <a:lnTo>
                  <a:pt x="1107358" y="1054992"/>
                </a:lnTo>
                <a:lnTo>
                  <a:pt x="1095430" y="1053684"/>
                </a:lnTo>
                <a:lnTo>
                  <a:pt x="1067833" y="1052214"/>
                </a:lnTo>
                <a:lnTo>
                  <a:pt x="1044284" y="1046080"/>
                </a:lnTo>
                <a:lnTo>
                  <a:pt x="1014575" y="1043459"/>
                </a:lnTo>
                <a:lnTo>
                  <a:pt x="995729" y="1038141"/>
                </a:lnTo>
                <a:lnTo>
                  <a:pt x="972727" y="1035131"/>
                </a:lnTo>
                <a:lnTo>
                  <a:pt x="946674" y="1025729"/>
                </a:lnTo>
                <a:lnTo>
                  <a:pt x="916430" y="1012373"/>
                </a:lnTo>
                <a:lnTo>
                  <a:pt x="892559" y="1006607"/>
                </a:lnTo>
                <a:lnTo>
                  <a:pt x="881637" y="1001698"/>
                </a:lnTo>
                <a:lnTo>
                  <a:pt x="813880" y="960858"/>
                </a:lnTo>
                <a:lnTo>
                  <a:pt x="805328" y="952260"/>
                </a:lnTo>
                <a:lnTo>
                  <a:pt x="801658" y="947190"/>
                </a:lnTo>
                <a:lnTo>
                  <a:pt x="792288" y="938910"/>
                </a:lnTo>
                <a:lnTo>
                  <a:pt x="771414" y="922410"/>
                </a:lnTo>
                <a:lnTo>
                  <a:pt x="680468" y="833120"/>
                </a:lnTo>
                <a:lnTo>
                  <a:pt x="658671" y="818019"/>
                </a:lnTo>
                <a:lnTo>
                  <a:pt x="631960" y="792441"/>
                </a:lnTo>
                <a:lnTo>
                  <a:pt x="622078" y="777895"/>
                </a:lnTo>
                <a:lnTo>
                  <a:pt x="612866" y="761017"/>
                </a:lnTo>
                <a:lnTo>
                  <a:pt x="609493" y="749341"/>
                </a:lnTo>
                <a:lnTo>
                  <a:pt x="607002" y="737537"/>
                </a:lnTo>
                <a:lnTo>
                  <a:pt x="591419" y="695942"/>
                </a:lnTo>
                <a:lnTo>
                  <a:pt x="589047" y="684038"/>
                </a:lnTo>
                <a:lnTo>
                  <a:pt x="583125" y="665188"/>
                </a:lnTo>
                <a:lnTo>
                  <a:pt x="580007" y="519819"/>
                </a:lnTo>
                <a:lnTo>
                  <a:pt x="579013" y="460730"/>
                </a:lnTo>
                <a:lnTo>
                  <a:pt x="546014" y="311967"/>
                </a:lnTo>
                <a:lnTo>
                  <a:pt x="511466" y="169095"/>
                </a:lnTo>
                <a:lnTo>
                  <a:pt x="501599" y="142306"/>
                </a:lnTo>
                <a:lnTo>
                  <a:pt x="486549" y="116509"/>
                </a:lnTo>
                <a:lnTo>
                  <a:pt x="404384" y="29210"/>
                </a:lnTo>
                <a:lnTo>
                  <a:pt x="386528" y="16082"/>
                </a:lnTo>
                <a:lnTo>
                  <a:pt x="368669" y="5908"/>
                </a:lnTo>
                <a:lnTo>
                  <a:pt x="356763" y="2309"/>
                </a:lnTo>
                <a:lnTo>
                  <a:pt x="328210" y="0"/>
                </a:lnTo>
                <a:lnTo>
                  <a:pt x="313977" y="2330"/>
                </a:lnTo>
                <a:lnTo>
                  <a:pt x="301036" y="5680"/>
                </a:lnTo>
                <a:lnTo>
                  <a:pt x="288670" y="7169"/>
                </a:lnTo>
                <a:lnTo>
                  <a:pt x="282594" y="9551"/>
                </a:lnTo>
                <a:lnTo>
                  <a:pt x="265555" y="21391"/>
                </a:lnTo>
                <a:lnTo>
                  <a:pt x="242422" y="42623"/>
                </a:lnTo>
                <a:lnTo>
                  <a:pt x="230170" y="59413"/>
                </a:lnTo>
                <a:lnTo>
                  <a:pt x="217141" y="83856"/>
                </a:lnTo>
                <a:lnTo>
                  <a:pt x="175194" y="204828"/>
                </a:lnTo>
                <a:lnTo>
                  <a:pt x="171004" y="231607"/>
                </a:lnTo>
                <a:lnTo>
                  <a:pt x="172670" y="249464"/>
                </a:lnTo>
                <a:lnTo>
                  <a:pt x="184574" y="293119"/>
                </a:lnTo>
                <a:lnTo>
                  <a:pt x="190277" y="307230"/>
                </a:lnTo>
                <a:lnTo>
                  <a:pt x="203806" y="326330"/>
                </a:lnTo>
                <a:lnTo>
                  <a:pt x="252855" y="376596"/>
                </a:lnTo>
                <a:lnTo>
                  <a:pt x="276366" y="396052"/>
                </a:lnTo>
                <a:lnTo>
                  <a:pt x="362706" y="508545"/>
                </a:lnTo>
                <a:lnTo>
                  <a:pt x="392249" y="572798"/>
                </a:lnTo>
                <a:lnTo>
                  <a:pt x="424229" y="660494"/>
                </a:lnTo>
                <a:lnTo>
                  <a:pt x="437017" y="789833"/>
                </a:lnTo>
                <a:lnTo>
                  <a:pt x="434434" y="802497"/>
                </a:lnTo>
                <a:lnTo>
                  <a:pt x="430971" y="815732"/>
                </a:lnTo>
                <a:lnTo>
                  <a:pt x="427452" y="858806"/>
                </a:lnTo>
                <a:lnTo>
                  <a:pt x="421181" y="883302"/>
                </a:lnTo>
                <a:lnTo>
                  <a:pt x="417191" y="903925"/>
                </a:lnTo>
                <a:lnTo>
                  <a:pt x="404114" y="939190"/>
                </a:lnTo>
                <a:lnTo>
                  <a:pt x="389469" y="969680"/>
                </a:lnTo>
                <a:lnTo>
                  <a:pt x="385513" y="974678"/>
                </a:lnTo>
                <a:lnTo>
                  <a:pt x="371455" y="987444"/>
                </a:lnTo>
                <a:lnTo>
                  <a:pt x="314969" y="1050190"/>
                </a:lnTo>
                <a:lnTo>
                  <a:pt x="228606" y="1117699"/>
                </a:lnTo>
                <a:lnTo>
                  <a:pt x="198054" y="1135377"/>
                </a:lnTo>
                <a:lnTo>
                  <a:pt x="165538" y="1162522"/>
                </a:lnTo>
                <a:lnTo>
                  <a:pt x="135436" y="1180060"/>
                </a:lnTo>
                <a:lnTo>
                  <a:pt x="105000" y="1202030"/>
                </a:lnTo>
                <a:lnTo>
                  <a:pt x="73122" y="1240836"/>
                </a:lnTo>
                <a:lnTo>
                  <a:pt x="60063" y="1258570"/>
                </a:lnTo>
                <a:lnTo>
                  <a:pt x="46271" y="1276392"/>
                </a:lnTo>
                <a:lnTo>
                  <a:pt x="33255" y="1294240"/>
                </a:lnTo>
                <a:lnTo>
                  <a:pt x="19477" y="1312096"/>
                </a:lnTo>
                <a:lnTo>
                  <a:pt x="15820" y="1318049"/>
                </a:lnTo>
                <a:lnTo>
                  <a:pt x="11756" y="1329955"/>
                </a:lnTo>
                <a:lnTo>
                  <a:pt x="8958" y="1341861"/>
                </a:lnTo>
                <a:lnTo>
                  <a:pt x="2797" y="1359720"/>
                </a:lnTo>
                <a:lnTo>
                  <a:pt x="0" y="1389486"/>
                </a:lnTo>
                <a:lnTo>
                  <a:pt x="2410" y="1401392"/>
                </a:lnTo>
                <a:lnTo>
                  <a:pt x="5796" y="1413298"/>
                </a:lnTo>
                <a:lnTo>
                  <a:pt x="8695" y="1430165"/>
                </a:lnTo>
                <a:lnTo>
                  <a:pt x="23666" y="1457782"/>
                </a:lnTo>
                <a:lnTo>
                  <a:pt x="44240" y="1481575"/>
                </a:lnTo>
                <a:lnTo>
                  <a:pt x="51177" y="1487630"/>
                </a:lnTo>
                <a:lnTo>
                  <a:pt x="90241" y="1511521"/>
                </a:lnTo>
                <a:lnTo>
                  <a:pt x="94746" y="1513507"/>
                </a:lnTo>
                <a:lnTo>
                  <a:pt x="105043" y="1515713"/>
                </a:lnTo>
                <a:lnTo>
                  <a:pt x="196147" y="1517469"/>
                </a:lnTo>
                <a:lnTo>
                  <a:pt x="228395" y="1517476"/>
                </a:lnTo>
                <a:lnTo>
                  <a:pt x="240510" y="1514831"/>
                </a:lnTo>
                <a:lnTo>
                  <a:pt x="253501" y="1511341"/>
                </a:lnTo>
                <a:lnTo>
                  <a:pt x="276558" y="1508383"/>
                </a:lnTo>
                <a:lnTo>
                  <a:pt x="302629" y="1501644"/>
                </a:lnTo>
                <a:lnTo>
                  <a:pt x="323526" y="1497573"/>
                </a:lnTo>
                <a:lnTo>
                  <a:pt x="340007" y="1491764"/>
                </a:lnTo>
                <a:lnTo>
                  <a:pt x="428220" y="1448050"/>
                </a:lnTo>
                <a:lnTo>
                  <a:pt x="519298" y="1404637"/>
                </a:lnTo>
                <a:lnTo>
                  <a:pt x="610761" y="1359721"/>
                </a:lnTo>
                <a:lnTo>
                  <a:pt x="681128" y="1333923"/>
                </a:lnTo>
                <a:lnTo>
                  <a:pt x="731196" y="1330187"/>
                </a:lnTo>
                <a:lnTo>
                  <a:pt x="773446" y="1329968"/>
                </a:lnTo>
                <a:lnTo>
                  <a:pt x="785372" y="1332606"/>
                </a:lnTo>
                <a:lnTo>
                  <a:pt x="821105" y="1345401"/>
                </a:lnTo>
                <a:lnTo>
                  <a:pt x="827059" y="1346205"/>
                </a:lnTo>
                <a:lnTo>
                  <a:pt x="836320" y="1349744"/>
                </a:lnTo>
                <a:lnTo>
                  <a:pt x="855090" y="1360101"/>
                </a:lnTo>
                <a:lnTo>
                  <a:pt x="863661" y="1368488"/>
                </a:lnTo>
                <a:lnTo>
                  <a:pt x="904440" y="1426569"/>
                </a:lnTo>
                <a:lnTo>
                  <a:pt x="907753" y="1435071"/>
                </a:lnTo>
                <a:lnTo>
                  <a:pt x="910218" y="1443150"/>
                </a:lnTo>
                <a:lnTo>
                  <a:pt x="917184" y="1457861"/>
                </a:lnTo>
                <a:lnTo>
                  <a:pt x="922678" y="1465516"/>
                </a:lnTo>
                <a:lnTo>
                  <a:pt x="924539" y="1469938"/>
                </a:lnTo>
                <a:lnTo>
                  <a:pt x="939223" y="1519393"/>
                </a:lnTo>
                <a:lnTo>
                  <a:pt x="943056" y="1530235"/>
                </a:lnTo>
                <a:lnTo>
                  <a:pt x="945719" y="1559262"/>
                </a:lnTo>
                <a:lnTo>
                  <a:pt x="946087" y="1594878"/>
                </a:lnTo>
                <a:lnTo>
                  <a:pt x="943461" y="1606779"/>
                </a:lnTo>
                <a:lnTo>
                  <a:pt x="939050" y="1621989"/>
                </a:lnTo>
                <a:lnTo>
                  <a:pt x="937302" y="1653003"/>
                </a:lnTo>
                <a:lnTo>
                  <a:pt x="939887" y="1662378"/>
                </a:lnTo>
                <a:lnTo>
                  <a:pt x="943351" y="1673159"/>
                </a:lnTo>
                <a:lnTo>
                  <a:pt x="946294" y="1689393"/>
                </a:lnTo>
                <a:lnTo>
                  <a:pt x="961282" y="1716766"/>
                </a:lnTo>
                <a:lnTo>
                  <a:pt x="975925" y="1734356"/>
                </a:lnTo>
                <a:lnTo>
                  <a:pt x="1010726" y="1758563"/>
                </a:lnTo>
                <a:lnTo>
                  <a:pt x="1020476" y="1763533"/>
                </a:lnTo>
                <a:lnTo>
                  <a:pt x="1031543" y="1767323"/>
                </a:lnTo>
                <a:lnTo>
                  <a:pt x="1037996" y="1771726"/>
                </a:lnTo>
                <a:lnTo>
                  <a:pt x="1042098" y="1773297"/>
                </a:lnTo>
                <a:lnTo>
                  <a:pt x="1056360" y="1776500"/>
                </a:lnTo>
                <a:lnTo>
                  <a:pt x="1068303" y="1782300"/>
                </a:lnTo>
                <a:lnTo>
                  <a:pt x="1082976" y="1785451"/>
                </a:lnTo>
                <a:lnTo>
                  <a:pt x="1095041" y="1791236"/>
                </a:lnTo>
                <a:lnTo>
                  <a:pt x="1111734" y="1793390"/>
                </a:lnTo>
                <a:lnTo>
                  <a:pt x="1173744" y="1794262"/>
                </a:lnTo>
                <a:lnTo>
                  <a:pt x="1186525" y="1791636"/>
                </a:lnTo>
                <a:lnTo>
                  <a:pt x="1199812" y="1788154"/>
                </a:lnTo>
                <a:lnTo>
                  <a:pt x="1241932" y="1784621"/>
                </a:lnTo>
                <a:lnTo>
                  <a:pt x="1255248" y="1779304"/>
                </a:lnTo>
                <a:lnTo>
                  <a:pt x="1277023" y="1777005"/>
                </a:lnTo>
                <a:lnTo>
                  <a:pt x="1282808" y="1776816"/>
                </a:lnTo>
                <a:lnTo>
                  <a:pt x="1294529" y="1773961"/>
                </a:lnTo>
                <a:lnTo>
                  <a:pt x="1306353" y="1770376"/>
                </a:lnTo>
                <a:lnTo>
                  <a:pt x="1323174" y="1767366"/>
                </a:lnTo>
                <a:lnTo>
                  <a:pt x="1351764" y="1753345"/>
                </a:lnTo>
                <a:lnTo>
                  <a:pt x="1392863" y="1742845"/>
                </a:lnTo>
                <a:lnTo>
                  <a:pt x="1412637" y="1735507"/>
                </a:lnTo>
                <a:lnTo>
                  <a:pt x="1481338" y="1720831"/>
                </a:lnTo>
                <a:lnTo>
                  <a:pt x="1517732" y="1708703"/>
                </a:lnTo>
                <a:lnTo>
                  <a:pt x="1607828" y="1690208"/>
                </a:lnTo>
                <a:lnTo>
                  <a:pt x="1703220" y="1687157"/>
                </a:lnTo>
                <a:lnTo>
                  <a:pt x="1776745" y="1688134"/>
                </a:lnTo>
                <a:lnTo>
                  <a:pt x="1805462" y="1694210"/>
                </a:lnTo>
                <a:lnTo>
                  <a:pt x="1821169" y="1696236"/>
                </a:lnTo>
                <a:lnTo>
                  <a:pt x="1847420" y="1702976"/>
                </a:lnTo>
                <a:lnTo>
                  <a:pt x="1868348" y="1707047"/>
                </a:lnTo>
                <a:lnTo>
                  <a:pt x="1897346" y="1717311"/>
                </a:lnTo>
                <a:lnTo>
                  <a:pt x="1935173" y="1740736"/>
                </a:lnTo>
                <a:lnTo>
                  <a:pt x="1951918" y="1754613"/>
                </a:lnTo>
                <a:lnTo>
                  <a:pt x="1961047" y="1758396"/>
                </a:lnTo>
                <a:lnTo>
                  <a:pt x="1971028" y="1766352"/>
                </a:lnTo>
                <a:lnTo>
                  <a:pt x="2011623" y="1806105"/>
                </a:lnTo>
                <a:lnTo>
                  <a:pt x="2065310" y="1882005"/>
                </a:lnTo>
                <a:lnTo>
                  <a:pt x="2068617" y="1893141"/>
                </a:lnTo>
                <a:lnTo>
                  <a:pt x="2069499" y="1898889"/>
                </a:lnTo>
                <a:lnTo>
                  <a:pt x="2073125" y="1907921"/>
                </a:lnTo>
                <a:lnTo>
                  <a:pt x="2092208" y="1943505"/>
                </a:lnTo>
                <a:lnTo>
                  <a:pt x="2095455" y="1952555"/>
                </a:lnTo>
                <a:lnTo>
                  <a:pt x="2097890" y="1960876"/>
                </a:lnTo>
                <a:lnTo>
                  <a:pt x="2103847" y="1976718"/>
                </a:lnTo>
                <a:lnTo>
                  <a:pt x="2109008" y="1999849"/>
                </a:lnTo>
                <a:lnTo>
                  <a:pt x="2111309" y="2005746"/>
                </a:lnTo>
                <a:lnTo>
                  <a:pt x="2119158" y="2017590"/>
                </a:lnTo>
                <a:lnTo>
                  <a:pt x="2124029" y="2023526"/>
                </a:lnTo>
                <a:lnTo>
                  <a:pt x="2127276" y="2029469"/>
                </a:lnTo>
                <a:lnTo>
                  <a:pt x="2130884" y="2041363"/>
                </a:lnTo>
                <a:lnTo>
                  <a:pt x="2134193" y="2064175"/>
                </a:lnTo>
                <a:lnTo>
                  <a:pt x="2139739" y="2076888"/>
                </a:lnTo>
                <a:lnTo>
                  <a:pt x="2144762" y="2098459"/>
                </a:lnTo>
                <a:lnTo>
                  <a:pt x="2148578" y="2110059"/>
                </a:lnTo>
                <a:lnTo>
                  <a:pt x="2154097" y="2151500"/>
                </a:lnTo>
                <a:lnTo>
                  <a:pt x="2157688" y="2163398"/>
                </a:lnTo>
                <a:lnTo>
                  <a:pt x="2163038" y="2205064"/>
                </a:lnTo>
                <a:lnTo>
                  <a:pt x="2166623" y="2216970"/>
                </a:lnTo>
                <a:lnTo>
                  <a:pt x="2169322" y="2265709"/>
                </a:lnTo>
                <a:lnTo>
                  <a:pt x="2169480" y="2309134"/>
                </a:lnTo>
                <a:lnTo>
                  <a:pt x="2172131" y="2321101"/>
                </a:lnTo>
                <a:lnTo>
                  <a:pt x="2175625" y="2334027"/>
                </a:lnTo>
                <a:lnTo>
                  <a:pt x="2178419" y="2483977"/>
                </a:lnTo>
                <a:lnTo>
                  <a:pt x="2178420" y="2785503"/>
                </a:lnTo>
                <a:lnTo>
                  <a:pt x="2187327" y="2928368"/>
                </a:lnTo>
                <a:lnTo>
                  <a:pt x="2188339" y="2982938"/>
                </a:lnTo>
                <a:lnTo>
                  <a:pt x="2204360" y="3125792"/>
                </a:lnTo>
                <a:lnTo>
                  <a:pt x="2206199" y="3268667"/>
                </a:lnTo>
                <a:lnTo>
                  <a:pt x="2213975" y="3365760"/>
                </a:lnTo>
                <a:lnTo>
                  <a:pt x="2215124" y="3438347"/>
                </a:lnTo>
                <a:lnTo>
                  <a:pt x="2222823" y="3527404"/>
                </a:lnTo>
                <a:lnTo>
                  <a:pt x="2223068" y="3812296"/>
                </a:lnTo>
                <a:lnTo>
                  <a:pt x="2231949" y="3954682"/>
                </a:lnTo>
                <a:lnTo>
                  <a:pt x="2232968" y="3973867"/>
                </a:lnTo>
                <a:lnTo>
                  <a:pt x="2240763" y="4071201"/>
                </a:lnTo>
                <a:lnTo>
                  <a:pt x="2241847" y="4089153"/>
                </a:lnTo>
                <a:lnTo>
                  <a:pt x="2265676" y="4232103"/>
                </a:lnTo>
                <a:lnTo>
                  <a:pt x="2270183" y="4278613"/>
                </a:lnTo>
                <a:lnTo>
                  <a:pt x="2274731" y="4304091"/>
                </a:lnTo>
                <a:lnTo>
                  <a:pt x="2276787" y="4320653"/>
                </a:lnTo>
                <a:lnTo>
                  <a:pt x="2301357" y="4417581"/>
                </a:lnTo>
                <a:lnTo>
                  <a:pt x="2305465" y="4439525"/>
                </a:lnTo>
                <a:lnTo>
                  <a:pt x="2334452" y="4532591"/>
                </a:lnTo>
                <a:lnTo>
                  <a:pt x="2342356" y="4544578"/>
                </a:lnTo>
                <a:lnTo>
                  <a:pt x="2355316" y="4562482"/>
                </a:lnTo>
                <a:lnTo>
                  <a:pt x="2371672" y="4593256"/>
                </a:lnTo>
                <a:lnTo>
                  <a:pt x="2383758" y="4620501"/>
                </a:lnTo>
                <a:lnTo>
                  <a:pt x="2395365" y="4635249"/>
                </a:lnTo>
                <a:lnTo>
                  <a:pt x="2404816" y="4646427"/>
                </a:lnTo>
                <a:lnTo>
                  <a:pt x="2436059" y="4693492"/>
                </a:lnTo>
                <a:lnTo>
                  <a:pt x="2447046" y="4702740"/>
                </a:lnTo>
                <a:lnTo>
                  <a:pt x="2541679" y="4769618"/>
                </a:lnTo>
                <a:lnTo>
                  <a:pt x="2565396" y="4783513"/>
                </a:lnTo>
                <a:lnTo>
                  <a:pt x="2595141" y="4805306"/>
                </a:lnTo>
                <a:lnTo>
                  <a:pt x="2648717" y="4833335"/>
                </a:lnTo>
                <a:lnTo>
                  <a:pt x="2660623" y="4836660"/>
                </a:lnTo>
                <a:lnTo>
                  <a:pt x="2672529" y="4839131"/>
                </a:lnTo>
                <a:lnTo>
                  <a:pt x="2690388" y="4845108"/>
                </a:lnTo>
                <a:lnTo>
                  <a:pt x="2720154" y="4847837"/>
                </a:lnTo>
                <a:lnTo>
                  <a:pt x="2806503" y="4848250"/>
                </a:lnTo>
                <a:lnTo>
                  <a:pt x="2812446" y="4847258"/>
                </a:lnTo>
                <a:lnTo>
                  <a:pt x="2831761" y="4841183"/>
                </a:lnTo>
                <a:lnTo>
                  <a:pt x="2860246" y="4838575"/>
                </a:lnTo>
                <a:lnTo>
                  <a:pt x="2889843" y="4826925"/>
                </a:lnTo>
                <a:lnTo>
                  <a:pt x="2948357" y="4797641"/>
                </a:lnTo>
                <a:lnTo>
                  <a:pt x="2956515" y="4791693"/>
                </a:lnTo>
                <a:lnTo>
                  <a:pt x="2963448" y="4783095"/>
                </a:lnTo>
                <a:lnTo>
                  <a:pt x="2985022" y="4748657"/>
                </a:lnTo>
                <a:lnTo>
                  <a:pt x="3007013" y="4722663"/>
                </a:lnTo>
                <a:lnTo>
                  <a:pt x="3029606" y="4681530"/>
                </a:lnTo>
                <a:lnTo>
                  <a:pt x="3032975" y="4669642"/>
                </a:lnTo>
                <a:lnTo>
                  <a:pt x="3035464" y="4657744"/>
                </a:lnTo>
                <a:lnTo>
                  <a:pt x="3059861" y="4598220"/>
                </a:lnTo>
                <a:lnTo>
                  <a:pt x="3062296" y="4586314"/>
                </a:lnTo>
                <a:lnTo>
                  <a:pt x="3068253" y="4568454"/>
                </a:lnTo>
                <a:lnTo>
                  <a:pt x="3070769" y="4541996"/>
                </a:lnTo>
                <a:lnTo>
                  <a:pt x="3072299" y="4506774"/>
                </a:lnTo>
                <a:lnTo>
                  <a:pt x="3078440" y="4482297"/>
                </a:lnTo>
                <a:lnTo>
                  <a:pt x="3081062" y="4452389"/>
                </a:lnTo>
                <a:lnTo>
                  <a:pt x="3087337" y="4428560"/>
                </a:lnTo>
                <a:lnTo>
                  <a:pt x="3089244" y="4328565"/>
                </a:lnTo>
                <a:lnTo>
                  <a:pt x="3086601" y="4314332"/>
                </a:lnTo>
                <a:lnTo>
                  <a:pt x="3083110" y="4301391"/>
                </a:lnTo>
                <a:lnTo>
                  <a:pt x="3079398" y="4248000"/>
                </a:lnTo>
                <a:lnTo>
                  <a:pt x="3074202" y="4235269"/>
                </a:lnTo>
                <a:lnTo>
                  <a:pt x="3071759" y="4212664"/>
                </a:lnTo>
                <a:lnTo>
                  <a:pt x="3071391" y="4153435"/>
                </a:lnTo>
                <a:lnTo>
                  <a:pt x="3070398" y="4148900"/>
                </a:lnTo>
                <a:lnTo>
                  <a:pt x="3065252" y="4136784"/>
                </a:lnTo>
                <a:lnTo>
                  <a:pt x="3062827" y="4114403"/>
                </a:lnTo>
                <a:lnTo>
                  <a:pt x="3062491" y="4087612"/>
                </a:lnTo>
                <a:lnTo>
                  <a:pt x="3061488" y="4084182"/>
                </a:lnTo>
                <a:lnTo>
                  <a:pt x="3056328" y="4074614"/>
                </a:lnTo>
                <a:lnTo>
                  <a:pt x="3054773" y="4068511"/>
                </a:lnTo>
                <a:lnTo>
                  <a:pt x="3053561" y="4033044"/>
                </a:lnTo>
                <a:lnTo>
                  <a:pt x="3052558" y="4029944"/>
                </a:lnTo>
                <a:lnTo>
                  <a:pt x="3047398" y="4020840"/>
                </a:lnTo>
                <a:lnTo>
                  <a:pt x="3045843" y="4014847"/>
                </a:lnTo>
                <a:lnTo>
                  <a:pt x="3044708" y="3989268"/>
                </a:lnTo>
                <a:lnTo>
                  <a:pt x="3043680" y="3985877"/>
                </a:lnTo>
                <a:lnTo>
                  <a:pt x="3038484" y="3976364"/>
                </a:lnTo>
                <a:lnTo>
                  <a:pt x="3036920" y="3970274"/>
                </a:lnTo>
                <a:lnTo>
                  <a:pt x="3035670" y="3907625"/>
                </a:lnTo>
                <a:lnTo>
                  <a:pt x="3034677" y="3904659"/>
                </a:lnTo>
                <a:lnTo>
                  <a:pt x="3029532" y="3895744"/>
                </a:lnTo>
                <a:lnTo>
                  <a:pt x="3027981" y="3889795"/>
                </a:lnTo>
                <a:lnTo>
                  <a:pt x="3026849" y="3871938"/>
                </a:lnTo>
                <a:lnTo>
                  <a:pt x="3025820" y="3869954"/>
                </a:lnTo>
                <a:lnTo>
                  <a:pt x="3024142" y="3868631"/>
                </a:lnTo>
                <a:lnTo>
                  <a:pt x="3022031" y="3867749"/>
                </a:lnTo>
                <a:lnTo>
                  <a:pt x="3020624" y="3866169"/>
                </a:lnTo>
                <a:lnTo>
                  <a:pt x="3019686" y="3864123"/>
                </a:lnTo>
                <a:lnTo>
                  <a:pt x="3018644" y="3859205"/>
                </a:lnTo>
                <a:lnTo>
                  <a:pt x="3017920" y="3845040"/>
                </a:lnTo>
                <a:lnTo>
                  <a:pt x="3016891" y="3842100"/>
                </a:lnTo>
                <a:lnTo>
                  <a:pt x="3011695" y="3833222"/>
                </a:lnTo>
                <a:lnTo>
                  <a:pt x="3008722" y="3824307"/>
                </a:lnTo>
                <a:lnTo>
                  <a:pt x="3002990" y="3815382"/>
                </a:lnTo>
                <a:lnTo>
                  <a:pt x="3001302" y="3809430"/>
                </a:lnTo>
                <a:lnTo>
                  <a:pt x="2999974" y="3779665"/>
                </a:lnTo>
                <a:lnTo>
                  <a:pt x="2999961" y="3773712"/>
                </a:lnTo>
                <a:lnTo>
                  <a:pt x="2998965" y="3770735"/>
                </a:lnTo>
                <a:lnTo>
                  <a:pt x="2995213" y="3764783"/>
                </a:lnTo>
                <a:lnTo>
                  <a:pt x="2992884" y="3756184"/>
                </a:lnTo>
                <a:lnTo>
                  <a:pt x="2991130" y="3729432"/>
                </a:lnTo>
                <a:lnTo>
                  <a:pt x="2990102" y="3726332"/>
                </a:lnTo>
                <a:lnTo>
                  <a:pt x="2984905" y="3717230"/>
                </a:lnTo>
                <a:lnTo>
                  <a:pt x="2974513" y="3685659"/>
                </a:lnTo>
                <a:lnTo>
                  <a:pt x="2972436" y="3666618"/>
                </a:lnTo>
                <a:lnTo>
                  <a:pt x="2967104" y="3654558"/>
                </a:lnTo>
                <a:lnTo>
                  <a:pt x="2964091" y="3639850"/>
                </a:lnTo>
                <a:lnTo>
                  <a:pt x="2958348" y="3628767"/>
                </a:lnTo>
                <a:lnTo>
                  <a:pt x="2955212" y="3619199"/>
                </a:lnTo>
                <a:lnTo>
                  <a:pt x="2950963" y="3613096"/>
                </a:lnTo>
                <a:lnTo>
                  <a:pt x="2949432" y="3609088"/>
                </a:lnTo>
                <a:lnTo>
                  <a:pt x="2946977" y="3591043"/>
                </a:lnTo>
                <a:lnTo>
                  <a:pt x="2946775" y="3587441"/>
                </a:lnTo>
                <a:lnTo>
                  <a:pt x="2935365" y="3551401"/>
                </a:lnTo>
                <a:lnTo>
                  <a:pt x="2931559" y="3541623"/>
                </a:lnTo>
                <a:lnTo>
                  <a:pt x="2929866" y="3533970"/>
                </a:lnTo>
                <a:lnTo>
                  <a:pt x="2926469" y="3527261"/>
                </a:lnTo>
                <a:lnTo>
                  <a:pt x="2924174" y="3524084"/>
                </a:lnTo>
                <a:lnTo>
                  <a:pt x="2921623" y="3515261"/>
                </a:lnTo>
                <a:lnTo>
                  <a:pt x="2918860" y="3493774"/>
                </a:lnTo>
                <a:lnTo>
                  <a:pt x="2913526" y="3478109"/>
                </a:lnTo>
                <a:lnTo>
                  <a:pt x="2910513" y="3461892"/>
                </a:lnTo>
                <a:lnTo>
                  <a:pt x="2904770" y="3449370"/>
                </a:lnTo>
                <a:lnTo>
                  <a:pt x="2901634" y="3434525"/>
                </a:lnTo>
                <a:lnTo>
                  <a:pt x="2895854" y="3422409"/>
                </a:lnTo>
                <a:lnTo>
                  <a:pt x="2893701" y="3406693"/>
                </a:lnTo>
                <a:lnTo>
                  <a:pt x="2892071" y="3389468"/>
                </a:lnTo>
                <a:lnTo>
                  <a:pt x="2876965" y="3338578"/>
                </a:lnTo>
                <a:lnTo>
                  <a:pt x="2874022" y="3299590"/>
                </a:lnTo>
                <a:lnTo>
                  <a:pt x="2867257" y="3275302"/>
                </a:lnTo>
                <a:lnTo>
                  <a:pt x="2865035" y="3219997"/>
                </a:lnTo>
                <a:lnTo>
                  <a:pt x="2858942" y="3196244"/>
                </a:lnTo>
                <a:lnTo>
                  <a:pt x="2856329" y="3172628"/>
                </a:lnTo>
                <a:lnTo>
                  <a:pt x="2851012" y="3156736"/>
                </a:lnTo>
                <a:lnTo>
                  <a:pt x="2848397" y="3127909"/>
                </a:lnTo>
                <a:lnTo>
                  <a:pt x="2848258" y="3117594"/>
                </a:lnTo>
                <a:lnTo>
                  <a:pt x="2845549" y="3106396"/>
                </a:lnTo>
                <a:lnTo>
                  <a:pt x="2842031" y="3094804"/>
                </a:lnTo>
                <a:lnTo>
                  <a:pt x="2838472" y="3065452"/>
                </a:lnTo>
                <a:lnTo>
                  <a:pt x="2832198" y="3046544"/>
                </a:lnTo>
                <a:lnTo>
                  <a:pt x="2830538" y="3023710"/>
                </a:lnTo>
                <a:lnTo>
                  <a:pt x="2830398" y="3016052"/>
                </a:lnTo>
                <a:lnTo>
                  <a:pt x="2827690" y="3006696"/>
                </a:lnTo>
                <a:lnTo>
                  <a:pt x="2824171" y="2996915"/>
                </a:lnTo>
                <a:lnTo>
                  <a:pt x="2822191" y="2984837"/>
                </a:lnTo>
                <a:lnTo>
                  <a:pt x="2821727" y="2974632"/>
                </a:lnTo>
                <a:lnTo>
                  <a:pt x="2820612" y="2970125"/>
                </a:lnTo>
                <a:lnTo>
                  <a:pt x="2814338" y="2955762"/>
                </a:lnTo>
                <a:lnTo>
                  <a:pt x="2813701" y="2952584"/>
                </a:lnTo>
                <a:lnTo>
                  <a:pt x="2810347" y="2946407"/>
                </a:lnTo>
                <a:lnTo>
                  <a:pt x="2800110" y="2929616"/>
                </a:lnTo>
                <a:lnTo>
                  <a:pt x="2797031" y="2921316"/>
                </a:lnTo>
                <a:lnTo>
                  <a:pt x="2796210" y="2917714"/>
                </a:lnTo>
                <a:lnTo>
                  <a:pt x="2792652" y="2911065"/>
                </a:lnTo>
                <a:lnTo>
                  <a:pt x="2735036" y="2836910"/>
                </a:lnTo>
                <a:lnTo>
                  <a:pt x="2732060" y="2834654"/>
                </a:lnTo>
                <a:lnTo>
                  <a:pt x="2726107" y="2831155"/>
                </a:lnTo>
                <a:lnTo>
                  <a:pt x="2709983" y="2816918"/>
                </a:lnTo>
                <a:lnTo>
                  <a:pt x="2708412" y="2814380"/>
                </a:lnTo>
                <a:lnTo>
                  <a:pt x="2705210" y="2806069"/>
                </a:lnTo>
                <a:lnTo>
                  <a:pt x="2695741" y="2794372"/>
                </a:lnTo>
                <a:lnTo>
                  <a:pt x="2630857" y="2728938"/>
                </a:lnTo>
                <a:lnTo>
                  <a:pt x="2627881" y="2726954"/>
                </a:lnTo>
                <a:lnTo>
                  <a:pt x="2618951" y="2723169"/>
                </a:lnTo>
                <a:lnTo>
                  <a:pt x="2607045" y="2713504"/>
                </a:lnTo>
                <a:lnTo>
                  <a:pt x="2604068" y="2710711"/>
                </a:lnTo>
                <a:lnTo>
                  <a:pt x="2602083" y="2707857"/>
                </a:lnTo>
                <a:lnTo>
                  <a:pt x="2598298" y="2699100"/>
                </a:lnTo>
                <a:lnTo>
                  <a:pt x="2588634" y="2687252"/>
                </a:lnTo>
                <a:lnTo>
                  <a:pt x="2585841" y="2684281"/>
                </a:lnTo>
                <a:lnTo>
                  <a:pt x="2583979" y="2681307"/>
                </a:lnTo>
                <a:lnTo>
                  <a:pt x="2580367" y="2672382"/>
                </a:lnTo>
                <a:lnTo>
                  <a:pt x="2574446" y="2663454"/>
                </a:lnTo>
                <a:lnTo>
                  <a:pt x="2571257" y="2654525"/>
                </a:lnTo>
                <a:lnTo>
                  <a:pt x="2565462" y="2645595"/>
                </a:lnTo>
                <a:lnTo>
                  <a:pt x="2549129" y="2599551"/>
                </a:lnTo>
                <a:lnTo>
                  <a:pt x="2539307" y="2583987"/>
                </a:lnTo>
                <a:lnTo>
                  <a:pt x="2528756" y="2555236"/>
                </a:lnTo>
                <a:lnTo>
                  <a:pt x="2527293" y="2542313"/>
                </a:lnTo>
                <a:lnTo>
                  <a:pt x="2527088" y="2537053"/>
                </a:lnTo>
                <a:lnTo>
                  <a:pt x="2525959" y="2532554"/>
                </a:lnTo>
                <a:lnTo>
                  <a:pt x="2520622" y="2520489"/>
                </a:lnTo>
                <a:lnTo>
                  <a:pt x="2518316" y="2499137"/>
                </a:lnTo>
                <a:lnTo>
                  <a:pt x="2518126" y="2493386"/>
                </a:lnTo>
                <a:lnTo>
                  <a:pt x="2517008" y="2488560"/>
                </a:lnTo>
                <a:lnTo>
                  <a:pt x="2511685" y="2476035"/>
                </a:lnTo>
                <a:lnTo>
                  <a:pt x="2506739" y="2454527"/>
                </a:lnTo>
                <a:lnTo>
                  <a:pt x="2501918" y="2439713"/>
                </a:lnTo>
                <a:lnTo>
                  <a:pt x="2500289" y="2421078"/>
                </a:lnTo>
                <a:lnTo>
                  <a:pt x="2500007" y="2404116"/>
                </a:lnTo>
                <a:lnTo>
                  <a:pt x="2497295" y="2392419"/>
                </a:lnTo>
                <a:lnTo>
                  <a:pt x="2493774" y="2380607"/>
                </a:lnTo>
                <a:lnTo>
                  <a:pt x="2488478" y="2339005"/>
                </a:lnTo>
                <a:lnTo>
                  <a:pt x="2484895" y="2327101"/>
                </a:lnTo>
                <a:lnTo>
                  <a:pt x="2482196" y="2285431"/>
                </a:lnTo>
                <a:lnTo>
                  <a:pt x="2481036" y="2143206"/>
                </a:lnTo>
                <a:lnTo>
                  <a:pt x="2474961" y="2113837"/>
                </a:lnTo>
                <a:lnTo>
                  <a:pt x="2470501" y="2043727"/>
                </a:lnTo>
                <a:lnTo>
                  <a:pt x="2465420" y="2013232"/>
                </a:lnTo>
                <a:lnTo>
                  <a:pt x="2467371" y="2000412"/>
                </a:lnTo>
                <a:lnTo>
                  <a:pt x="2470553" y="1988099"/>
                </a:lnTo>
                <a:lnTo>
                  <a:pt x="2473337" y="1971004"/>
                </a:lnTo>
                <a:lnTo>
                  <a:pt x="2479013" y="1958221"/>
                </a:lnTo>
                <a:lnTo>
                  <a:pt x="2482127" y="1943299"/>
                </a:lnTo>
                <a:lnTo>
                  <a:pt x="2487901" y="1932153"/>
                </a:lnTo>
                <a:lnTo>
                  <a:pt x="2489600" y="1925681"/>
                </a:lnTo>
                <a:lnTo>
                  <a:pt x="2490556" y="1916460"/>
                </a:lnTo>
                <a:lnTo>
                  <a:pt x="2491682" y="1914435"/>
                </a:lnTo>
                <a:lnTo>
                  <a:pt x="2493425" y="1913084"/>
                </a:lnTo>
                <a:lnTo>
                  <a:pt x="2499888" y="191038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MARTInkAnnotation518"/>
          <p:cNvSpPr/>
          <p:nvPr/>
        </p:nvSpPr>
        <p:spPr>
          <a:xfrm>
            <a:off x="3986506" y="3241477"/>
            <a:ext cx="317601" cy="2455665"/>
          </a:xfrm>
          <a:custGeom>
            <a:avLst/>
            <a:gdLst/>
            <a:ahLst/>
            <a:cxnLst/>
            <a:rect l="0" t="0" r="0" b="0"/>
            <a:pathLst>
              <a:path w="317601" h="2455665">
                <a:moveTo>
                  <a:pt x="308674" y="2455664"/>
                </a:moveTo>
                <a:lnTo>
                  <a:pt x="317600" y="2455664"/>
                </a:lnTo>
                <a:lnTo>
                  <a:pt x="309041" y="2447102"/>
                </a:lnTo>
                <a:lnTo>
                  <a:pt x="301018" y="2446766"/>
                </a:lnTo>
                <a:lnTo>
                  <a:pt x="308339" y="2446735"/>
                </a:lnTo>
                <a:lnTo>
                  <a:pt x="300956" y="2439046"/>
                </a:lnTo>
                <a:lnTo>
                  <a:pt x="300283" y="2435711"/>
                </a:lnTo>
                <a:lnTo>
                  <a:pt x="299850" y="2420744"/>
                </a:lnTo>
                <a:lnTo>
                  <a:pt x="298823" y="2416509"/>
                </a:lnTo>
                <a:lnTo>
                  <a:pt x="292690" y="2402583"/>
                </a:lnTo>
                <a:lnTo>
                  <a:pt x="290656" y="2395361"/>
                </a:lnTo>
                <a:lnTo>
                  <a:pt x="284924" y="2380139"/>
                </a:lnTo>
                <a:lnTo>
                  <a:pt x="279417" y="2339513"/>
                </a:lnTo>
                <a:lnTo>
                  <a:pt x="275827" y="2327643"/>
                </a:lnTo>
                <a:lnTo>
                  <a:pt x="265937" y="2261072"/>
                </a:lnTo>
                <a:lnTo>
                  <a:pt x="261946" y="2239256"/>
                </a:lnTo>
                <a:lnTo>
                  <a:pt x="257125" y="2216587"/>
                </a:lnTo>
                <a:lnTo>
                  <a:pt x="253051" y="2194657"/>
                </a:lnTo>
                <a:lnTo>
                  <a:pt x="249226" y="2177934"/>
                </a:lnTo>
                <a:lnTo>
                  <a:pt x="240298" y="2124193"/>
                </a:lnTo>
                <a:lnTo>
                  <a:pt x="232899" y="2072917"/>
                </a:lnTo>
                <a:lnTo>
                  <a:pt x="223077" y="2036211"/>
                </a:lnTo>
                <a:lnTo>
                  <a:pt x="213565" y="1976275"/>
                </a:lnTo>
                <a:lnTo>
                  <a:pt x="206117" y="1929182"/>
                </a:lnTo>
                <a:lnTo>
                  <a:pt x="196289" y="1887030"/>
                </a:lnTo>
                <a:lnTo>
                  <a:pt x="188335" y="1839893"/>
                </a:lnTo>
                <a:lnTo>
                  <a:pt x="178445" y="1802878"/>
                </a:lnTo>
                <a:lnTo>
                  <a:pt x="168917" y="1741130"/>
                </a:lnTo>
                <a:lnTo>
                  <a:pt x="161469" y="1689062"/>
                </a:lnTo>
                <a:lnTo>
                  <a:pt x="153492" y="1661321"/>
                </a:lnTo>
                <a:lnTo>
                  <a:pt x="144844" y="1634251"/>
                </a:lnTo>
                <a:lnTo>
                  <a:pt x="137132" y="1589499"/>
                </a:lnTo>
                <a:lnTo>
                  <a:pt x="129524" y="1562699"/>
                </a:lnTo>
                <a:lnTo>
                  <a:pt x="118064" y="1526977"/>
                </a:lnTo>
                <a:lnTo>
                  <a:pt x="110344" y="1482328"/>
                </a:lnTo>
                <a:lnTo>
                  <a:pt x="102735" y="1455539"/>
                </a:lnTo>
                <a:lnTo>
                  <a:pt x="91275" y="1419820"/>
                </a:lnTo>
                <a:lnTo>
                  <a:pt x="82422" y="1397771"/>
                </a:lnTo>
                <a:lnTo>
                  <a:pt x="73516" y="1378670"/>
                </a:lnTo>
                <a:lnTo>
                  <a:pt x="58642" y="1341383"/>
                </a:lnTo>
                <a:lnTo>
                  <a:pt x="53681" y="1328405"/>
                </a:lnTo>
                <a:lnTo>
                  <a:pt x="47850" y="1303903"/>
                </a:lnTo>
                <a:lnTo>
                  <a:pt x="40231" y="1285925"/>
                </a:lnTo>
                <a:lnTo>
                  <a:pt x="31690" y="1268030"/>
                </a:lnTo>
                <a:lnTo>
                  <a:pt x="26820" y="1256116"/>
                </a:lnTo>
                <a:lnTo>
                  <a:pt x="21047" y="1232298"/>
                </a:lnTo>
                <a:lnTo>
                  <a:pt x="17129" y="1220391"/>
                </a:lnTo>
                <a:lnTo>
                  <a:pt x="11968" y="1196578"/>
                </a:lnTo>
                <a:lnTo>
                  <a:pt x="7110" y="1181364"/>
                </a:lnTo>
                <a:lnTo>
                  <a:pt x="2598" y="1151377"/>
                </a:lnTo>
                <a:lnTo>
                  <a:pt x="444" y="1145608"/>
                </a:lnTo>
                <a:lnTo>
                  <a:pt x="0" y="1140769"/>
                </a:lnTo>
                <a:lnTo>
                  <a:pt x="696" y="1136552"/>
                </a:lnTo>
                <a:lnTo>
                  <a:pt x="3123" y="1129220"/>
                </a:lnTo>
                <a:lnTo>
                  <a:pt x="4681" y="1116429"/>
                </a:lnTo>
                <a:lnTo>
                  <a:pt x="4989" y="1104347"/>
                </a:lnTo>
                <a:lnTo>
                  <a:pt x="14154" y="1075369"/>
                </a:lnTo>
                <a:lnTo>
                  <a:pt x="20877" y="1065855"/>
                </a:lnTo>
                <a:lnTo>
                  <a:pt x="26314" y="1059765"/>
                </a:lnTo>
                <a:lnTo>
                  <a:pt x="28160" y="1056752"/>
                </a:lnTo>
                <a:lnTo>
                  <a:pt x="30212" y="1050758"/>
                </a:lnTo>
                <a:lnTo>
                  <a:pt x="31751" y="1048763"/>
                </a:lnTo>
                <a:lnTo>
                  <a:pt x="33770" y="1047433"/>
                </a:lnTo>
                <a:lnTo>
                  <a:pt x="36108" y="1046546"/>
                </a:lnTo>
                <a:lnTo>
                  <a:pt x="38658" y="1043971"/>
                </a:lnTo>
                <a:lnTo>
                  <a:pt x="46988" y="1031857"/>
                </a:lnTo>
                <a:lnTo>
                  <a:pt x="52802" y="1024811"/>
                </a:lnTo>
                <a:lnTo>
                  <a:pt x="55741" y="1022535"/>
                </a:lnTo>
                <a:lnTo>
                  <a:pt x="65610" y="1018340"/>
                </a:lnTo>
                <a:lnTo>
                  <a:pt x="75299" y="1013843"/>
                </a:lnTo>
                <a:lnTo>
                  <a:pt x="83574" y="1008536"/>
                </a:lnTo>
                <a:lnTo>
                  <a:pt x="90559" y="1002871"/>
                </a:lnTo>
                <a:lnTo>
                  <a:pt x="100070" y="994103"/>
                </a:lnTo>
                <a:lnTo>
                  <a:pt x="106159" y="988188"/>
                </a:lnTo>
                <a:lnTo>
                  <a:pt x="114818" y="982252"/>
                </a:lnTo>
                <a:lnTo>
                  <a:pt x="124289" y="976306"/>
                </a:lnTo>
                <a:lnTo>
                  <a:pt x="131805" y="970356"/>
                </a:lnTo>
                <a:lnTo>
                  <a:pt x="141615" y="961428"/>
                </a:lnTo>
                <a:lnTo>
                  <a:pt x="150806" y="952499"/>
                </a:lnTo>
                <a:lnTo>
                  <a:pt x="159813" y="938829"/>
                </a:lnTo>
                <a:lnTo>
                  <a:pt x="168766" y="926952"/>
                </a:lnTo>
                <a:lnTo>
                  <a:pt x="172079" y="920309"/>
                </a:lnTo>
                <a:lnTo>
                  <a:pt x="172962" y="917149"/>
                </a:lnTo>
                <a:lnTo>
                  <a:pt x="176589" y="910991"/>
                </a:lnTo>
                <a:lnTo>
                  <a:pt x="184209" y="899300"/>
                </a:lnTo>
                <a:lnTo>
                  <a:pt x="192751" y="885915"/>
                </a:lnTo>
                <a:lnTo>
                  <a:pt x="201566" y="875665"/>
                </a:lnTo>
                <a:lnTo>
                  <a:pt x="204526" y="872503"/>
                </a:lnTo>
                <a:lnTo>
                  <a:pt x="206500" y="868411"/>
                </a:lnTo>
                <a:lnTo>
                  <a:pt x="210270" y="854163"/>
                </a:lnTo>
                <a:lnTo>
                  <a:pt x="216237" y="842224"/>
                </a:lnTo>
                <a:lnTo>
                  <a:pt x="219439" y="827551"/>
                </a:lnTo>
                <a:lnTo>
                  <a:pt x="225238" y="815487"/>
                </a:lnTo>
                <a:lnTo>
                  <a:pt x="227397" y="799786"/>
                </a:lnTo>
                <a:lnTo>
                  <a:pt x="229275" y="755195"/>
                </a:lnTo>
                <a:lnTo>
                  <a:pt x="235369" y="732066"/>
                </a:lnTo>
                <a:lnTo>
                  <a:pt x="236867" y="708388"/>
                </a:lnTo>
                <a:lnTo>
                  <a:pt x="234426" y="696500"/>
                </a:lnTo>
                <a:lnTo>
                  <a:pt x="231026" y="684602"/>
                </a:lnTo>
                <a:lnTo>
                  <a:pt x="225708" y="625078"/>
                </a:lnTo>
                <a:lnTo>
                  <a:pt x="222191" y="613171"/>
                </a:lnTo>
                <a:lnTo>
                  <a:pt x="219218" y="595312"/>
                </a:lnTo>
                <a:lnTo>
                  <a:pt x="212473" y="571500"/>
                </a:lnTo>
                <a:lnTo>
                  <a:pt x="210356" y="559593"/>
                </a:lnTo>
                <a:lnTo>
                  <a:pt x="200911" y="533135"/>
                </a:lnTo>
                <a:lnTo>
                  <a:pt x="196287" y="517738"/>
                </a:lnTo>
                <a:lnTo>
                  <a:pt x="190672" y="491684"/>
                </a:lnTo>
                <a:lnTo>
                  <a:pt x="186776" y="479471"/>
                </a:lnTo>
                <a:lnTo>
                  <a:pt x="184069" y="444753"/>
                </a:lnTo>
                <a:lnTo>
                  <a:pt x="182747" y="417552"/>
                </a:lnTo>
                <a:lnTo>
                  <a:pt x="176607" y="393070"/>
                </a:lnTo>
                <a:lnTo>
                  <a:pt x="172247" y="350134"/>
                </a:lnTo>
                <a:lnTo>
                  <a:pt x="168665" y="337185"/>
                </a:lnTo>
                <a:lnTo>
                  <a:pt x="163203" y="269766"/>
                </a:lnTo>
                <a:lnTo>
                  <a:pt x="159684" y="256818"/>
                </a:lnTo>
                <a:lnTo>
                  <a:pt x="155950" y="197282"/>
                </a:lnTo>
                <a:lnTo>
                  <a:pt x="149816" y="177287"/>
                </a:lnTo>
                <a:lnTo>
                  <a:pt x="147781" y="166107"/>
                </a:lnTo>
                <a:lnTo>
                  <a:pt x="142049" y="148656"/>
                </a:lnTo>
                <a:lnTo>
                  <a:pt x="139410" y="119040"/>
                </a:lnTo>
                <a:lnTo>
                  <a:pt x="139020" y="73172"/>
                </a:lnTo>
                <a:lnTo>
                  <a:pt x="138024" y="68625"/>
                </a:lnTo>
                <a:lnTo>
                  <a:pt x="132875" y="56493"/>
                </a:lnTo>
                <a:lnTo>
                  <a:pt x="130448" y="34106"/>
                </a:lnTo>
                <a:lnTo>
                  <a:pt x="1300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MARTInkAnnotation519"/>
          <p:cNvSpPr/>
          <p:nvPr/>
        </p:nvSpPr>
        <p:spPr>
          <a:xfrm>
            <a:off x="3429002" y="1116996"/>
            <a:ext cx="2642834" cy="2186989"/>
          </a:xfrm>
          <a:custGeom>
            <a:avLst/>
            <a:gdLst/>
            <a:ahLst/>
            <a:cxnLst/>
            <a:rect l="0" t="0" r="0" b="0"/>
            <a:pathLst>
              <a:path w="2642834" h="2186989">
                <a:moveTo>
                  <a:pt x="8928" y="2186988"/>
                </a:moveTo>
                <a:lnTo>
                  <a:pt x="7" y="2186988"/>
                </a:lnTo>
                <a:lnTo>
                  <a:pt x="0" y="2182248"/>
                </a:lnTo>
                <a:lnTo>
                  <a:pt x="992" y="2180851"/>
                </a:lnTo>
                <a:lnTo>
                  <a:pt x="2645" y="2179921"/>
                </a:lnTo>
                <a:lnTo>
                  <a:pt x="4739" y="2179300"/>
                </a:lnTo>
                <a:lnTo>
                  <a:pt x="6135" y="2177894"/>
                </a:lnTo>
                <a:lnTo>
                  <a:pt x="7066" y="2175965"/>
                </a:lnTo>
                <a:lnTo>
                  <a:pt x="7686" y="2173686"/>
                </a:lnTo>
                <a:lnTo>
                  <a:pt x="11022" y="2168508"/>
                </a:lnTo>
                <a:lnTo>
                  <a:pt x="13300" y="2165739"/>
                </a:lnTo>
                <a:lnTo>
                  <a:pt x="15811" y="2163892"/>
                </a:lnTo>
                <a:lnTo>
                  <a:pt x="21247" y="2161841"/>
                </a:lnTo>
                <a:lnTo>
                  <a:pt x="23094" y="2160301"/>
                </a:lnTo>
                <a:lnTo>
                  <a:pt x="24324" y="2158283"/>
                </a:lnTo>
                <a:lnTo>
                  <a:pt x="25693" y="2153394"/>
                </a:lnTo>
                <a:lnTo>
                  <a:pt x="26300" y="2147914"/>
                </a:lnTo>
                <a:lnTo>
                  <a:pt x="27454" y="2145064"/>
                </a:lnTo>
                <a:lnTo>
                  <a:pt x="32828" y="2136312"/>
                </a:lnTo>
                <a:lnTo>
                  <a:pt x="34432" y="2130400"/>
                </a:lnTo>
                <a:lnTo>
                  <a:pt x="35683" y="2103644"/>
                </a:lnTo>
                <a:lnTo>
                  <a:pt x="36686" y="2100667"/>
                </a:lnTo>
                <a:lnTo>
                  <a:pt x="41847" y="2091738"/>
                </a:lnTo>
                <a:lnTo>
                  <a:pt x="43402" y="2085785"/>
                </a:lnTo>
                <a:lnTo>
                  <a:pt x="44277" y="2076856"/>
                </a:lnTo>
                <a:lnTo>
                  <a:pt x="45393" y="2073879"/>
                </a:lnTo>
                <a:lnTo>
                  <a:pt x="50710" y="2064949"/>
                </a:lnTo>
                <a:lnTo>
                  <a:pt x="53719" y="2056020"/>
                </a:lnTo>
                <a:lnTo>
                  <a:pt x="65893" y="2036396"/>
                </a:lnTo>
                <a:lnTo>
                  <a:pt x="68972" y="2028116"/>
                </a:lnTo>
                <a:lnTo>
                  <a:pt x="69793" y="2024518"/>
                </a:lnTo>
                <a:lnTo>
                  <a:pt x="73351" y="2017876"/>
                </a:lnTo>
                <a:lnTo>
                  <a:pt x="83720" y="2005527"/>
                </a:lnTo>
                <a:lnTo>
                  <a:pt x="86570" y="2003506"/>
                </a:lnTo>
                <a:lnTo>
                  <a:pt x="92383" y="2001261"/>
                </a:lnTo>
                <a:lnTo>
                  <a:pt x="94331" y="1999670"/>
                </a:lnTo>
                <a:lnTo>
                  <a:pt x="95629" y="1997617"/>
                </a:lnTo>
                <a:lnTo>
                  <a:pt x="96494" y="1995257"/>
                </a:lnTo>
                <a:lnTo>
                  <a:pt x="100101" y="1989988"/>
                </a:lnTo>
                <a:lnTo>
                  <a:pt x="102452" y="1987194"/>
                </a:lnTo>
                <a:lnTo>
                  <a:pt x="104019" y="1984339"/>
                </a:lnTo>
                <a:lnTo>
                  <a:pt x="107217" y="1975580"/>
                </a:lnTo>
                <a:lnTo>
                  <a:pt x="113016" y="1966701"/>
                </a:lnTo>
                <a:lnTo>
                  <a:pt x="116167" y="1957786"/>
                </a:lnTo>
                <a:lnTo>
                  <a:pt x="123652" y="1947650"/>
                </a:lnTo>
                <a:lnTo>
                  <a:pt x="129350" y="1941669"/>
                </a:lnTo>
                <a:lnTo>
                  <a:pt x="131874" y="1940098"/>
                </a:lnTo>
                <a:lnTo>
                  <a:pt x="141228" y="1937371"/>
                </a:lnTo>
                <a:lnTo>
                  <a:pt x="153832" y="1925949"/>
                </a:lnTo>
                <a:lnTo>
                  <a:pt x="165069" y="1914758"/>
                </a:lnTo>
                <a:lnTo>
                  <a:pt x="167592" y="1913228"/>
                </a:lnTo>
                <a:lnTo>
                  <a:pt x="175884" y="1910082"/>
                </a:lnTo>
                <a:lnTo>
                  <a:pt x="184624" y="1904300"/>
                </a:lnTo>
                <a:lnTo>
                  <a:pt x="204178" y="1896901"/>
                </a:lnTo>
                <a:lnTo>
                  <a:pt x="220430" y="1887079"/>
                </a:lnTo>
                <a:lnTo>
                  <a:pt x="235085" y="1883483"/>
                </a:lnTo>
                <a:lnTo>
                  <a:pt x="247145" y="1877567"/>
                </a:lnTo>
                <a:lnTo>
                  <a:pt x="261852" y="1874381"/>
                </a:lnTo>
                <a:lnTo>
                  <a:pt x="272935" y="1868586"/>
                </a:lnTo>
                <a:lnTo>
                  <a:pt x="282502" y="1865436"/>
                </a:lnTo>
                <a:lnTo>
                  <a:pt x="291621" y="1858660"/>
                </a:lnTo>
                <a:lnTo>
                  <a:pt x="315510" y="1835719"/>
                </a:lnTo>
                <a:lnTo>
                  <a:pt x="319480" y="1833746"/>
                </a:lnTo>
                <a:lnTo>
                  <a:pt x="333556" y="1829978"/>
                </a:lnTo>
                <a:lnTo>
                  <a:pt x="364089" y="1811778"/>
                </a:lnTo>
                <a:lnTo>
                  <a:pt x="377090" y="1802963"/>
                </a:lnTo>
                <a:lnTo>
                  <a:pt x="440553" y="1769277"/>
                </a:lnTo>
                <a:lnTo>
                  <a:pt x="475257" y="1743316"/>
                </a:lnTo>
                <a:lnTo>
                  <a:pt x="487971" y="1728659"/>
                </a:lnTo>
                <a:lnTo>
                  <a:pt x="556636" y="1666010"/>
                </a:lnTo>
                <a:lnTo>
                  <a:pt x="591343" y="1630364"/>
                </a:lnTo>
                <a:lnTo>
                  <a:pt x="632075" y="1563772"/>
                </a:lnTo>
                <a:lnTo>
                  <a:pt x="638108" y="1550831"/>
                </a:lnTo>
                <a:lnTo>
                  <a:pt x="653875" y="1479463"/>
                </a:lnTo>
                <a:lnTo>
                  <a:pt x="657719" y="1462759"/>
                </a:lnTo>
                <a:lnTo>
                  <a:pt x="667682" y="1401122"/>
                </a:lnTo>
                <a:lnTo>
                  <a:pt x="670447" y="1357512"/>
                </a:lnTo>
                <a:lnTo>
                  <a:pt x="676738" y="1327875"/>
                </a:lnTo>
                <a:lnTo>
                  <a:pt x="676811" y="1311051"/>
                </a:lnTo>
                <a:lnTo>
                  <a:pt x="665318" y="1248097"/>
                </a:lnTo>
                <a:lnTo>
                  <a:pt x="661391" y="1204555"/>
                </a:lnTo>
                <a:lnTo>
                  <a:pt x="660067" y="1187781"/>
                </a:lnTo>
                <a:lnTo>
                  <a:pt x="653779" y="1158198"/>
                </a:lnTo>
                <a:lnTo>
                  <a:pt x="651977" y="1097456"/>
                </a:lnTo>
                <a:lnTo>
                  <a:pt x="650895" y="1061826"/>
                </a:lnTo>
                <a:lnTo>
                  <a:pt x="643765" y="1008267"/>
                </a:lnTo>
                <a:lnTo>
                  <a:pt x="642015" y="954691"/>
                </a:lnTo>
                <a:lnTo>
                  <a:pt x="637812" y="927902"/>
                </a:lnTo>
                <a:lnTo>
                  <a:pt x="642548" y="865395"/>
                </a:lnTo>
                <a:lnTo>
                  <a:pt x="643755" y="847535"/>
                </a:lnTo>
                <a:lnTo>
                  <a:pt x="653949" y="785027"/>
                </a:lnTo>
                <a:lnTo>
                  <a:pt x="667261" y="731449"/>
                </a:lnTo>
                <a:lnTo>
                  <a:pt x="671640" y="704660"/>
                </a:lnTo>
                <a:lnTo>
                  <a:pt x="676576" y="680517"/>
                </a:lnTo>
                <a:lnTo>
                  <a:pt x="680684" y="658150"/>
                </a:lnTo>
                <a:lnTo>
                  <a:pt x="684517" y="641325"/>
                </a:lnTo>
                <a:lnTo>
                  <a:pt x="687464" y="575423"/>
                </a:lnTo>
                <a:lnTo>
                  <a:pt x="694689" y="543092"/>
                </a:lnTo>
                <a:lnTo>
                  <a:pt x="717394" y="480144"/>
                </a:lnTo>
                <a:lnTo>
                  <a:pt x="741164" y="412577"/>
                </a:lnTo>
                <a:lnTo>
                  <a:pt x="778974" y="345446"/>
                </a:lnTo>
                <a:lnTo>
                  <a:pt x="822135" y="278077"/>
                </a:lnTo>
                <a:lnTo>
                  <a:pt x="875123" y="214132"/>
                </a:lnTo>
                <a:lnTo>
                  <a:pt x="895617" y="195847"/>
                </a:lnTo>
                <a:lnTo>
                  <a:pt x="984309" y="124232"/>
                </a:lnTo>
                <a:lnTo>
                  <a:pt x="1045735" y="88512"/>
                </a:lnTo>
                <a:lnTo>
                  <a:pt x="1080775" y="73298"/>
                </a:lnTo>
                <a:lnTo>
                  <a:pt x="1154598" y="45958"/>
                </a:lnTo>
                <a:lnTo>
                  <a:pt x="1315606" y="5179"/>
                </a:lnTo>
                <a:lnTo>
                  <a:pt x="1368097" y="0"/>
                </a:lnTo>
                <a:lnTo>
                  <a:pt x="1390877" y="556"/>
                </a:lnTo>
                <a:lnTo>
                  <a:pt x="1473444" y="10259"/>
                </a:lnTo>
                <a:lnTo>
                  <a:pt x="1551906" y="26190"/>
                </a:lnTo>
                <a:lnTo>
                  <a:pt x="1588931" y="37634"/>
                </a:lnTo>
                <a:lnTo>
                  <a:pt x="1632257" y="59279"/>
                </a:lnTo>
                <a:lnTo>
                  <a:pt x="1709708" y="104650"/>
                </a:lnTo>
                <a:lnTo>
                  <a:pt x="1719976" y="115858"/>
                </a:lnTo>
                <a:lnTo>
                  <a:pt x="1744061" y="157005"/>
                </a:lnTo>
                <a:lnTo>
                  <a:pt x="1747480" y="168893"/>
                </a:lnTo>
                <a:lnTo>
                  <a:pt x="1749676" y="192694"/>
                </a:lnTo>
                <a:lnTo>
                  <a:pt x="1747330" y="204599"/>
                </a:lnTo>
                <a:lnTo>
                  <a:pt x="1720400" y="272691"/>
                </a:lnTo>
                <a:lnTo>
                  <a:pt x="1678544" y="338761"/>
                </a:lnTo>
                <a:lnTo>
                  <a:pt x="1645685" y="392140"/>
                </a:lnTo>
                <a:lnTo>
                  <a:pt x="1626932" y="427844"/>
                </a:lnTo>
                <a:lnTo>
                  <a:pt x="1600893" y="472489"/>
                </a:lnTo>
                <a:lnTo>
                  <a:pt x="1570032" y="534996"/>
                </a:lnTo>
                <a:lnTo>
                  <a:pt x="1547891" y="597504"/>
                </a:lnTo>
                <a:lnTo>
                  <a:pt x="1539896" y="624293"/>
                </a:lnTo>
                <a:lnTo>
                  <a:pt x="1536059" y="690990"/>
                </a:lnTo>
                <a:lnTo>
                  <a:pt x="1536905" y="748562"/>
                </a:lnTo>
                <a:lnTo>
                  <a:pt x="1543035" y="769041"/>
                </a:lnTo>
                <a:lnTo>
                  <a:pt x="1574612" y="835616"/>
                </a:lnTo>
                <a:lnTo>
                  <a:pt x="1583532" y="848744"/>
                </a:lnTo>
                <a:lnTo>
                  <a:pt x="1592460" y="858918"/>
                </a:lnTo>
                <a:lnTo>
                  <a:pt x="1596428" y="861076"/>
                </a:lnTo>
                <a:lnTo>
                  <a:pt x="1622747" y="869566"/>
                </a:lnTo>
                <a:lnTo>
                  <a:pt x="1628526" y="870160"/>
                </a:lnTo>
                <a:lnTo>
                  <a:pt x="1703132" y="864565"/>
                </a:lnTo>
                <a:lnTo>
                  <a:pt x="1784598" y="844410"/>
                </a:lnTo>
                <a:lnTo>
                  <a:pt x="1866267" y="817766"/>
                </a:lnTo>
                <a:lnTo>
                  <a:pt x="1874216" y="812806"/>
                </a:lnTo>
                <a:lnTo>
                  <a:pt x="1937670" y="749403"/>
                </a:lnTo>
                <a:lnTo>
                  <a:pt x="1958224" y="731477"/>
                </a:lnTo>
                <a:lnTo>
                  <a:pt x="2036379" y="671918"/>
                </a:lnTo>
                <a:lnTo>
                  <a:pt x="2118141" y="612387"/>
                </a:lnTo>
                <a:lnTo>
                  <a:pt x="2153662" y="582621"/>
                </a:lnTo>
                <a:lnTo>
                  <a:pt x="2218454" y="538903"/>
                </a:lnTo>
                <a:lnTo>
                  <a:pt x="2259721" y="523212"/>
                </a:lnTo>
                <a:lnTo>
                  <a:pt x="2301165" y="518337"/>
                </a:lnTo>
                <a:lnTo>
                  <a:pt x="2363335" y="518234"/>
                </a:lnTo>
                <a:lnTo>
                  <a:pt x="2424821" y="532377"/>
                </a:lnTo>
                <a:lnTo>
                  <a:pt x="2448618" y="542047"/>
                </a:lnTo>
                <a:lnTo>
                  <a:pt x="2493346" y="567912"/>
                </a:lnTo>
                <a:lnTo>
                  <a:pt x="2564894" y="635371"/>
                </a:lnTo>
                <a:lnTo>
                  <a:pt x="2594206" y="669366"/>
                </a:lnTo>
                <a:lnTo>
                  <a:pt x="2608278" y="695856"/>
                </a:lnTo>
                <a:lnTo>
                  <a:pt x="2628112" y="757008"/>
                </a:lnTo>
                <a:lnTo>
                  <a:pt x="2639178" y="799851"/>
                </a:lnTo>
                <a:lnTo>
                  <a:pt x="2642833" y="862335"/>
                </a:lnTo>
                <a:lnTo>
                  <a:pt x="2642088" y="891277"/>
                </a:lnTo>
                <a:lnTo>
                  <a:pt x="2630741" y="936713"/>
                </a:lnTo>
                <a:lnTo>
                  <a:pt x="2618274" y="966390"/>
                </a:lnTo>
                <a:lnTo>
                  <a:pt x="2582253" y="1030426"/>
                </a:lnTo>
                <a:lnTo>
                  <a:pt x="2516736" y="1093305"/>
                </a:lnTo>
                <a:lnTo>
                  <a:pt x="2482167" y="1117156"/>
                </a:lnTo>
                <a:lnTo>
                  <a:pt x="2454585" y="1129058"/>
                </a:lnTo>
                <a:lnTo>
                  <a:pt x="2372411" y="1158139"/>
                </a:lnTo>
                <a:lnTo>
                  <a:pt x="2301493" y="1174702"/>
                </a:lnTo>
                <a:lnTo>
                  <a:pt x="2220645" y="1193786"/>
                </a:lnTo>
                <a:lnTo>
                  <a:pt x="2146372" y="1219768"/>
                </a:lnTo>
                <a:lnTo>
                  <a:pt x="2065417" y="1258485"/>
                </a:lnTo>
                <a:lnTo>
                  <a:pt x="1991421" y="1305933"/>
                </a:lnTo>
                <a:lnTo>
                  <a:pt x="1931612" y="1340653"/>
                </a:lnTo>
                <a:lnTo>
                  <a:pt x="1849793" y="1380708"/>
                </a:lnTo>
                <a:lnTo>
                  <a:pt x="1795108" y="1413931"/>
                </a:lnTo>
                <a:lnTo>
                  <a:pt x="1752077" y="1453052"/>
                </a:lnTo>
                <a:lnTo>
                  <a:pt x="1739743" y="1470014"/>
                </a:lnTo>
                <a:lnTo>
                  <a:pt x="1720577" y="1505389"/>
                </a:lnTo>
                <a:lnTo>
                  <a:pt x="1717199" y="1517277"/>
                </a:lnTo>
                <a:lnTo>
                  <a:pt x="1714655" y="1551246"/>
                </a:lnTo>
                <a:lnTo>
                  <a:pt x="1715595" y="1555793"/>
                </a:lnTo>
                <a:lnTo>
                  <a:pt x="1726940" y="1578143"/>
                </a:lnTo>
                <a:lnTo>
                  <a:pt x="1735492" y="1590312"/>
                </a:lnTo>
                <a:lnTo>
                  <a:pt x="1738416" y="1592751"/>
                </a:lnTo>
                <a:lnTo>
                  <a:pt x="1741357" y="1594377"/>
                </a:lnTo>
                <a:lnTo>
                  <a:pt x="1744310" y="1595461"/>
                </a:lnTo>
                <a:lnTo>
                  <a:pt x="1746279" y="1597176"/>
                </a:lnTo>
                <a:lnTo>
                  <a:pt x="1747591" y="1599311"/>
                </a:lnTo>
                <a:lnTo>
                  <a:pt x="1750216" y="16065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SMARTInkAnnotation520"/>
          <p:cNvSpPr/>
          <p:nvPr/>
        </p:nvSpPr>
        <p:spPr>
          <a:xfrm>
            <a:off x="4080867" y="1341263"/>
            <a:ext cx="1587563" cy="4686277"/>
          </a:xfrm>
          <a:custGeom>
            <a:avLst/>
            <a:gdLst/>
            <a:ahLst/>
            <a:cxnLst/>
            <a:rect l="0" t="0" r="0" b="0"/>
            <a:pathLst>
              <a:path w="1587563" h="4686277">
                <a:moveTo>
                  <a:pt x="0" y="1891284"/>
                </a:moveTo>
                <a:lnTo>
                  <a:pt x="16509" y="1874775"/>
                </a:lnTo>
                <a:lnTo>
                  <a:pt x="16959" y="1873332"/>
                </a:lnTo>
                <a:lnTo>
                  <a:pt x="17824" y="1852469"/>
                </a:lnTo>
                <a:lnTo>
                  <a:pt x="17849" y="1838883"/>
                </a:lnTo>
                <a:lnTo>
                  <a:pt x="16860" y="1834522"/>
                </a:lnTo>
                <a:lnTo>
                  <a:pt x="10790" y="1820393"/>
                </a:lnTo>
                <a:lnTo>
                  <a:pt x="9481" y="1808433"/>
                </a:lnTo>
                <a:lnTo>
                  <a:pt x="8962" y="1776788"/>
                </a:lnTo>
                <a:lnTo>
                  <a:pt x="9944" y="1772289"/>
                </a:lnTo>
                <a:lnTo>
                  <a:pt x="15073" y="1760225"/>
                </a:lnTo>
                <a:lnTo>
                  <a:pt x="19955" y="1738873"/>
                </a:lnTo>
                <a:lnTo>
                  <a:pt x="24744" y="1728296"/>
                </a:lnTo>
                <a:lnTo>
                  <a:pt x="71439" y="1652650"/>
                </a:lnTo>
                <a:lnTo>
                  <a:pt x="117453" y="1604209"/>
                </a:lnTo>
                <a:lnTo>
                  <a:pt x="137780" y="1584840"/>
                </a:lnTo>
                <a:lnTo>
                  <a:pt x="171724" y="1563144"/>
                </a:lnTo>
                <a:lnTo>
                  <a:pt x="194127" y="1537925"/>
                </a:lnTo>
                <a:lnTo>
                  <a:pt x="208442" y="1527404"/>
                </a:lnTo>
                <a:lnTo>
                  <a:pt x="220400" y="1513152"/>
                </a:lnTo>
                <a:lnTo>
                  <a:pt x="242724" y="1495779"/>
                </a:lnTo>
                <a:lnTo>
                  <a:pt x="287475" y="1443176"/>
                </a:lnTo>
                <a:lnTo>
                  <a:pt x="289877" y="1438756"/>
                </a:lnTo>
                <a:lnTo>
                  <a:pt x="294249" y="1424047"/>
                </a:lnTo>
                <a:lnTo>
                  <a:pt x="300395" y="1411972"/>
                </a:lnTo>
                <a:lnTo>
                  <a:pt x="302657" y="1396267"/>
                </a:lnTo>
                <a:lnTo>
                  <a:pt x="303186" y="1384865"/>
                </a:lnTo>
                <a:lnTo>
                  <a:pt x="302335" y="1380039"/>
                </a:lnTo>
                <a:lnTo>
                  <a:pt x="297389" y="1367513"/>
                </a:lnTo>
                <a:lnTo>
                  <a:pt x="294490" y="1352667"/>
                </a:lnTo>
                <a:lnTo>
                  <a:pt x="288781" y="1340551"/>
                </a:lnTo>
                <a:lnTo>
                  <a:pt x="286648" y="1324835"/>
                </a:lnTo>
                <a:lnTo>
                  <a:pt x="286149" y="1313430"/>
                </a:lnTo>
                <a:lnTo>
                  <a:pt x="285024" y="1308602"/>
                </a:lnTo>
                <a:lnTo>
                  <a:pt x="279692" y="1296076"/>
                </a:lnTo>
                <a:lnTo>
                  <a:pt x="277388" y="1274568"/>
                </a:lnTo>
                <a:lnTo>
                  <a:pt x="276933" y="1251211"/>
                </a:lnTo>
                <a:lnTo>
                  <a:pt x="275903" y="1246287"/>
                </a:lnTo>
                <a:lnTo>
                  <a:pt x="270705" y="1233625"/>
                </a:lnTo>
                <a:lnTo>
                  <a:pt x="265801" y="1212072"/>
                </a:lnTo>
                <a:lnTo>
                  <a:pt x="252733" y="1183781"/>
                </a:lnTo>
                <a:lnTo>
                  <a:pt x="211335" y="1108416"/>
                </a:lnTo>
                <a:lnTo>
                  <a:pt x="208029" y="1099173"/>
                </a:lnTo>
                <a:lnTo>
                  <a:pt x="206167" y="1085746"/>
                </a:lnTo>
                <a:lnTo>
                  <a:pt x="204394" y="998125"/>
                </a:lnTo>
                <a:lnTo>
                  <a:pt x="197695" y="965940"/>
                </a:lnTo>
                <a:lnTo>
                  <a:pt x="196454" y="824048"/>
                </a:lnTo>
                <a:lnTo>
                  <a:pt x="199099" y="811392"/>
                </a:lnTo>
                <a:lnTo>
                  <a:pt x="202590" y="798160"/>
                </a:lnTo>
                <a:lnTo>
                  <a:pt x="214263" y="652135"/>
                </a:lnTo>
                <a:lnTo>
                  <a:pt x="214313" y="452360"/>
                </a:lnTo>
                <a:lnTo>
                  <a:pt x="227615" y="373204"/>
                </a:lnTo>
                <a:lnTo>
                  <a:pt x="274838" y="230362"/>
                </a:lnTo>
                <a:lnTo>
                  <a:pt x="318647" y="158925"/>
                </a:lnTo>
                <a:lnTo>
                  <a:pt x="341138" y="132135"/>
                </a:lnTo>
                <a:lnTo>
                  <a:pt x="384215" y="97201"/>
                </a:lnTo>
                <a:lnTo>
                  <a:pt x="428656" y="66754"/>
                </a:lnTo>
                <a:lnTo>
                  <a:pt x="473278" y="36899"/>
                </a:lnTo>
                <a:lnTo>
                  <a:pt x="517923" y="16835"/>
                </a:lnTo>
                <a:lnTo>
                  <a:pt x="556433" y="2262"/>
                </a:lnTo>
                <a:lnTo>
                  <a:pt x="572741" y="0"/>
                </a:lnTo>
                <a:lnTo>
                  <a:pt x="587265" y="1640"/>
                </a:lnTo>
                <a:lnTo>
                  <a:pt x="601327" y="4684"/>
                </a:lnTo>
                <a:lnTo>
                  <a:pt x="617499" y="6037"/>
                </a:lnTo>
                <a:lnTo>
                  <a:pt x="624986" y="8383"/>
                </a:lnTo>
                <a:lnTo>
                  <a:pt x="669641" y="31382"/>
                </a:lnTo>
                <a:lnTo>
                  <a:pt x="683248" y="41385"/>
                </a:lnTo>
                <a:lnTo>
                  <a:pt x="693265" y="52445"/>
                </a:lnTo>
                <a:lnTo>
                  <a:pt x="717161" y="93480"/>
                </a:lnTo>
                <a:lnTo>
                  <a:pt x="720574" y="108010"/>
                </a:lnTo>
                <a:lnTo>
                  <a:pt x="721484" y="116052"/>
                </a:lnTo>
                <a:lnTo>
                  <a:pt x="719850" y="132925"/>
                </a:lnTo>
                <a:lnTo>
                  <a:pt x="713352" y="156512"/>
                </a:lnTo>
                <a:lnTo>
                  <a:pt x="675675" y="273803"/>
                </a:lnTo>
                <a:lnTo>
                  <a:pt x="645841" y="416170"/>
                </a:lnTo>
                <a:lnTo>
                  <a:pt x="631348" y="469655"/>
                </a:lnTo>
                <a:lnTo>
                  <a:pt x="584306" y="601419"/>
                </a:lnTo>
                <a:lnTo>
                  <a:pt x="566618" y="665766"/>
                </a:lnTo>
                <a:lnTo>
                  <a:pt x="562617" y="774927"/>
                </a:lnTo>
                <a:lnTo>
                  <a:pt x="567325" y="801819"/>
                </a:lnTo>
                <a:lnTo>
                  <a:pt x="575003" y="823898"/>
                </a:lnTo>
                <a:lnTo>
                  <a:pt x="606688" y="878963"/>
                </a:lnTo>
                <a:lnTo>
                  <a:pt x="623761" y="898231"/>
                </a:lnTo>
                <a:lnTo>
                  <a:pt x="640453" y="910562"/>
                </a:lnTo>
                <a:lnTo>
                  <a:pt x="652086" y="914665"/>
                </a:lnTo>
                <a:lnTo>
                  <a:pt x="701240" y="925444"/>
                </a:lnTo>
                <a:lnTo>
                  <a:pt x="750509" y="926752"/>
                </a:lnTo>
                <a:lnTo>
                  <a:pt x="784903" y="925861"/>
                </a:lnTo>
                <a:lnTo>
                  <a:pt x="817126" y="919805"/>
                </a:lnTo>
                <a:lnTo>
                  <a:pt x="847015" y="915852"/>
                </a:lnTo>
                <a:lnTo>
                  <a:pt x="894716" y="899905"/>
                </a:lnTo>
                <a:lnTo>
                  <a:pt x="982296" y="870320"/>
                </a:lnTo>
                <a:lnTo>
                  <a:pt x="1026918" y="848372"/>
                </a:lnTo>
                <a:lnTo>
                  <a:pt x="1067374" y="834972"/>
                </a:lnTo>
                <a:lnTo>
                  <a:pt x="1107447" y="821778"/>
                </a:lnTo>
                <a:lnTo>
                  <a:pt x="1139962" y="808645"/>
                </a:lnTo>
                <a:lnTo>
                  <a:pt x="1187249" y="798015"/>
                </a:lnTo>
                <a:lnTo>
                  <a:pt x="1229425" y="780670"/>
                </a:lnTo>
                <a:lnTo>
                  <a:pt x="1276567" y="763512"/>
                </a:lnTo>
                <a:lnTo>
                  <a:pt x="1330491" y="745338"/>
                </a:lnTo>
                <a:lnTo>
                  <a:pt x="1376410" y="727451"/>
                </a:lnTo>
                <a:lnTo>
                  <a:pt x="1404007" y="716534"/>
                </a:lnTo>
                <a:lnTo>
                  <a:pt x="1428566" y="710703"/>
                </a:lnTo>
                <a:lnTo>
                  <a:pt x="1440575" y="706777"/>
                </a:lnTo>
                <a:lnTo>
                  <a:pt x="1452526" y="705031"/>
                </a:lnTo>
                <a:lnTo>
                  <a:pt x="1467099" y="706902"/>
                </a:lnTo>
                <a:lnTo>
                  <a:pt x="1492037" y="710887"/>
                </a:lnTo>
                <a:lnTo>
                  <a:pt x="1508472" y="712812"/>
                </a:lnTo>
                <a:lnTo>
                  <a:pt x="1535191" y="722131"/>
                </a:lnTo>
                <a:lnTo>
                  <a:pt x="1564586" y="736461"/>
                </a:lnTo>
                <a:lnTo>
                  <a:pt x="1582996" y="751271"/>
                </a:lnTo>
                <a:lnTo>
                  <a:pt x="1585159" y="754244"/>
                </a:lnTo>
                <a:lnTo>
                  <a:pt x="1587562" y="760193"/>
                </a:lnTo>
                <a:lnTo>
                  <a:pt x="1587211" y="763169"/>
                </a:lnTo>
                <a:lnTo>
                  <a:pt x="1585984" y="766145"/>
                </a:lnTo>
                <a:lnTo>
                  <a:pt x="1584174" y="769121"/>
                </a:lnTo>
                <a:lnTo>
                  <a:pt x="1581976" y="771105"/>
                </a:lnTo>
                <a:lnTo>
                  <a:pt x="1579518" y="772427"/>
                </a:lnTo>
                <a:lnTo>
                  <a:pt x="1576887" y="773309"/>
                </a:lnTo>
                <a:lnTo>
                  <a:pt x="1571318" y="776935"/>
                </a:lnTo>
                <a:lnTo>
                  <a:pt x="1568444" y="779291"/>
                </a:lnTo>
                <a:lnTo>
                  <a:pt x="1564543" y="780862"/>
                </a:lnTo>
                <a:lnTo>
                  <a:pt x="1544025" y="786028"/>
                </a:lnTo>
                <a:lnTo>
                  <a:pt x="1516123" y="796309"/>
                </a:lnTo>
                <a:lnTo>
                  <a:pt x="1473145" y="803777"/>
                </a:lnTo>
                <a:lnTo>
                  <a:pt x="1428717" y="816997"/>
                </a:lnTo>
                <a:lnTo>
                  <a:pt x="1330523" y="849490"/>
                </a:lnTo>
                <a:lnTo>
                  <a:pt x="1285875" y="871438"/>
                </a:lnTo>
                <a:lnTo>
                  <a:pt x="1245417" y="884838"/>
                </a:lnTo>
                <a:lnTo>
                  <a:pt x="1200199" y="903176"/>
                </a:lnTo>
                <a:lnTo>
                  <a:pt x="1161575" y="920028"/>
                </a:lnTo>
                <a:lnTo>
                  <a:pt x="1116306" y="941850"/>
                </a:lnTo>
                <a:lnTo>
                  <a:pt x="1071575" y="964213"/>
                </a:lnTo>
                <a:lnTo>
                  <a:pt x="1026916" y="989990"/>
                </a:lnTo>
                <a:lnTo>
                  <a:pt x="972095" y="1023404"/>
                </a:lnTo>
                <a:lnTo>
                  <a:pt x="925987" y="1063874"/>
                </a:lnTo>
                <a:lnTo>
                  <a:pt x="907934" y="1080689"/>
                </a:lnTo>
                <a:lnTo>
                  <a:pt x="878097" y="1103739"/>
                </a:lnTo>
                <a:lnTo>
                  <a:pt x="864971" y="1120723"/>
                </a:lnTo>
                <a:lnTo>
                  <a:pt x="845499" y="1156105"/>
                </a:lnTo>
                <a:lnTo>
                  <a:pt x="842105" y="1167993"/>
                </a:lnTo>
                <a:lnTo>
                  <a:pt x="839605" y="1179892"/>
                </a:lnTo>
                <a:lnTo>
                  <a:pt x="833611" y="1197746"/>
                </a:lnTo>
                <a:lnTo>
                  <a:pt x="828438" y="1221558"/>
                </a:lnTo>
                <a:lnTo>
                  <a:pt x="824601" y="1233464"/>
                </a:lnTo>
                <a:lnTo>
                  <a:pt x="819066" y="1275135"/>
                </a:lnTo>
                <a:lnTo>
                  <a:pt x="815474" y="1287042"/>
                </a:lnTo>
                <a:lnTo>
                  <a:pt x="812460" y="1304901"/>
                </a:lnTo>
                <a:lnTo>
                  <a:pt x="805702" y="1328714"/>
                </a:lnTo>
                <a:lnTo>
                  <a:pt x="803791" y="1370385"/>
                </a:lnTo>
                <a:lnTo>
                  <a:pt x="806370" y="1382292"/>
                </a:lnTo>
                <a:lnTo>
                  <a:pt x="854276" y="1489632"/>
                </a:lnTo>
                <a:lnTo>
                  <a:pt x="882055" y="1552067"/>
                </a:lnTo>
                <a:lnTo>
                  <a:pt x="900037" y="1580825"/>
                </a:lnTo>
                <a:lnTo>
                  <a:pt x="908016" y="1596537"/>
                </a:lnTo>
                <a:lnTo>
                  <a:pt x="926662" y="1625438"/>
                </a:lnTo>
                <a:lnTo>
                  <a:pt x="934733" y="1641169"/>
                </a:lnTo>
                <a:lnTo>
                  <a:pt x="949441" y="1662174"/>
                </a:lnTo>
                <a:lnTo>
                  <a:pt x="960523" y="1687800"/>
                </a:lnTo>
                <a:lnTo>
                  <a:pt x="996150" y="1808058"/>
                </a:lnTo>
                <a:lnTo>
                  <a:pt x="1021361" y="1949225"/>
                </a:lnTo>
                <a:lnTo>
                  <a:pt x="1042729" y="2090204"/>
                </a:lnTo>
                <a:lnTo>
                  <a:pt x="1055745" y="2192312"/>
                </a:lnTo>
                <a:lnTo>
                  <a:pt x="1059572" y="2213590"/>
                </a:lnTo>
                <a:lnTo>
                  <a:pt x="1069493" y="2288572"/>
                </a:lnTo>
                <a:lnTo>
                  <a:pt x="1085533" y="2354420"/>
                </a:lnTo>
                <a:lnTo>
                  <a:pt x="1105236" y="2507551"/>
                </a:lnTo>
                <a:lnTo>
                  <a:pt x="1114960" y="2666955"/>
                </a:lnTo>
                <a:lnTo>
                  <a:pt x="1132031" y="2804710"/>
                </a:lnTo>
                <a:lnTo>
                  <a:pt x="1143141" y="2948074"/>
                </a:lnTo>
                <a:lnTo>
                  <a:pt x="1159500" y="3089564"/>
                </a:lnTo>
                <a:lnTo>
                  <a:pt x="1178615" y="3224700"/>
                </a:lnTo>
                <a:lnTo>
                  <a:pt x="1195215" y="3367256"/>
                </a:lnTo>
                <a:lnTo>
                  <a:pt x="1204952" y="3550294"/>
                </a:lnTo>
                <a:lnTo>
                  <a:pt x="1207989" y="3587358"/>
                </a:lnTo>
                <a:lnTo>
                  <a:pt x="1227628" y="3727968"/>
                </a:lnTo>
                <a:lnTo>
                  <a:pt x="1247447" y="3867969"/>
                </a:lnTo>
                <a:lnTo>
                  <a:pt x="1282901" y="4055411"/>
                </a:lnTo>
                <a:lnTo>
                  <a:pt x="1315641" y="4240196"/>
                </a:lnTo>
                <a:lnTo>
                  <a:pt x="1328429" y="4385329"/>
                </a:lnTo>
                <a:lnTo>
                  <a:pt x="1338544" y="4540364"/>
                </a:lnTo>
                <a:lnTo>
                  <a:pt x="1348383" y="468627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SMARTInkAnnotation521"/>
          <p:cNvSpPr/>
          <p:nvPr/>
        </p:nvSpPr>
        <p:spPr>
          <a:xfrm>
            <a:off x="5107781" y="2705695"/>
            <a:ext cx="1107283" cy="3509369"/>
          </a:xfrm>
          <a:custGeom>
            <a:avLst/>
            <a:gdLst/>
            <a:ahLst/>
            <a:cxnLst/>
            <a:rect l="0" t="0" r="0" b="0"/>
            <a:pathLst>
              <a:path w="1107283" h="3509369">
                <a:moveTo>
                  <a:pt x="0" y="0"/>
                </a:moveTo>
                <a:lnTo>
                  <a:pt x="0" y="8562"/>
                </a:lnTo>
                <a:lnTo>
                  <a:pt x="7689" y="16586"/>
                </a:lnTo>
                <a:lnTo>
                  <a:pt x="9094" y="17011"/>
                </a:lnTo>
                <a:lnTo>
                  <a:pt x="13303" y="17482"/>
                </a:lnTo>
                <a:lnTo>
                  <a:pt x="14822" y="18600"/>
                </a:lnTo>
                <a:lnTo>
                  <a:pt x="15834" y="20337"/>
                </a:lnTo>
                <a:lnTo>
                  <a:pt x="16509" y="22488"/>
                </a:lnTo>
                <a:lnTo>
                  <a:pt x="17952" y="23922"/>
                </a:lnTo>
                <a:lnTo>
                  <a:pt x="19906" y="24878"/>
                </a:lnTo>
                <a:lnTo>
                  <a:pt x="24722" y="25940"/>
                </a:lnTo>
                <a:lnTo>
                  <a:pt x="30170" y="26412"/>
                </a:lnTo>
                <a:lnTo>
                  <a:pt x="33012" y="27530"/>
                </a:lnTo>
                <a:lnTo>
                  <a:pt x="56762" y="41006"/>
                </a:lnTo>
                <a:lnTo>
                  <a:pt x="67640" y="44562"/>
                </a:lnTo>
                <a:lnTo>
                  <a:pt x="77148" y="51458"/>
                </a:lnTo>
                <a:lnTo>
                  <a:pt x="87241" y="59785"/>
                </a:lnTo>
                <a:lnTo>
                  <a:pt x="101366" y="67544"/>
                </a:lnTo>
                <a:lnTo>
                  <a:pt x="112276" y="71276"/>
                </a:lnTo>
                <a:lnTo>
                  <a:pt x="143610" y="89462"/>
                </a:lnTo>
                <a:lnTo>
                  <a:pt x="184590" y="110143"/>
                </a:lnTo>
                <a:lnTo>
                  <a:pt x="214319" y="132085"/>
                </a:lnTo>
                <a:lnTo>
                  <a:pt x="232174" y="144970"/>
                </a:lnTo>
                <a:lnTo>
                  <a:pt x="261938" y="172917"/>
                </a:lnTo>
                <a:lnTo>
                  <a:pt x="279797" y="189590"/>
                </a:lnTo>
                <a:lnTo>
                  <a:pt x="309563" y="212588"/>
                </a:lnTo>
                <a:lnTo>
                  <a:pt x="339328" y="241267"/>
                </a:lnTo>
                <a:lnTo>
                  <a:pt x="357188" y="261656"/>
                </a:lnTo>
                <a:lnTo>
                  <a:pt x="386953" y="296835"/>
                </a:lnTo>
                <a:lnTo>
                  <a:pt x="416719" y="327314"/>
                </a:lnTo>
                <a:lnTo>
                  <a:pt x="425980" y="341926"/>
                </a:lnTo>
                <a:lnTo>
                  <a:pt x="434395" y="357350"/>
                </a:lnTo>
                <a:lnTo>
                  <a:pt x="466369" y="404317"/>
                </a:lnTo>
                <a:lnTo>
                  <a:pt x="480157" y="429361"/>
                </a:lnTo>
                <a:lnTo>
                  <a:pt x="488239" y="445819"/>
                </a:lnTo>
                <a:lnTo>
                  <a:pt x="520175" y="491989"/>
                </a:lnTo>
                <a:lnTo>
                  <a:pt x="554208" y="553691"/>
                </a:lnTo>
                <a:lnTo>
                  <a:pt x="569022" y="580445"/>
                </a:lnTo>
                <a:lnTo>
                  <a:pt x="599880" y="642939"/>
                </a:lnTo>
                <a:lnTo>
                  <a:pt x="632107" y="705446"/>
                </a:lnTo>
                <a:lnTo>
                  <a:pt x="651965" y="733227"/>
                </a:lnTo>
                <a:lnTo>
                  <a:pt x="686145" y="821715"/>
                </a:lnTo>
                <a:lnTo>
                  <a:pt x="707509" y="881026"/>
                </a:lnTo>
                <a:lnTo>
                  <a:pt x="717277" y="902544"/>
                </a:lnTo>
                <a:lnTo>
                  <a:pt x="744022" y="1002837"/>
                </a:lnTo>
                <a:lnTo>
                  <a:pt x="767949" y="1100987"/>
                </a:lnTo>
                <a:lnTo>
                  <a:pt x="792758" y="1209415"/>
                </a:lnTo>
                <a:lnTo>
                  <a:pt x="820980" y="1310073"/>
                </a:lnTo>
                <a:lnTo>
                  <a:pt x="850024" y="1408286"/>
                </a:lnTo>
                <a:lnTo>
                  <a:pt x="878195" y="1512115"/>
                </a:lnTo>
                <a:lnTo>
                  <a:pt x="901731" y="1616275"/>
                </a:lnTo>
                <a:lnTo>
                  <a:pt x="931661" y="1765102"/>
                </a:lnTo>
                <a:lnTo>
                  <a:pt x="985242" y="2050475"/>
                </a:lnTo>
                <a:lnTo>
                  <a:pt x="995414" y="2144856"/>
                </a:lnTo>
                <a:lnTo>
                  <a:pt x="1007400" y="2242745"/>
                </a:lnTo>
                <a:lnTo>
                  <a:pt x="1021338" y="2348631"/>
                </a:lnTo>
                <a:lnTo>
                  <a:pt x="1034113" y="2450935"/>
                </a:lnTo>
                <a:lnTo>
                  <a:pt x="1044837" y="2565859"/>
                </a:lnTo>
                <a:lnTo>
                  <a:pt x="1055743" y="2680946"/>
                </a:lnTo>
                <a:lnTo>
                  <a:pt x="1066970" y="2796353"/>
                </a:lnTo>
                <a:lnTo>
                  <a:pt x="1075900" y="2894580"/>
                </a:lnTo>
                <a:lnTo>
                  <a:pt x="1087778" y="2995754"/>
                </a:lnTo>
                <a:lnTo>
                  <a:pt x="1096967" y="3094239"/>
                </a:lnTo>
                <a:lnTo>
                  <a:pt x="1104407" y="3199724"/>
                </a:lnTo>
                <a:lnTo>
                  <a:pt x="1107114" y="3303980"/>
                </a:lnTo>
                <a:lnTo>
                  <a:pt x="1107282" y="35093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SMARTInkAnnotation522"/>
          <p:cNvSpPr/>
          <p:nvPr/>
        </p:nvSpPr>
        <p:spPr>
          <a:xfrm>
            <a:off x="759023" y="3937992"/>
            <a:ext cx="258962" cy="26781"/>
          </a:xfrm>
          <a:custGeom>
            <a:avLst/>
            <a:gdLst/>
            <a:ahLst/>
            <a:cxnLst/>
            <a:rect l="0" t="0" r="0" b="0"/>
            <a:pathLst>
              <a:path w="258962" h="26781">
                <a:moveTo>
                  <a:pt x="0" y="8930"/>
                </a:moveTo>
                <a:lnTo>
                  <a:pt x="8821" y="109"/>
                </a:lnTo>
                <a:lnTo>
                  <a:pt x="8857" y="1065"/>
                </a:lnTo>
                <a:lnTo>
                  <a:pt x="8928" y="9679"/>
                </a:lnTo>
                <a:lnTo>
                  <a:pt x="8930" y="16586"/>
                </a:lnTo>
                <a:lnTo>
                  <a:pt x="9922" y="17011"/>
                </a:lnTo>
                <a:lnTo>
                  <a:pt x="17696" y="17845"/>
                </a:lnTo>
                <a:lnTo>
                  <a:pt x="17860" y="17860"/>
                </a:lnTo>
                <a:lnTo>
                  <a:pt x="22600" y="22600"/>
                </a:lnTo>
                <a:lnTo>
                  <a:pt x="24989" y="23996"/>
                </a:lnTo>
                <a:lnTo>
                  <a:pt x="27573" y="24928"/>
                </a:lnTo>
                <a:lnTo>
                  <a:pt x="34110" y="26422"/>
                </a:lnTo>
                <a:lnTo>
                  <a:pt x="39983" y="26680"/>
                </a:lnTo>
                <a:lnTo>
                  <a:pt x="56668" y="26780"/>
                </a:lnTo>
                <a:lnTo>
                  <a:pt x="59607" y="25791"/>
                </a:lnTo>
                <a:lnTo>
                  <a:pt x="62559" y="24139"/>
                </a:lnTo>
                <a:lnTo>
                  <a:pt x="65518" y="22046"/>
                </a:lnTo>
                <a:lnTo>
                  <a:pt x="69476" y="20651"/>
                </a:lnTo>
                <a:lnTo>
                  <a:pt x="74099" y="19720"/>
                </a:lnTo>
                <a:lnTo>
                  <a:pt x="79165" y="19100"/>
                </a:lnTo>
                <a:lnTo>
                  <a:pt x="83535" y="18687"/>
                </a:lnTo>
                <a:lnTo>
                  <a:pt x="91035" y="18227"/>
                </a:lnTo>
                <a:lnTo>
                  <a:pt x="95417" y="17112"/>
                </a:lnTo>
                <a:lnTo>
                  <a:pt x="100322" y="15377"/>
                </a:lnTo>
                <a:lnTo>
                  <a:pt x="105577" y="13228"/>
                </a:lnTo>
                <a:lnTo>
                  <a:pt x="110072" y="11795"/>
                </a:lnTo>
                <a:lnTo>
                  <a:pt x="114061" y="10840"/>
                </a:lnTo>
                <a:lnTo>
                  <a:pt x="117713" y="10203"/>
                </a:lnTo>
                <a:lnTo>
                  <a:pt x="122132" y="9779"/>
                </a:lnTo>
                <a:lnTo>
                  <a:pt x="127062" y="9496"/>
                </a:lnTo>
                <a:lnTo>
                  <a:pt x="137832" y="9181"/>
                </a:lnTo>
                <a:lnTo>
                  <a:pt x="181293" y="8945"/>
                </a:lnTo>
                <a:lnTo>
                  <a:pt x="210106" y="8933"/>
                </a:lnTo>
                <a:lnTo>
                  <a:pt x="216469" y="7940"/>
                </a:lnTo>
                <a:lnTo>
                  <a:pt x="222695" y="6285"/>
                </a:lnTo>
                <a:lnTo>
                  <a:pt x="228831" y="4190"/>
                </a:lnTo>
                <a:lnTo>
                  <a:pt x="234906" y="2793"/>
                </a:lnTo>
                <a:lnTo>
                  <a:pt x="240940" y="1862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SMARTInkAnnotation523"/>
          <p:cNvSpPr/>
          <p:nvPr/>
        </p:nvSpPr>
        <p:spPr>
          <a:xfrm>
            <a:off x="1196578" y="3893455"/>
            <a:ext cx="178595" cy="17749"/>
          </a:xfrm>
          <a:custGeom>
            <a:avLst/>
            <a:gdLst/>
            <a:ahLst/>
            <a:cxnLst/>
            <a:rect l="0" t="0" r="0" b="0"/>
            <a:pathLst>
              <a:path w="178595" h="17749">
                <a:moveTo>
                  <a:pt x="0" y="17748"/>
                </a:moveTo>
                <a:lnTo>
                  <a:pt x="4741" y="17748"/>
                </a:lnTo>
                <a:lnTo>
                  <a:pt x="6137" y="16756"/>
                </a:lnTo>
                <a:lnTo>
                  <a:pt x="7068" y="15102"/>
                </a:lnTo>
                <a:lnTo>
                  <a:pt x="7688" y="13008"/>
                </a:lnTo>
                <a:lnTo>
                  <a:pt x="9094" y="11611"/>
                </a:lnTo>
                <a:lnTo>
                  <a:pt x="11024" y="10680"/>
                </a:lnTo>
                <a:lnTo>
                  <a:pt x="13302" y="10060"/>
                </a:lnTo>
                <a:lnTo>
                  <a:pt x="15814" y="9646"/>
                </a:lnTo>
                <a:lnTo>
                  <a:pt x="21250" y="9186"/>
                </a:lnTo>
                <a:lnTo>
                  <a:pt x="25081" y="8071"/>
                </a:lnTo>
                <a:lnTo>
                  <a:pt x="29619" y="6336"/>
                </a:lnTo>
                <a:lnTo>
                  <a:pt x="34629" y="4187"/>
                </a:lnTo>
                <a:lnTo>
                  <a:pt x="38961" y="2754"/>
                </a:lnTo>
                <a:lnTo>
                  <a:pt x="42841" y="1799"/>
                </a:lnTo>
                <a:lnTo>
                  <a:pt x="46420" y="1162"/>
                </a:lnTo>
                <a:lnTo>
                  <a:pt x="50791" y="737"/>
                </a:lnTo>
                <a:lnTo>
                  <a:pt x="55688" y="454"/>
                </a:lnTo>
                <a:lnTo>
                  <a:pt x="65430" y="140"/>
                </a:lnTo>
                <a:lnTo>
                  <a:pt x="73067" y="0"/>
                </a:lnTo>
                <a:lnTo>
                  <a:pt x="77485" y="955"/>
                </a:lnTo>
                <a:lnTo>
                  <a:pt x="82414" y="2584"/>
                </a:lnTo>
                <a:lnTo>
                  <a:pt x="87685" y="4662"/>
                </a:lnTo>
                <a:lnTo>
                  <a:pt x="93183" y="6048"/>
                </a:lnTo>
                <a:lnTo>
                  <a:pt x="98833" y="6971"/>
                </a:lnTo>
                <a:lnTo>
                  <a:pt x="104584" y="7587"/>
                </a:lnTo>
                <a:lnTo>
                  <a:pt x="111395" y="7997"/>
                </a:lnTo>
                <a:lnTo>
                  <a:pt x="126900" y="8453"/>
                </a:lnTo>
                <a:lnTo>
                  <a:pt x="178594" y="881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SMARTInkAnnotation524"/>
          <p:cNvSpPr/>
          <p:nvPr/>
        </p:nvSpPr>
        <p:spPr>
          <a:xfrm>
            <a:off x="1535906" y="3866555"/>
            <a:ext cx="321470" cy="8930"/>
          </a:xfrm>
          <a:custGeom>
            <a:avLst/>
            <a:gdLst/>
            <a:ahLst/>
            <a:cxnLst/>
            <a:rect l="0" t="0" r="0" b="0"/>
            <a:pathLst>
              <a:path w="321470" h="8930">
                <a:moveTo>
                  <a:pt x="0" y="0"/>
                </a:moveTo>
                <a:lnTo>
                  <a:pt x="258955" y="0"/>
                </a:lnTo>
                <a:lnTo>
                  <a:pt x="266894" y="992"/>
                </a:lnTo>
                <a:lnTo>
                  <a:pt x="274172" y="2646"/>
                </a:lnTo>
                <a:lnTo>
                  <a:pt x="281008" y="4740"/>
                </a:lnTo>
                <a:lnTo>
                  <a:pt x="287550" y="6137"/>
                </a:lnTo>
                <a:lnTo>
                  <a:pt x="293895" y="7068"/>
                </a:lnTo>
                <a:lnTo>
                  <a:pt x="300110" y="7688"/>
                </a:lnTo>
                <a:lnTo>
                  <a:pt x="305245" y="8102"/>
                </a:lnTo>
                <a:lnTo>
                  <a:pt x="309661" y="8377"/>
                </a:lnTo>
                <a:lnTo>
                  <a:pt x="321469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SMARTInkAnnotation525"/>
          <p:cNvSpPr/>
          <p:nvPr/>
        </p:nvSpPr>
        <p:spPr>
          <a:xfrm>
            <a:off x="2089547" y="3840137"/>
            <a:ext cx="250032" cy="17489"/>
          </a:xfrm>
          <a:custGeom>
            <a:avLst/>
            <a:gdLst/>
            <a:ahLst/>
            <a:cxnLst/>
            <a:rect l="0" t="0" r="0" b="0"/>
            <a:pathLst>
              <a:path w="250032" h="17489">
                <a:moveTo>
                  <a:pt x="0" y="17488"/>
                </a:moveTo>
                <a:lnTo>
                  <a:pt x="0" y="9800"/>
                </a:lnTo>
                <a:lnTo>
                  <a:pt x="992" y="9386"/>
                </a:lnTo>
                <a:lnTo>
                  <a:pt x="4740" y="8926"/>
                </a:lnTo>
                <a:lnTo>
                  <a:pt x="12429" y="8667"/>
                </a:lnTo>
                <a:lnTo>
                  <a:pt x="16223" y="7639"/>
                </a:lnTo>
                <a:lnTo>
                  <a:pt x="20737" y="5961"/>
                </a:lnTo>
                <a:lnTo>
                  <a:pt x="25731" y="3850"/>
                </a:lnTo>
                <a:lnTo>
                  <a:pt x="31045" y="2443"/>
                </a:lnTo>
                <a:lnTo>
                  <a:pt x="36571" y="1504"/>
                </a:lnTo>
                <a:lnTo>
                  <a:pt x="42240" y="880"/>
                </a:lnTo>
                <a:lnTo>
                  <a:pt x="48996" y="463"/>
                </a:lnTo>
                <a:lnTo>
                  <a:pt x="64440" y="0"/>
                </a:lnTo>
                <a:lnTo>
                  <a:pt x="72726" y="868"/>
                </a:lnTo>
                <a:lnTo>
                  <a:pt x="81226" y="2439"/>
                </a:lnTo>
                <a:lnTo>
                  <a:pt x="89869" y="4479"/>
                </a:lnTo>
                <a:lnTo>
                  <a:pt x="99600" y="5839"/>
                </a:lnTo>
                <a:lnTo>
                  <a:pt x="110056" y="6745"/>
                </a:lnTo>
                <a:lnTo>
                  <a:pt x="120996" y="7349"/>
                </a:lnTo>
                <a:lnTo>
                  <a:pt x="131265" y="8745"/>
                </a:lnTo>
                <a:lnTo>
                  <a:pt x="141089" y="10667"/>
                </a:lnTo>
                <a:lnTo>
                  <a:pt x="150614" y="12941"/>
                </a:lnTo>
                <a:lnTo>
                  <a:pt x="160932" y="14456"/>
                </a:lnTo>
                <a:lnTo>
                  <a:pt x="171780" y="15467"/>
                </a:lnTo>
                <a:lnTo>
                  <a:pt x="182981" y="16141"/>
                </a:lnTo>
                <a:lnTo>
                  <a:pt x="203364" y="16889"/>
                </a:lnTo>
                <a:lnTo>
                  <a:pt x="250031" y="1748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SMARTInkAnnotation526"/>
          <p:cNvSpPr/>
          <p:nvPr/>
        </p:nvSpPr>
        <p:spPr>
          <a:xfrm>
            <a:off x="2518172" y="3795495"/>
            <a:ext cx="321470" cy="17483"/>
          </a:xfrm>
          <a:custGeom>
            <a:avLst/>
            <a:gdLst/>
            <a:ahLst/>
            <a:cxnLst/>
            <a:rect l="0" t="0" r="0" b="0"/>
            <a:pathLst>
              <a:path w="321470" h="17483">
                <a:moveTo>
                  <a:pt x="0" y="17482"/>
                </a:moveTo>
                <a:lnTo>
                  <a:pt x="4740" y="12741"/>
                </a:lnTo>
                <a:lnTo>
                  <a:pt x="9113" y="11344"/>
                </a:lnTo>
                <a:lnTo>
                  <a:pt x="15005" y="10414"/>
                </a:lnTo>
                <a:lnTo>
                  <a:pt x="21910" y="9793"/>
                </a:lnTo>
                <a:lnTo>
                  <a:pt x="27505" y="9379"/>
                </a:lnTo>
                <a:lnTo>
                  <a:pt x="36368" y="8920"/>
                </a:lnTo>
                <a:lnTo>
                  <a:pt x="42104" y="7805"/>
                </a:lnTo>
                <a:lnTo>
                  <a:pt x="48905" y="6069"/>
                </a:lnTo>
                <a:lnTo>
                  <a:pt x="56416" y="3920"/>
                </a:lnTo>
                <a:lnTo>
                  <a:pt x="65392" y="2488"/>
                </a:lnTo>
                <a:lnTo>
                  <a:pt x="75345" y="1533"/>
                </a:lnTo>
                <a:lnTo>
                  <a:pt x="85949" y="896"/>
                </a:lnTo>
                <a:lnTo>
                  <a:pt x="108314" y="188"/>
                </a:lnTo>
                <a:lnTo>
                  <a:pt x="119834" y="0"/>
                </a:lnTo>
                <a:lnTo>
                  <a:pt x="131483" y="866"/>
                </a:lnTo>
                <a:lnTo>
                  <a:pt x="143218" y="2436"/>
                </a:lnTo>
                <a:lnTo>
                  <a:pt x="155010" y="4475"/>
                </a:lnTo>
                <a:lnTo>
                  <a:pt x="166840" y="5833"/>
                </a:lnTo>
                <a:lnTo>
                  <a:pt x="178695" y="6740"/>
                </a:lnTo>
                <a:lnTo>
                  <a:pt x="190568" y="7344"/>
                </a:lnTo>
                <a:lnTo>
                  <a:pt x="214342" y="8015"/>
                </a:lnTo>
                <a:lnTo>
                  <a:pt x="257203" y="8446"/>
                </a:lnTo>
                <a:lnTo>
                  <a:pt x="266718" y="9473"/>
                </a:lnTo>
                <a:lnTo>
                  <a:pt x="276039" y="11151"/>
                </a:lnTo>
                <a:lnTo>
                  <a:pt x="285229" y="13261"/>
                </a:lnTo>
                <a:lnTo>
                  <a:pt x="293340" y="14668"/>
                </a:lnTo>
                <a:lnTo>
                  <a:pt x="300732" y="15605"/>
                </a:lnTo>
                <a:lnTo>
                  <a:pt x="321469" y="1748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SMARTInkAnnotation527"/>
          <p:cNvSpPr/>
          <p:nvPr/>
        </p:nvSpPr>
        <p:spPr>
          <a:xfrm>
            <a:off x="3223617" y="3875484"/>
            <a:ext cx="133947" cy="8931"/>
          </a:xfrm>
          <a:custGeom>
            <a:avLst/>
            <a:gdLst/>
            <a:ahLst/>
            <a:cxnLst/>
            <a:rect l="0" t="0" r="0" b="0"/>
            <a:pathLst>
              <a:path w="133947" h="8931">
                <a:moveTo>
                  <a:pt x="0" y="0"/>
                </a:moveTo>
                <a:lnTo>
                  <a:pt x="81049" y="0"/>
                </a:lnTo>
                <a:lnTo>
                  <a:pt x="88759" y="993"/>
                </a:lnTo>
                <a:lnTo>
                  <a:pt x="95884" y="2646"/>
                </a:lnTo>
                <a:lnTo>
                  <a:pt x="102618" y="4741"/>
                </a:lnTo>
                <a:lnTo>
                  <a:pt x="109092" y="6137"/>
                </a:lnTo>
                <a:lnTo>
                  <a:pt x="115392" y="7069"/>
                </a:lnTo>
                <a:lnTo>
                  <a:pt x="133946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SMARTInkAnnotation528"/>
          <p:cNvSpPr/>
          <p:nvPr/>
        </p:nvSpPr>
        <p:spPr>
          <a:xfrm>
            <a:off x="4268391" y="3893344"/>
            <a:ext cx="312540" cy="35720"/>
          </a:xfrm>
          <a:custGeom>
            <a:avLst/>
            <a:gdLst/>
            <a:ahLst/>
            <a:cxnLst/>
            <a:rect l="0" t="0" r="0" b="0"/>
            <a:pathLst>
              <a:path w="312540" h="35720">
                <a:moveTo>
                  <a:pt x="0" y="0"/>
                </a:moveTo>
                <a:lnTo>
                  <a:pt x="20990" y="0"/>
                </a:lnTo>
                <a:lnTo>
                  <a:pt x="24907" y="992"/>
                </a:lnTo>
                <a:lnTo>
                  <a:pt x="29503" y="2646"/>
                </a:lnTo>
                <a:lnTo>
                  <a:pt x="34551" y="4740"/>
                </a:lnTo>
                <a:lnTo>
                  <a:pt x="40893" y="6137"/>
                </a:lnTo>
                <a:lnTo>
                  <a:pt x="48098" y="7068"/>
                </a:lnTo>
                <a:lnTo>
                  <a:pt x="55878" y="7688"/>
                </a:lnTo>
                <a:lnTo>
                  <a:pt x="64040" y="8102"/>
                </a:lnTo>
                <a:lnTo>
                  <a:pt x="81048" y="8562"/>
                </a:lnTo>
                <a:lnTo>
                  <a:pt x="89750" y="9676"/>
                </a:lnTo>
                <a:lnTo>
                  <a:pt x="98529" y="11412"/>
                </a:lnTo>
                <a:lnTo>
                  <a:pt x="107358" y="13561"/>
                </a:lnTo>
                <a:lnTo>
                  <a:pt x="117212" y="14994"/>
                </a:lnTo>
                <a:lnTo>
                  <a:pt x="127751" y="15949"/>
                </a:lnTo>
                <a:lnTo>
                  <a:pt x="138745" y="16586"/>
                </a:lnTo>
                <a:lnTo>
                  <a:pt x="150044" y="18002"/>
                </a:lnTo>
                <a:lnTo>
                  <a:pt x="161544" y="19939"/>
                </a:lnTo>
                <a:lnTo>
                  <a:pt x="173181" y="22222"/>
                </a:lnTo>
                <a:lnTo>
                  <a:pt x="184907" y="23744"/>
                </a:lnTo>
                <a:lnTo>
                  <a:pt x="196693" y="24759"/>
                </a:lnTo>
                <a:lnTo>
                  <a:pt x="208519" y="25436"/>
                </a:lnTo>
                <a:lnTo>
                  <a:pt x="232242" y="26188"/>
                </a:lnTo>
                <a:lnTo>
                  <a:pt x="275070" y="26670"/>
                </a:lnTo>
                <a:lnTo>
                  <a:pt x="283591" y="27702"/>
                </a:lnTo>
                <a:lnTo>
                  <a:pt x="291255" y="29382"/>
                </a:lnTo>
                <a:lnTo>
                  <a:pt x="312539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SMARTInkAnnotation529"/>
          <p:cNvSpPr/>
          <p:nvPr/>
        </p:nvSpPr>
        <p:spPr>
          <a:xfrm>
            <a:off x="4795242" y="3875484"/>
            <a:ext cx="267892" cy="1"/>
          </a:xfrm>
          <a:custGeom>
            <a:avLst/>
            <a:gdLst/>
            <a:ahLst/>
            <a:cxnLst/>
            <a:rect l="0" t="0" r="0" b="0"/>
            <a:pathLst>
              <a:path w="267892" h="1">
                <a:moveTo>
                  <a:pt x="0" y="0"/>
                </a:move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SMARTInkAnnotation530"/>
          <p:cNvSpPr/>
          <p:nvPr/>
        </p:nvSpPr>
        <p:spPr>
          <a:xfrm>
            <a:off x="5965031" y="3848695"/>
            <a:ext cx="348259" cy="8931"/>
          </a:xfrm>
          <a:custGeom>
            <a:avLst/>
            <a:gdLst/>
            <a:ahLst/>
            <a:cxnLst/>
            <a:rect l="0" t="0" r="0" b="0"/>
            <a:pathLst>
              <a:path w="348259" h="8931">
                <a:moveTo>
                  <a:pt x="0" y="8930"/>
                </a:moveTo>
                <a:lnTo>
                  <a:pt x="4740" y="8930"/>
                </a:lnTo>
                <a:lnTo>
                  <a:pt x="7128" y="7937"/>
                </a:lnTo>
                <a:lnTo>
                  <a:pt x="9714" y="6284"/>
                </a:lnTo>
                <a:lnTo>
                  <a:pt x="12429" y="4190"/>
                </a:lnTo>
                <a:lnTo>
                  <a:pt x="15231" y="2793"/>
                </a:lnTo>
                <a:lnTo>
                  <a:pt x="18092" y="1862"/>
                </a:lnTo>
                <a:lnTo>
                  <a:pt x="20991" y="1242"/>
                </a:lnTo>
                <a:lnTo>
                  <a:pt x="25901" y="828"/>
                </a:lnTo>
                <a:lnTo>
                  <a:pt x="32150" y="552"/>
                </a:lnTo>
                <a:lnTo>
                  <a:pt x="47031" y="246"/>
                </a:lnTo>
                <a:lnTo>
                  <a:pt x="34825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SMARTInkAnnotation531"/>
          <p:cNvSpPr/>
          <p:nvPr/>
        </p:nvSpPr>
        <p:spPr>
          <a:xfrm>
            <a:off x="6402586" y="3839766"/>
            <a:ext cx="187524" cy="8930"/>
          </a:xfrm>
          <a:custGeom>
            <a:avLst/>
            <a:gdLst/>
            <a:ahLst/>
            <a:cxnLst/>
            <a:rect l="0" t="0" r="0" b="0"/>
            <a:pathLst>
              <a:path w="187524" h="8930">
                <a:moveTo>
                  <a:pt x="0" y="0"/>
                </a:moveTo>
                <a:lnTo>
                  <a:pt x="0" y="4740"/>
                </a:lnTo>
                <a:lnTo>
                  <a:pt x="1984" y="6136"/>
                </a:lnTo>
                <a:lnTo>
                  <a:pt x="5291" y="7068"/>
                </a:lnTo>
                <a:lnTo>
                  <a:pt x="9481" y="7688"/>
                </a:lnTo>
                <a:lnTo>
                  <a:pt x="13266" y="8102"/>
                </a:lnTo>
                <a:lnTo>
                  <a:pt x="16781" y="8377"/>
                </a:lnTo>
                <a:lnTo>
                  <a:pt x="20117" y="8562"/>
                </a:lnTo>
                <a:lnTo>
                  <a:pt x="29115" y="8766"/>
                </a:lnTo>
                <a:lnTo>
                  <a:pt x="187523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SMARTInkAnnotation532"/>
          <p:cNvSpPr/>
          <p:nvPr/>
        </p:nvSpPr>
        <p:spPr>
          <a:xfrm>
            <a:off x="6750844" y="3795229"/>
            <a:ext cx="116087" cy="17749"/>
          </a:xfrm>
          <a:custGeom>
            <a:avLst/>
            <a:gdLst/>
            <a:ahLst/>
            <a:cxnLst/>
            <a:rect l="0" t="0" r="0" b="0"/>
            <a:pathLst>
              <a:path w="116087" h="17749">
                <a:moveTo>
                  <a:pt x="0" y="17748"/>
                </a:moveTo>
                <a:lnTo>
                  <a:pt x="0" y="13007"/>
                </a:lnTo>
                <a:lnTo>
                  <a:pt x="991" y="11610"/>
                </a:lnTo>
                <a:lnTo>
                  <a:pt x="2645" y="10679"/>
                </a:lnTo>
                <a:lnTo>
                  <a:pt x="7688" y="9185"/>
                </a:lnTo>
                <a:lnTo>
                  <a:pt x="10086" y="8071"/>
                </a:lnTo>
                <a:lnTo>
                  <a:pt x="18043" y="4186"/>
                </a:lnTo>
                <a:lnTo>
                  <a:pt x="22943" y="2754"/>
                </a:lnTo>
                <a:lnTo>
                  <a:pt x="28193" y="1799"/>
                </a:lnTo>
                <a:lnTo>
                  <a:pt x="33679" y="1162"/>
                </a:lnTo>
                <a:lnTo>
                  <a:pt x="40311" y="737"/>
                </a:lnTo>
                <a:lnTo>
                  <a:pt x="47710" y="454"/>
                </a:lnTo>
                <a:lnTo>
                  <a:pt x="72344" y="56"/>
                </a:lnTo>
                <a:lnTo>
                  <a:pt x="80972" y="0"/>
                </a:lnTo>
                <a:lnTo>
                  <a:pt x="88708" y="954"/>
                </a:lnTo>
                <a:lnTo>
                  <a:pt x="95849" y="2583"/>
                </a:lnTo>
                <a:lnTo>
                  <a:pt x="116086" y="881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SMARTInkAnnotation533"/>
          <p:cNvSpPr/>
          <p:nvPr/>
        </p:nvSpPr>
        <p:spPr>
          <a:xfrm>
            <a:off x="7108031" y="3768328"/>
            <a:ext cx="71439" cy="8931"/>
          </a:xfrm>
          <a:custGeom>
            <a:avLst/>
            <a:gdLst/>
            <a:ahLst/>
            <a:cxnLst/>
            <a:rect l="0" t="0" r="0" b="0"/>
            <a:pathLst>
              <a:path w="71439" h="8931">
                <a:moveTo>
                  <a:pt x="0" y="8930"/>
                </a:moveTo>
                <a:lnTo>
                  <a:pt x="17170" y="8930"/>
                </a:lnTo>
                <a:lnTo>
                  <a:pt x="20376" y="7937"/>
                </a:lnTo>
                <a:lnTo>
                  <a:pt x="22514" y="6284"/>
                </a:lnTo>
                <a:lnTo>
                  <a:pt x="23938" y="4189"/>
                </a:lnTo>
                <a:lnTo>
                  <a:pt x="26873" y="2793"/>
                </a:lnTo>
                <a:lnTo>
                  <a:pt x="30815" y="1862"/>
                </a:lnTo>
                <a:lnTo>
                  <a:pt x="35425" y="1242"/>
                </a:lnTo>
                <a:lnTo>
                  <a:pt x="40485" y="828"/>
                </a:lnTo>
                <a:lnTo>
                  <a:pt x="45841" y="552"/>
                </a:lnTo>
                <a:lnTo>
                  <a:pt x="60215" y="164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SMARTInkAnnotation534"/>
          <p:cNvSpPr/>
          <p:nvPr/>
        </p:nvSpPr>
        <p:spPr>
          <a:xfrm>
            <a:off x="7402711" y="3750837"/>
            <a:ext cx="116087" cy="35352"/>
          </a:xfrm>
          <a:custGeom>
            <a:avLst/>
            <a:gdLst/>
            <a:ahLst/>
            <a:cxnLst/>
            <a:rect l="0" t="0" r="0" b="0"/>
            <a:pathLst>
              <a:path w="116087" h="35352">
                <a:moveTo>
                  <a:pt x="0" y="8561"/>
                </a:moveTo>
                <a:lnTo>
                  <a:pt x="0" y="3821"/>
                </a:lnTo>
                <a:lnTo>
                  <a:pt x="991" y="2425"/>
                </a:lnTo>
                <a:lnTo>
                  <a:pt x="2646" y="1494"/>
                </a:lnTo>
                <a:lnTo>
                  <a:pt x="4739" y="873"/>
                </a:lnTo>
                <a:lnTo>
                  <a:pt x="7128" y="459"/>
                </a:lnTo>
                <a:lnTo>
                  <a:pt x="9713" y="183"/>
                </a:lnTo>
                <a:lnTo>
                  <a:pt x="12429" y="0"/>
                </a:lnTo>
                <a:lnTo>
                  <a:pt x="16223" y="869"/>
                </a:lnTo>
                <a:lnTo>
                  <a:pt x="20737" y="2441"/>
                </a:lnTo>
                <a:lnTo>
                  <a:pt x="25731" y="4481"/>
                </a:lnTo>
                <a:lnTo>
                  <a:pt x="33029" y="6833"/>
                </a:lnTo>
                <a:lnTo>
                  <a:pt x="41862" y="9394"/>
                </a:lnTo>
                <a:lnTo>
                  <a:pt x="51721" y="12093"/>
                </a:lnTo>
                <a:lnTo>
                  <a:pt x="70612" y="17738"/>
                </a:lnTo>
                <a:lnTo>
                  <a:pt x="79818" y="20632"/>
                </a:lnTo>
                <a:lnTo>
                  <a:pt x="87938" y="23554"/>
                </a:lnTo>
                <a:lnTo>
                  <a:pt x="95336" y="26494"/>
                </a:lnTo>
                <a:lnTo>
                  <a:pt x="116086" y="3535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SMARTInkAnnotation535"/>
          <p:cNvSpPr/>
          <p:nvPr/>
        </p:nvSpPr>
        <p:spPr>
          <a:xfrm>
            <a:off x="6563846" y="3009305"/>
            <a:ext cx="151280" cy="321469"/>
          </a:xfrm>
          <a:custGeom>
            <a:avLst/>
            <a:gdLst/>
            <a:ahLst/>
            <a:cxnLst/>
            <a:rect l="0" t="0" r="0" b="0"/>
            <a:pathLst>
              <a:path w="151280" h="321469">
                <a:moveTo>
                  <a:pt x="97701" y="0"/>
                </a:moveTo>
                <a:lnTo>
                  <a:pt x="85272" y="0"/>
                </a:lnTo>
                <a:lnTo>
                  <a:pt x="83462" y="992"/>
                </a:lnTo>
                <a:lnTo>
                  <a:pt x="82255" y="2645"/>
                </a:lnTo>
                <a:lnTo>
                  <a:pt x="81451" y="4740"/>
                </a:lnTo>
                <a:lnTo>
                  <a:pt x="78930" y="7129"/>
                </a:lnTo>
                <a:lnTo>
                  <a:pt x="75265" y="9713"/>
                </a:lnTo>
                <a:lnTo>
                  <a:pt x="70837" y="12428"/>
                </a:lnTo>
                <a:lnTo>
                  <a:pt x="66893" y="15231"/>
                </a:lnTo>
                <a:lnTo>
                  <a:pt x="63271" y="18091"/>
                </a:lnTo>
                <a:lnTo>
                  <a:pt x="59865" y="20990"/>
                </a:lnTo>
                <a:lnTo>
                  <a:pt x="55610" y="24908"/>
                </a:lnTo>
                <a:lnTo>
                  <a:pt x="45590" y="34552"/>
                </a:lnTo>
                <a:lnTo>
                  <a:pt x="41131" y="40894"/>
                </a:lnTo>
                <a:lnTo>
                  <a:pt x="37168" y="48098"/>
                </a:lnTo>
                <a:lnTo>
                  <a:pt x="33533" y="55878"/>
                </a:lnTo>
                <a:lnTo>
                  <a:pt x="30117" y="64041"/>
                </a:lnTo>
                <a:lnTo>
                  <a:pt x="26849" y="72459"/>
                </a:lnTo>
                <a:lnTo>
                  <a:pt x="20571" y="89751"/>
                </a:lnTo>
                <a:lnTo>
                  <a:pt x="14473" y="107358"/>
                </a:lnTo>
                <a:lnTo>
                  <a:pt x="11457" y="117212"/>
                </a:lnTo>
                <a:lnTo>
                  <a:pt x="5461" y="138745"/>
                </a:lnTo>
                <a:lnTo>
                  <a:pt x="3466" y="150043"/>
                </a:lnTo>
                <a:lnTo>
                  <a:pt x="2135" y="161544"/>
                </a:lnTo>
                <a:lnTo>
                  <a:pt x="1249" y="173180"/>
                </a:lnTo>
                <a:lnTo>
                  <a:pt x="657" y="184907"/>
                </a:lnTo>
                <a:lnTo>
                  <a:pt x="0" y="208519"/>
                </a:lnTo>
                <a:lnTo>
                  <a:pt x="817" y="219380"/>
                </a:lnTo>
                <a:lnTo>
                  <a:pt x="2354" y="229597"/>
                </a:lnTo>
                <a:lnTo>
                  <a:pt x="4370" y="239384"/>
                </a:lnTo>
                <a:lnTo>
                  <a:pt x="7699" y="248886"/>
                </a:lnTo>
                <a:lnTo>
                  <a:pt x="11903" y="258198"/>
                </a:lnTo>
                <a:lnTo>
                  <a:pt x="16690" y="267382"/>
                </a:lnTo>
                <a:lnTo>
                  <a:pt x="21865" y="275489"/>
                </a:lnTo>
                <a:lnTo>
                  <a:pt x="27300" y="282878"/>
                </a:lnTo>
                <a:lnTo>
                  <a:pt x="32908" y="289788"/>
                </a:lnTo>
                <a:lnTo>
                  <a:pt x="39622" y="295387"/>
                </a:lnTo>
                <a:lnTo>
                  <a:pt x="47075" y="300112"/>
                </a:lnTo>
                <a:lnTo>
                  <a:pt x="55021" y="304254"/>
                </a:lnTo>
                <a:lnTo>
                  <a:pt x="63294" y="308008"/>
                </a:lnTo>
                <a:lnTo>
                  <a:pt x="71786" y="311503"/>
                </a:lnTo>
                <a:lnTo>
                  <a:pt x="80425" y="314825"/>
                </a:lnTo>
                <a:lnTo>
                  <a:pt x="92137" y="317039"/>
                </a:lnTo>
                <a:lnTo>
                  <a:pt x="105897" y="318516"/>
                </a:lnTo>
                <a:lnTo>
                  <a:pt x="151279" y="32146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SMARTInkAnnotation536"/>
          <p:cNvSpPr/>
          <p:nvPr/>
        </p:nvSpPr>
        <p:spPr>
          <a:xfrm>
            <a:off x="6786563" y="3089672"/>
            <a:ext cx="160010" cy="176273"/>
          </a:xfrm>
          <a:custGeom>
            <a:avLst/>
            <a:gdLst/>
            <a:ahLst/>
            <a:cxnLst/>
            <a:rect l="0" t="0" r="0" b="0"/>
            <a:pathLst>
              <a:path w="160010" h="176273">
                <a:moveTo>
                  <a:pt x="44648" y="17859"/>
                </a:moveTo>
                <a:lnTo>
                  <a:pt x="28139" y="17859"/>
                </a:lnTo>
                <a:lnTo>
                  <a:pt x="24742" y="23151"/>
                </a:lnTo>
                <a:lnTo>
                  <a:pt x="22448" y="27340"/>
                </a:lnTo>
                <a:lnTo>
                  <a:pt x="19926" y="31125"/>
                </a:lnTo>
                <a:lnTo>
                  <a:pt x="17253" y="34640"/>
                </a:lnTo>
                <a:lnTo>
                  <a:pt x="14478" y="37977"/>
                </a:lnTo>
                <a:lnTo>
                  <a:pt x="12629" y="42185"/>
                </a:lnTo>
                <a:lnTo>
                  <a:pt x="11396" y="46975"/>
                </a:lnTo>
                <a:lnTo>
                  <a:pt x="10574" y="52153"/>
                </a:lnTo>
                <a:lnTo>
                  <a:pt x="9033" y="58581"/>
                </a:lnTo>
                <a:lnTo>
                  <a:pt x="7014" y="65843"/>
                </a:lnTo>
                <a:lnTo>
                  <a:pt x="4676" y="73661"/>
                </a:lnTo>
                <a:lnTo>
                  <a:pt x="3117" y="80857"/>
                </a:lnTo>
                <a:lnTo>
                  <a:pt x="2078" y="87639"/>
                </a:lnTo>
                <a:lnTo>
                  <a:pt x="1385" y="94145"/>
                </a:lnTo>
                <a:lnTo>
                  <a:pt x="923" y="101458"/>
                </a:lnTo>
                <a:lnTo>
                  <a:pt x="615" y="109311"/>
                </a:lnTo>
                <a:lnTo>
                  <a:pt x="410" y="117522"/>
                </a:lnTo>
                <a:lnTo>
                  <a:pt x="1265" y="124981"/>
                </a:lnTo>
                <a:lnTo>
                  <a:pt x="2827" y="131938"/>
                </a:lnTo>
                <a:lnTo>
                  <a:pt x="4862" y="138560"/>
                </a:lnTo>
                <a:lnTo>
                  <a:pt x="8202" y="144959"/>
                </a:lnTo>
                <a:lnTo>
                  <a:pt x="12413" y="151210"/>
                </a:lnTo>
                <a:lnTo>
                  <a:pt x="17205" y="157361"/>
                </a:lnTo>
                <a:lnTo>
                  <a:pt x="22383" y="162454"/>
                </a:lnTo>
                <a:lnTo>
                  <a:pt x="27821" y="166842"/>
                </a:lnTo>
                <a:lnTo>
                  <a:pt x="33430" y="170759"/>
                </a:lnTo>
                <a:lnTo>
                  <a:pt x="41137" y="173370"/>
                </a:lnTo>
                <a:lnTo>
                  <a:pt x="50245" y="175111"/>
                </a:lnTo>
                <a:lnTo>
                  <a:pt x="60286" y="176272"/>
                </a:lnTo>
                <a:lnTo>
                  <a:pt x="69956" y="176053"/>
                </a:lnTo>
                <a:lnTo>
                  <a:pt x="79379" y="174916"/>
                </a:lnTo>
                <a:lnTo>
                  <a:pt x="88638" y="173165"/>
                </a:lnTo>
                <a:lnTo>
                  <a:pt x="97787" y="171006"/>
                </a:lnTo>
                <a:lnTo>
                  <a:pt x="106863" y="168574"/>
                </a:lnTo>
                <a:lnTo>
                  <a:pt x="115890" y="165961"/>
                </a:lnTo>
                <a:lnTo>
                  <a:pt x="123893" y="162234"/>
                </a:lnTo>
                <a:lnTo>
                  <a:pt x="131212" y="157766"/>
                </a:lnTo>
                <a:lnTo>
                  <a:pt x="138076" y="152802"/>
                </a:lnTo>
                <a:lnTo>
                  <a:pt x="143645" y="147509"/>
                </a:lnTo>
                <a:lnTo>
                  <a:pt x="148349" y="141995"/>
                </a:lnTo>
                <a:lnTo>
                  <a:pt x="152477" y="136335"/>
                </a:lnTo>
                <a:lnTo>
                  <a:pt x="155230" y="129585"/>
                </a:lnTo>
                <a:lnTo>
                  <a:pt x="157064" y="122109"/>
                </a:lnTo>
                <a:lnTo>
                  <a:pt x="158288" y="114148"/>
                </a:lnTo>
                <a:lnTo>
                  <a:pt x="159102" y="105864"/>
                </a:lnTo>
                <a:lnTo>
                  <a:pt x="159646" y="97365"/>
                </a:lnTo>
                <a:lnTo>
                  <a:pt x="160009" y="88723"/>
                </a:lnTo>
                <a:lnTo>
                  <a:pt x="158267" y="80976"/>
                </a:lnTo>
                <a:lnTo>
                  <a:pt x="155120" y="73828"/>
                </a:lnTo>
                <a:lnTo>
                  <a:pt x="151038" y="67078"/>
                </a:lnTo>
                <a:lnTo>
                  <a:pt x="145340" y="60593"/>
                </a:lnTo>
                <a:lnTo>
                  <a:pt x="138565" y="54286"/>
                </a:lnTo>
                <a:lnTo>
                  <a:pt x="131072" y="48097"/>
                </a:lnTo>
                <a:lnTo>
                  <a:pt x="124092" y="41986"/>
                </a:lnTo>
                <a:lnTo>
                  <a:pt x="117454" y="35928"/>
                </a:lnTo>
                <a:lnTo>
                  <a:pt x="111045" y="29905"/>
                </a:lnTo>
                <a:lnTo>
                  <a:pt x="103796" y="24898"/>
                </a:lnTo>
                <a:lnTo>
                  <a:pt x="95986" y="20567"/>
                </a:lnTo>
                <a:lnTo>
                  <a:pt x="87803" y="16688"/>
                </a:lnTo>
                <a:lnTo>
                  <a:pt x="79371" y="13110"/>
                </a:lnTo>
                <a:lnTo>
                  <a:pt x="70773" y="9732"/>
                </a:lnTo>
                <a:lnTo>
                  <a:pt x="62065" y="6488"/>
                </a:lnTo>
                <a:lnTo>
                  <a:pt x="54274" y="4325"/>
                </a:lnTo>
                <a:lnTo>
                  <a:pt x="47097" y="2883"/>
                </a:lnTo>
                <a:lnTo>
                  <a:pt x="40327" y="1922"/>
                </a:lnTo>
                <a:lnTo>
                  <a:pt x="33830" y="1281"/>
                </a:lnTo>
                <a:lnTo>
                  <a:pt x="27515" y="854"/>
                </a:lnTo>
                <a:lnTo>
                  <a:pt x="16197" y="38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SMARTInkAnnotation537"/>
          <p:cNvSpPr/>
          <p:nvPr/>
        </p:nvSpPr>
        <p:spPr>
          <a:xfrm>
            <a:off x="6956227" y="3018234"/>
            <a:ext cx="151805" cy="196441"/>
          </a:xfrm>
          <a:custGeom>
            <a:avLst/>
            <a:gdLst/>
            <a:ahLst/>
            <a:cxnLst/>
            <a:rect l="0" t="0" r="0" b="0"/>
            <a:pathLst>
              <a:path w="151805" h="196441">
                <a:moveTo>
                  <a:pt x="0" y="116086"/>
                </a:moveTo>
                <a:lnTo>
                  <a:pt x="35425" y="116086"/>
                </a:lnTo>
                <a:lnTo>
                  <a:pt x="40484" y="117079"/>
                </a:lnTo>
                <a:lnTo>
                  <a:pt x="45840" y="118732"/>
                </a:lnTo>
                <a:lnTo>
                  <a:pt x="51396" y="120827"/>
                </a:lnTo>
                <a:lnTo>
                  <a:pt x="57084" y="123215"/>
                </a:lnTo>
                <a:lnTo>
                  <a:pt x="62861" y="125800"/>
                </a:lnTo>
                <a:lnTo>
                  <a:pt x="74570" y="131318"/>
                </a:lnTo>
                <a:lnTo>
                  <a:pt x="86390" y="137077"/>
                </a:lnTo>
                <a:lnTo>
                  <a:pt x="91327" y="140994"/>
                </a:lnTo>
                <a:lnTo>
                  <a:pt x="95612" y="145590"/>
                </a:lnTo>
                <a:lnTo>
                  <a:pt x="99459" y="150638"/>
                </a:lnTo>
                <a:lnTo>
                  <a:pt x="103017" y="154996"/>
                </a:lnTo>
                <a:lnTo>
                  <a:pt x="106381" y="158893"/>
                </a:lnTo>
                <a:lnTo>
                  <a:pt x="109615" y="162484"/>
                </a:lnTo>
                <a:lnTo>
                  <a:pt x="111773" y="165870"/>
                </a:lnTo>
                <a:lnTo>
                  <a:pt x="113210" y="169119"/>
                </a:lnTo>
                <a:lnTo>
                  <a:pt x="114169" y="172277"/>
                </a:lnTo>
                <a:lnTo>
                  <a:pt x="114807" y="175375"/>
                </a:lnTo>
                <a:lnTo>
                  <a:pt x="115517" y="181463"/>
                </a:lnTo>
                <a:lnTo>
                  <a:pt x="116699" y="184476"/>
                </a:lnTo>
                <a:lnTo>
                  <a:pt x="120657" y="190468"/>
                </a:lnTo>
                <a:lnTo>
                  <a:pt x="123724" y="194680"/>
                </a:lnTo>
                <a:lnTo>
                  <a:pt x="123163" y="195271"/>
                </a:lnTo>
                <a:lnTo>
                  <a:pt x="118623" y="196103"/>
                </a:lnTo>
                <a:lnTo>
                  <a:pt x="115316" y="196423"/>
                </a:lnTo>
                <a:lnTo>
                  <a:pt x="111444" y="196440"/>
                </a:lnTo>
                <a:lnTo>
                  <a:pt x="110015" y="194460"/>
                </a:lnTo>
                <a:lnTo>
                  <a:pt x="109062" y="191156"/>
                </a:lnTo>
                <a:lnTo>
                  <a:pt x="108426" y="186968"/>
                </a:lnTo>
                <a:lnTo>
                  <a:pt x="107011" y="182193"/>
                </a:lnTo>
                <a:lnTo>
                  <a:pt x="105075" y="177024"/>
                </a:lnTo>
                <a:lnTo>
                  <a:pt x="102792" y="171595"/>
                </a:lnTo>
                <a:lnTo>
                  <a:pt x="101270" y="165990"/>
                </a:lnTo>
                <a:lnTo>
                  <a:pt x="100255" y="160270"/>
                </a:lnTo>
                <a:lnTo>
                  <a:pt x="99579" y="154472"/>
                </a:lnTo>
                <a:lnTo>
                  <a:pt x="98135" y="147630"/>
                </a:lnTo>
                <a:lnTo>
                  <a:pt x="96181" y="140092"/>
                </a:lnTo>
                <a:lnTo>
                  <a:pt x="93886" y="132090"/>
                </a:lnTo>
                <a:lnTo>
                  <a:pt x="92357" y="124771"/>
                </a:lnTo>
                <a:lnTo>
                  <a:pt x="91336" y="117908"/>
                </a:lnTo>
                <a:lnTo>
                  <a:pt x="90656" y="111347"/>
                </a:lnTo>
                <a:lnTo>
                  <a:pt x="90203" y="103997"/>
                </a:lnTo>
                <a:lnTo>
                  <a:pt x="89700" y="87893"/>
                </a:lnTo>
                <a:lnTo>
                  <a:pt x="89416" y="66832"/>
                </a:lnTo>
                <a:lnTo>
                  <a:pt x="90368" y="60430"/>
                </a:lnTo>
                <a:lnTo>
                  <a:pt x="91995" y="54177"/>
                </a:lnTo>
                <a:lnTo>
                  <a:pt x="94072" y="48025"/>
                </a:lnTo>
                <a:lnTo>
                  <a:pt x="95457" y="41938"/>
                </a:lnTo>
                <a:lnTo>
                  <a:pt x="96379" y="35897"/>
                </a:lnTo>
                <a:lnTo>
                  <a:pt x="96996" y="29884"/>
                </a:lnTo>
                <a:lnTo>
                  <a:pt x="98397" y="24884"/>
                </a:lnTo>
                <a:lnTo>
                  <a:pt x="100324" y="20558"/>
                </a:lnTo>
                <a:lnTo>
                  <a:pt x="102601" y="16682"/>
                </a:lnTo>
                <a:lnTo>
                  <a:pt x="106105" y="14098"/>
                </a:lnTo>
                <a:lnTo>
                  <a:pt x="110424" y="12375"/>
                </a:lnTo>
                <a:lnTo>
                  <a:pt x="115287" y="11227"/>
                </a:lnTo>
                <a:lnTo>
                  <a:pt x="121506" y="9469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SMARTInkAnnotation538"/>
          <p:cNvSpPr/>
          <p:nvPr/>
        </p:nvSpPr>
        <p:spPr>
          <a:xfrm>
            <a:off x="7188398" y="3036094"/>
            <a:ext cx="62509" cy="214313"/>
          </a:xfrm>
          <a:custGeom>
            <a:avLst/>
            <a:gdLst/>
            <a:ahLst/>
            <a:cxnLst/>
            <a:rect l="0" t="0" r="0" b="0"/>
            <a:pathLst>
              <a:path w="62509" h="214313">
                <a:moveTo>
                  <a:pt x="0" y="0"/>
                </a:moveTo>
                <a:lnTo>
                  <a:pt x="0" y="12428"/>
                </a:lnTo>
                <a:lnTo>
                  <a:pt x="992" y="16223"/>
                </a:lnTo>
                <a:lnTo>
                  <a:pt x="2646" y="20737"/>
                </a:lnTo>
                <a:lnTo>
                  <a:pt x="4740" y="25731"/>
                </a:lnTo>
                <a:lnTo>
                  <a:pt x="7129" y="31044"/>
                </a:lnTo>
                <a:lnTo>
                  <a:pt x="12429" y="42240"/>
                </a:lnTo>
                <a:lnTo>
                  <a:pt x="15231" y="48996"/>
                </a:lnTo>
                <a:lnTo>
                  <a:pt x="18092" y="56476"/>
                </a:lnTo>
                <a:lnTo>
                  <a:pt x="23916" y="72725"/>
                </a:lnTo>
                <a:lnTo>
                  <a:pt x="38709" y="116255"/>
                </a:lnTo>
                <a:lnTo>
                  <a:pt x="40689" y="124136"/>
                </a:lnTo>
                <a:lnTo>
                  <a:pt x="42009" y="131374"/>
                </a:lnTo>
                <a:lnTo>
                  <a:pt x="42889" y="138185"/>
                </a:lnTo>
                <a:lnTo>
                  <a:pt x="44467" y="145701"/>
                </a:lnTo>
                <a:lnTo>
                  <a:pt x="46512" y="153689"/>
                </a:lnTo>
                <a:lnTo>
                  <a:pt x="48867" y="161990"/>
                </a:lnTo>
                <a:lnTo>
                  <a:pt x="50438" y="169509"/>
                </a:lnTo>
                <a:lnTo>
                  <a:pt x="51485" y="176506"/>
                </a:lnTo>
                <a:lnTo>
                  <a:pt x="52183" y="183155"/>
                </a:lnTo>
                <a:lnTo>
                  <a:pt x="53640" y="188580"/>
                </a:lnTo>
                <a:lnTo>
                  <a:pt x="55604" y="193188"/>
                </a:lnTo>
                <a:lnTo>
                  <a:pt x="57905" y="197253"/>
                </a:lnTo>
                <a:lnTo>
                  <a:pt x="59439" y="200955"/>
                </a:lnTo>
                <a:lnTo>
                  <a:pt x="60462" y="204415"/>
                </a:lnTo>
                <a:lnTo>
                  <a:pt x="62508" y="21431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SMARTInkAnnotation539"/>
          <p:cNvSpPr/>
          <p:nvPr/>
        </p:nvSpPr>
        <p:spPr>
          <a:xfrm>
            <a:off x="7179469" y="3005417"/>
            <a:ext cx="312540" cy="172840"/>
          </a:xfrm>
          <a:custGeom>
            <a:avLst/>
            <a:gdLst/>
            <a:ahLst/>
            <a:cxnLst/>
            <a:rect l="0" t="0" r="0" b="0"/>
            <a:pathLst>
              <a:path w="312540" h="172840">
                <a:moveTo>
                  <a:pt x="0" y="137833"/>
                </a:moveTo>
                <a:lnTo>
                  <a:pt x="0" y="133092"/>
                </a:lnTo>
                <a:lnTo>
                  <a:pt x="1984" y="131696"/>
                </a:lnTo>
                <a:lnTo>
                  <a:pt x="9481" y="130145"/>
                </a:lnTo>
                <a:lnTo>
                  <a:pt x="16781" y="129455"/>
                </a:lnTo>
                <a:lnTo>
                  <a:pt x="24325" y="129148"/>
                </a:lnTo>
                <a:lnTo>
                  <a:pt x="45337" y="128952"/>
                </a:lnTo>
                <a:lnTo>
                  <a:pt x="68596" y="128913"/>
                </a:lnTo>
                <a:lnTo>
                  <a:pt x="74505" y="127917"/>
                </a:lnTo>
                <a:lnTo>
                  <a:pt x="80427" y="126262"/>
                </a:lnTo>
                <a:lnTo>
                  <a:pt x="86360" y="124166"/>
                </a:lnTo>
                <a:lnTo>
                  <a:pt x="92300" y="122768"/>
                </a:lnTo>
                <a:lnTo>
                  <a:pt x="98244" y="121837"/>
                </a:lnTo>
                <a:lnTo>
                  <a:pt x="104191" y="121216"/>
                </a:lnTo>
                <a:lnTo>
                  <a:pt x="113446" y="120526"/>
                </a:lnTo>
                <a:lnTo>
                  <a:pt x="117303" y="120342"/>
                </a:lnTo>
                <a:lnTo>
                  <a:pt x="126879" y="117491"/>
                </a:lnTo>
                <a:lnTo>
                  <a:pt x="132210" y="115342"/>
                </a:lnTo>
                <a:lnTo>
                  <a:pt x="140781" y="110308"/>
                </a:lnTo>
                <a:lnTo>
                  <a:pt x="144456" y="107577"/>
                </a:lnTo>
                <a:lnTo>
                  <a:pt x="148889" y="104764"/>
                </a:lnTo>
                <a:lnTo>
                  <a:pt x="153830" y="101896"/>
                </a:lnTo>
                <a:lnTo>
                  <a:pt x="164611" y="96064"/>
                </a:lnTo>
                <a:lnTo>
                  <a:pt x="176017" y="90165"/>
                </a:lnTo>
                <a:lnTo>
                  <a:pt x="181837" y="86210"/>
                </a:lnTo>
                <a:lnTo>
                  <a:pt x="187701" y="81590"/>
                </a:lnTo>
                <a:lnTo>
                  <a:pt x="193595" y="76525"/>
                </a:lnTo>
                <a:lnTo>
                  <a:pt x="198516" y="71164"/>
                </a:lnTo>
                <a:lnTo>
                  <a:pt x="202789" y="65606"/>
                </a:lnTo>
                <a:lnTo>
                  <a:pt x="206630" y="59916"/>
                </a:lnTo>
                <a:lnTo>
                  <a:pt x="211175" y="55130"/>
                </a:lnTo>
                <a:lnTo>
                  <a:pt x="216190" y="50948"/>
                </a:lnTo>
                <a:lnTo>
                  <a:pt x="221516" y="47167"/>
                </a:lnTo>
                <a:lnTo>
                  <a:pt x="225068" y="42663"/>
                </a:lnTo>
                <a:lnTo>
                  <a:pt x="227436" y="37675"/>
                </a:lnTo>
                <a:lnTo>
                  <a:pt x="229014" y="32366"/>
                </a:lnTo>
                <a:lnTo>
                  <a:pt x="230067" y="27834"/>
                </a:lnTo>
                <a:lnTo>
                  <a:pt x="230769" y="23821"/>
                </a:lnTo>
                <a:lnTo>
                  <a:pt x="231236" y="20153"/>
                </a:lnTo>
                <a:lnTo>
                  <a:pt x="230555" y="16716"/>
                </a:lnTo>
                <a:lnTo>
                  <a:pt x="229111" y="13432"/>
                </a:lnTo>
                <a:lnTo>
                  <a:pt x="227153" y="10250"/>
                </a:lnTo>
                <a:lnTo>
                  <a:pt x="224858" y="7137"/>
                </a:lnTo>
                <a:lnTo>
                  <a:pt x="222335" y="4070"/>
                </a:lnTo>
                <a:lnTo>
                  <a:pt x="219661" y="1032"/>
                </a:lnTo>
                <a:lnTo>
                  <a:pt x="215894" y="0"/>
                </a:lnTo>
                <a:lnTo>
                  <a:pt x="211397" y="303"/>
                </a:lnTo>
                <a:lnTo>
                  <a:pt x="202102" y="2295"/>
                </a:lnTo>
                <a:lnTo>
                  <a:pt x="194665" y="3180"/>
                </a:lnTo>
                <a:lnTo>
                  <a:pt x="190299" y="5400"/>
                </a:lnTo>
                <a:lnTo>
                  <a:pt x="185405" y="8865"/>
                </a:lnTo>
                <a:lnTo>
                  <a:pt x="180158" y="13159"/>
                </a:lnTo>
                <a:lnTo>
                  <a:pt x="175667" y="17014"/>
                </a:lnTo>
                <a:lnTo>
                  <a:pt x="171682" y="20576"/>
                </a:lnTo>
                <a:lnTo>
                  <a:pt x="168032" y="23943"/>
                </a:lnTo>
                <a:lnTo>
                  <a:pt x="163616" y="29164"/>
                </a:lnTo>
                <a:lnTo>
                  <a:pt x="158686" y="35621"/>
                </a:lnTo>
                <a:lnTo>
                  <a:pt x="153415" y="42903"/>
                </a:lnTo>
                <a:lnTo>
                  <a:pt x="148910" y="49742"/>
                </a:lnTo>
                <a:lnTo>
                  <a:pt x="144913" y="56285"/>
                </a:lnTo>
                <a:lnTo>
                  <a:pt x="141258" y="62632"/>
                </a:lnTo>
                <a:lnTo>
                  <a:pt x="138820" y="69839"/>
                </a:lnTo>
                <a:lnTo>
                  <a:pt x="137194" y="77621"/>
                </a:lnTo>
                <a:lnTo>
                  <a:pt x="136112" y="85786"/>
                </a:lnTo>
                <a:lnTo>
                  <a:pt x="136382" y="93213"/>
                </a:lnTo>
                <a:lnTo>
                  <a:pt x="137553" y="100149"/>
                </a:lnTo>
                <a:lnTo>
                  <a:pt x="139327" y="106757"/>
                </a:lnTo>
                <a:lnTo>
                  <a:pt x="142494" y="114139"/>
                </a:lnTo>
                <a:lnTo>
                  <a:pt x="146589" y="122037"/>
                </a:lnTo>
                <a:lnTo>
                  <a:pt x="151304" y="130279"/>
                </a:lnTo>
                <a:lnTo>
                  <a:pt x="156432" y="137758"/>
                </a:lnTo>
                <a:lnTo>
                  <a:pt x="161835" y="144728"/>
                </a:lnTo>
                <a:lnTo>
                  <a:pt x="167421" y="151359"/>
                </a:lnTo>
                <a:lnTo>
                  <a:pt x="174122" y="156773"/>
                </a:lnTo>
                <a:lnTo>
                  <a:pt x="181565" y="161373"/>
                </a:lnTo>
                <a:lnTo>
                  <a:pt x="189505" y="165433"/>
                </a:lnTo>
                <a:lnTo>
                  <a:pt x="198765" y="168139"/>
                </a:lnTo>
                <a:lnTo>
                  <a:pt x="208909" y="169943"/>
                </a:lnTo>
                <a:lnTo>
                  <a:pt x="219640" y="171146"/>
                </a:lnTo>
                <a:lnTo>
                  <a:pt x="230762" y="171948"/>
                </a:lnTo>
                <a:lnTo>
                  <a:pt x="242146" y="172482"/>
                </a:lnTo>
                <a:lnTo>
                  <a:pt x="253704" y="172839"/>
                </a:lnTo>
                <a:lnTo>
                  <a:pt x="264386" y="172084"/>
                </a:lnTo>
                <a:lnTo>
                  <a:pt x="274485" y="170589"/>
                </a:lnTo>
                <a:lnTo>
                  <a:pt x="284192" y="168600"/>
                </a:lnTo>
                <a:lnTo>
                  <a:pt x="291656" y="166282"/>
                </a:lnTo>
                <a:lnTo>
                  <a:pt x="297626" y="163744"/>
                </a:lnTo>
                <a:lnTo>
                  <a:pt x="312539" y="15569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SMARTInkAnnotation540"/>
          <p:cNvSpPr/>
          <p:nvPr/>
        </p:nvSpPr>
        <p:spPr>
          <a:xfrm>
            <a:off x="7510266" y="3036461"/>
            <a:ext cx="196055" cy="160368"/>
          </a:xfrm>
          <a:custGeom>
            <a:avLst/>
            <a:gdLst/>
            <a:ahLst/>
            <a:cxnLst/>
            <a:rect l="0" t="0" r="0" b="0"/>
            <a:pathLst>
              <a:path w="196055" h="160368">
                <a:moveTo>
                  <a:pt x="17460" y="8562"/>
                </a:moveTo>
                <a:lnTo>
                  <a:pt x="17460" y="3822"/>
                </a:lnTo>
                <a:lnTo>
                  <a:pt x="16468" y="2425"/>
                </a:lnTo>
                <a:lnTo>
                  <a:pt x="14813" y="1494"/>
                </a:lnTo>
                <a:lnTo>
                  <a:pt x="9771" y="0"/>
                </a:lnTo>
                <a:lnTo>
                  <a:pt x="6436" y="2442"/>
                </a:lnTo>
                <a:lnTo>
                  <a:pt x="950" y="7353"/>
                </a:lnTo>
                <a:lnTo>
                  <a:pt x="500" y="9741"/>
                </a:lnTo>
                <a:lnTo>
                  <a:pt x="200" y="13317"/>
                </a:lnTo>
                <a:lnTo>
                  <a:pt x="0" y="17685"/>
                </a:lnTo>
                <a:lnTo>
                  <a:pt x="859" y="22582"/>
                </a:lnTo>
                <a:lnTo>
                  <a:pt x="2423" y="27830"/>
                </a:lnTo>
                <a:lnTo>
                  <a:pt x="4459" y="33314"/>
                </a:lnTo>
                <a:lnTo>
                  <a:pt x="7801" y="39946"/>
                </a:lnTo>
                <a:lnTo>
                  <a:pt x="12012" y="47344"/>
                </a:lnTo>
                <a:lnTo>
                  <a:pt x="16804" y="55253"/>
                </a:lnTo>
                <a:lnTo>
                  <a:pt x="22976" y="62510"/>
                </a:lnTo>
                <a:lnTo>
                  <a:pt x="30067" y="69332"/>
                </a:lnTo>
                <a:lnTo>
                  <a:pt x="37770" y="75864"/>
                </a:lnTo>
                <a:lnTo>
                  <a:pt x="56914" y="91060"/>
                </a:lnTo>
                <a:lnTo>
                  <a:pt x="67575" y="99280"/>
                </a:lnTo>
                <a:lnTo>
                  <a:pt x="77659" y="106744"/>
                </a:lnTo>
                <a:lnTo>
                  <a:pt x="96800" y="120329"/>
                </a:lnTo>
                <a:lnTo>
                  <a:pt x="107064" y="126730"/>
                </a:lnTo>
                <a:lnTo>
                  <a:pt x="117876" y="132981"/>
                </a:lnTo>
                <a:lnTo>
                  <a:pt x="129052" y="139133"/>
                </a:lnTo>
                <a:lnTo>
                  <a:pt x="139480" y="144227"/>
                </a:lnTo>
                <a:lnTo>
                  <a:pt x="149408" y="148615"/>
                </a:lnTo>
                <a:lnTo>
                  <a:pt x="159003" y="152532"/>
                </a:lnTo>
                <a:lnTo>
                  <a:pt x="167385" y="155144"/>
                </a:lnTo>
                <a:lnTo>
                  <a:pt x="174956" y="156885"/>
                </a:lnTo>
                <a:lnTo>
                  <a:pt x="196054" y="1603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SMARTInkAnnotation541"/>
          <p:cNvSpPr/>
          <p:nvPr/>
        </p:nvSpPr>
        <p:spPr>
          <a:xfrm>
            <a:off x="7456289" y="3009305"/>
            <a:ext cx="241103" cy="258962"/>
          </a:xfrm>
          <a:custGeom>
            <a:avLst/>
            <a:gdLst/>
            <a:ahLst/>
            <a:cxnLst/>
            <a:rect l="0" t="0" r="0" b="0"/>
            <a:pathLst>
              <a:path w="241103" h="258962">
                <a:moveTo>
                  <a:pt x="241102" y="0"/>
                </a:moveTo>
                <a:lnTo>
                  <a:pt x="228673" y="0"/>
                </a:lnTo>
                <a:lnTo>
                  <a:pt x="225870" y="992"/>
                </a:lnTo>
                <a:lnTo>
                  <a:pt x="220111" y="4740"/>
                </a:lnTo>
                <a:lnTo>
                  <a:pt x="215201" y="7129"/>
                </a:lnTo>
                <a:lnTo>
                  <a:pt x="208951" y="9713"/>
                </a:lnTo>
                <a:lnTo>
                  <a:pt x="201809" y="12428"/>
                </a:lnTo>
                <a:lnTo>
                  <a:pt x="194071" y="17215"/>
                </a:lnTo>
                <a:lnTo>
                  <a:pt x="185934" y="23383"/>
                </a:lnTo>
                <a:lnTo>
                  <a:pt x="177535" y="30471"/>
                </a:lnTo>
                <a:lnTo>
                  <a:pt x="168958" y="38173"/>
                </a:lnTo>
                <a:lnTo>
                  <a:pt x="151491" y="54669"/>
                </a:lnTo>
                <a:lnTo>
                  <a:pt x="142665" y="64227"/>
                </a:lnTo>
                <a:lnTo>
                  <a:pt x="133806" y="74568"/>
                </a:lnTo>
                <a:lnTo>
                  <a:pt x="93459" y="124421"/>
                </a:lnTo>
                <a:lnTo>
                  <a:pt x="63741" y="162653"/>
                </a:lnTo>
                <a:lnTo>
                  <a:pt x="55393" y="174911"/>
                </a:lnTo>
                <a:lnTo>
                  <a:pt x="47842" y="187053"/>
                </a:lnTo>
                <a:lnTo>
                  <a:pt x="40825" y="199116"/>
                </a:lnTo>
                <a:lnTo>
                  <a:pt x="33170" y="211127"/>
                </a:lnTo>
                <a:lnTo>
                  <a:pt x="25089" y="223103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SMARTInkAnnotation542"/>
          <p:cNvSpPr/>
          <p:nvPr/>
        </p:nvSpPr>
        <p:spPr>
          <a:xfrm>
            <a:off x="7036594" y="4179652"/>
            <a:ext cx="442076" cy="178037"/>
          </a:xfrm>
          <a:custGeom>
            <a:avLst/>
            <a:gdLst/>
            <a:ahLst/>
            <a:cxnLst/>
            <a:rect l="0" t="0" r="0" b="0"/>
            <a:pathLst>
              <a:path w="442076" h="178037">
                <a:moveTo>
                  <a:pt x="0" y="35161"/>
                </a:moveTo>
                <a:lnTo>
                  <a:pt x="0" y="39901"/>
                </a:lnTo>
                <a:lnTo>
                  <a:pt x="991" y="42290"/>
                </a:lnTo>
                <a:lnTo>
                  <a:pt x="4739" y="47589"/>
                </a:lnTo>
                <a:lnTo>
                  <a:pt x="6137" y="51384"/>
                </a:lnTo>
                <a:lnTo>
                  <a:pt x="7068" y="55898"/>
                </a:lnTo>
                <a:lnTo>
                  <a:pt x="7688" y="60891"/>
                </a:lnTo>
                <a:lnTo>
                  <a:pt x="8102" y="66205"/>
                </a:lnTo>
                <a:lnTo>
                  <a:pt x="8378" y="71732"/>
                </a:lnTo>
                <a:lnTo>
                  <a:pt x="8684" y="83164"/>
                </a:lnTo>
                <a:lnTo>
                  <a:pt x="8929" y="177875"/>
                </a:lnTo>
                <a:lnTo>
                  <a:pt x="8929" y="70783"/>
                </a:lnTo>
                <a:lnTo>
                  <a:pt x="9921" y="62877"/>
                </a:lnTo>
                <a:lnTo>
                  <a:pt x="11575" y="55622"/>
                </a:lnTo>
                <a:lnTo>
                  <a:pt x="13669" y="48802"/>
                </a:lnTo>
                <a:lnTo>
                  <a:pt x="16058" y="42270"/>
                </a:lnTo>
                <a:lnTo>
                  <a:pt x="18643" y="35932"/>
                </a:lnTo>
                <a:lnTo>
                  <a:pt x="21358" y="29721"/>
                </a:lnTo>
                <a:lnTo>
                  <a:pt x="25152" y="24589"/>
                </a:lnTo>
                <a:lnTo>
                  <a:pt x="29667" y="20175"/>
                </a:lnTo>
                <a:lnTo>
                  <a:pt x="34660" y="16241"/>
                </a:lnTo>
                <a:lnTo>
                  <a:pt x="38982" y="12625"/>
                </a:lnTo>
                <a:lnTo>
                  <a:pt x="42855" y="9223"/>
                </a:lnTo>
                <a:lnTo>
                  <a:pt x="46429" y="5963"/>
                </a:lnTo>
                <a:lnTo>
                  <a:pt x="50797" y="3789"/>
                </a:lnTo>
                <a:lnTo>
                  <a:pt x="60940" y="1373"/>
                </a:lnTo>
                <a:lnTo>
                  <a:pt x="65431" y="1722"/>
                </a:lnTo>
                <a:lnTo>
                  <a:pt x="69418" y="2946"/>
                </a:lnTo>
                <a:lnTo>
                  <a:pt x="87685" y="12040"/>
                </a:lnTo>
                <a:lnTo>
                  <a:pt x="92191" y="14786"/>
                </a:lnTo>
                <a:lnTo>
                  <a:pt x="96188" y="17608"/>
                </a:lnTo>
                <a:lnTo>
                  <a:pt x="99843" y="20483"/>
                </a:lnTo>
                <a:lnTo>
                  <a:pt x="103273" y="23391"/>
                </a:lnTo>
                <a:lnTo>
                  <a:pt x="106552" y="26322"/>
                </a:lnTo>
                <a:lnTo>
                  <a:pt x="109730" y="29268"/>
                </a:lnTo>
                <a:lnTo>
                  <a:pt x="112841" y="33216"/>
                </a:lnTo>
                <a:lnTo>
                  <a:pt x="115907" y="37833"/>
                </a:lnTo>
                <a:lnTo>
                  <a:pt x="118943" y="42895"/>
                </a:lnTo>
                <a:lnTo>
                  <a:pt x="121959" y="48255"/>
                </a:lnTo>
                <a:lnTo>
                  <a:pt x="127957" y="59501"/>
                </a:lnTo>
                <a:lnTo>
                  <a:pt x="129953" y="64286"/>
                </a:lnTo>
                <a:lnTo>
                  <a:pt x="131283" y="68468"/>
                </a:lnTo>
                <a:lnTo>
                  <a:pt x="132170" y="72248"/>
                </a:lnTo>
                <a:lnTo>
                  <a:pt x="132762" y="75760"/>
                </a:lnTo>
                <a:lnTo>
                  <a:pt x="133156" y="79094"/>
                </a:lnTo>
                <a:lnTo>
                  <a:pt x="133419" y="82309"/>
                </a:lnTo>
                <a:lnTo>
                  <a:pt x="134587" y="85444"/>
                </a:lnTo>
                <a:lnTo>
                  <a:pt x="136357" y="88527"/>
                </a:lnTo>
                <a:lnTo>
                  <a:pt x="138530" y="91574"/>
                </a:lnTo>
                <a:lnTo>
                  <a:pt x="140970" y="93605"/>
                </a:lnTo>
                <a:lnTo>
                  <a:pt x="143589" y="94959"/>
                </a:lnTo>
                <a:lnTo>
                  <a:pt x="149145" y="96464"/>
                </a:lnTo>
                <a:lnTo>
                  <a:pt x="154922" y="97133"/>
                </a:lnTo>
                <a:lnTo>
                  <a:pt x="157851" y="96319"/>
                </a:lnTo>
                <a:lnTo>
                  <a:pt x="163753" y="92769"/>
                </a:lnTo>
                <a:lnTo>
                  <a:pt x="169682" y="87884"/>
                </a:lnTo>
                <a:lnTo>
                  <a:pt x="175625" y="82406"/>
                </a:lnTo>
                <a:lnTo>
                  <a:pt x="181573" y="76663"/>
                </a:lnTo>
                <a:lnTo>
                  <a:pt x="184549" y="72751"/>
                </a:lnTo>
                <a:lnTo>
                  <a:pt x="187525" y="68158"/>
                </a:lnTo>
                <a:lnTo>
                  <a:pt x="190501" y="63112"/>
                </a:lnTo>
                <a:lnTo>
                  <a:pt x="194469" y="58756"/>
                </a:lnTo>
                <a:lnTo>
                  <a:pt x="199098" y="54859"/>
                </a:lnTo>
                <a:lnTo>
                  <a:pt x="204169" y="51269"/>
                </a:lnTo>
                <a:lnTo>
                  <a:pt x="208544" y="47885"/>
                </a:lnTo>
                <a:lnTo>
                  <a:pt x="212450" y="44635"/>
                </a:lnTo>
                <a:lnTo>
                  <a:pt x="216047" y="41477"/>
                </a:lnTo>
                <a:lnTo>
                  <a:pt x="219438" y="39371"/>
                </a:lnTo>
                <a:lnTo>
                  <a:pt x="225850" y="37032"/>
                </a:lnTo>
                <a:lnTo>
                  <a:pt x="228949" y="37400"/>
                </a:lnTo>
                <a:lnTo>
                  <a:pt x="232008" y="38638"/>
                </a:lnTo>
                <a:lnTo>
                  <a:pt x="239305" y="43013"/>
                </a:lnTo>
                <a:lnTo>
                  <a:pt x="245310" y="48511"/>
                </a:lnTo>
                <a:lnTo>
                  <a:pt x="247875" y="51998"/>
                </a:lnTo>
                <a:lnTo>
                  <a:pt x="250578" y="56308"/>
                </a:lnTo>
                <a:lnTo>
                  <a:pt x="253373" y="61165"/>
                </a:lnTo>
                <a:lnTo>
                  <a:pt x="256228" y="65395"/>
                </a:lnTo>
                <a:lnTo>
                  <a:pt x="259123" y="69208"/>
                </a:lnTo>
                <a:lnTo>
                  <a:pt x="262045" y="72742"/>
                </a:lnTo>
                <a:lnTo>
                  <a:pt x="264986" y="76089"/>
                </a:lnTo>
                <a:lnTo>
                  <a:pt x="267938" y="79314"/>
                </a:lnTo>
                <a:lnTo>
                  <a:pt x="270899" y="82455"/>
                </a:lnTo>
                <a:lnTo>
                  <a:pt x="273865" y="86534"/>
                </a:lnTo>
                <a:lnTo>
                  <a:pt x="276834" y="91238"/>
                </a:lnTo>
                <a:lnTo>
                  <a:pt x="279807" y="96358"/>
                </a:lnTo>
                <a:lnTo>
                  <a:pt x="282779" y="100763"/>
                </a:lnTo>
                <a:lnTo>
                  <a:pt x="285754" y="104692"/>
                </a:lnTo>
                <a:lnTo>
                  <a:pt x="288729" y="108304"/>
                </a:lnTo>
                <a:lnTo>
                  <a:pt x="292697" y="111704"/>
                </a:lnTo>
                <a:lnTo>
                  <a:pt x="297327" y="114963"/>
                </a:lnTo>
                <a:lnTo>
                  <a:pt x="302398" y="118128"/>
                </a:lnTo>
                <a:lnTo>
                  <a:pt x="313323" y="121644"/>
                </a:lnTo>
                <a:lnTo>
                  <a:pt x="323802" y="123207"/>
                </a:lnTo>
                <a:lnTo>
                  <a:pt x="336271" y="124086"/>
                </a:lnTo>
                <a:lnTo>
                  <a:pt x="346568" y="124293"/>
                </a:lnTo>
                <a:lnTo>
                  <a:pt x="352092" y="122363"/>
                </a:lnTo>
                <a:lnTo>
                  <a:pt x="357759" y="119092"/>
                </a:lnTo>
                <a:lnTo>
                  <a:pt x="363523" y="114928"/>
                </a:lnTo>
                <a:lnTo>
                  <a:pt x="369348" y="111159"/>
                </a:lnTo>
                <a:lnTo>
                  <a:pt x="375216" y="107654"/>
                </a:lnTo>
                <a:lnTo>
                  <a:pt x="381113" y="104325"/>
                </a:lnTo>
                <a:lnTo>
                  <a:pt x="387029" y="100122"/>
                </a:lnTo>
                <a:lnTo>
                  <a:pt x="392956" y="95336"/>
                </a:lnTo>
                <a:lnTo>
                  <a:pt x="398892" y="90160"/>
                </a:lnTo>
                <a:lnTo>
                  <a:pt x="403843" y="84725"/>
                </a:lnTo>
                <a:lnTo>
                  <a:pt x="408134" y="79118"/>
                </a:lnTo>
                <a:lnTo>
                  <a:pt x="411988" y="73395"/>
                </a:lnTo>
                <a:lnTo>
                  <a:pt x="416542" y="67595"/>
                </a:lnTo>
                <a:lnTo>
                  <a:pt x="421561" y="61745"/>
                </a:lnTo>
                <a:lnTo>
                  <a:pt x="426892" y="55859"/>
                </a:lnTo>
                <a:lnTo>
                  <a:pt x="430446" y="50944"/>
                </a:lnTo>
                <a:lnTo>
                  <a:pt x="432816" y="46675"/>
                </a:lnTo>
                <a:lnTo>
                  <a:pt x="434396" y="42837"/>
                </a:lnTo>
                <a:lnTo>
                  <a:pt x="436441" y="38294"/>
                </a:lnTo>
                <a:lnTo>
                  <a:pt x="441359" y="27954"/>
                </a:lnTo>
                <a:lnTo>
                  <a:pt x="442075" y="23411"/>
                </a:lnTo>
                <a:lnTo>
                  <a:pt x="441561" y="19390"/>
                </a:lnTo>
                <a:lnTo>
                  <a:pt x="440225" y="15717"/>
                </a:lnTo>
                <a:lnTo>
                  <a:pt x="438343" y="12276"/>
                </a:lnTo>
                <a:lnTo>
                  <a:pt x="436096" y="8990"/>
                </a:lnTo>
                <a:lnTo>
                  <a:pt x="433605" y="5807"/>
                </a:lnTo>
                <a:lnTo>
                  <a:pt x="430953" y="3685"/>
                </a:lnTo>
                <a:lnTo>
                  <a:pt x="428192" y="2271"/>
                </a:lnTo>
                <a:lnTo>
                  <a:pt x="422479" y="699"/>
                </a:lnTo>
                <a:lnTo>
                  <a:pt x="416633" y="0"/>
                </a:lnTo>
                <a:lnTo>
                  <a:pt x="408082" y="2336"/>
                </a:lnTo>
                <a:lnTo>
                  <a:pt x="403022" y="4348"/>
                </a:lnTo>
                <a:lnTo>
                  <a:pt x="397667" y="7673"/>
                </a:lnTo>
                <a:lnTo>
                  <a:pt x="392111" y="11874"/>
                </a:lnTo>
                <a:lnTo>
                  <a:pt x="386423" y="16660"/>
                </a:lnTo>
                <a:lnTo>
                  <a:pt x="380646" y="21834"/>
                </a:lnTo>
                <a:lnTo>
                  <a:pt x="368936" y="32876"/>
                </a:lnTo>
                <a:lnTo>
                  <a:pt x="364028" y="38598"/>
                </a:lnTo>
                <a:lnTo>
                  <a:pt x="359763" y="44398"/>
                </a:lnTo>
                <a:lnTo>
                  <a:pt x="355928" y="50248"/>
                </a:lnTo>
                <a:lnTo>
                  <a:pt x="352379" y="56133"/>
                </a:lnTo>
                <a:lnTo>
                  <a:pt x="349021" y="62040"/>
                </a:lnTo>
                <a:lnTo>
                  <a:pt x="345790" y="67963"/>
                </a:lnTo>
                <a:lnTo>
                  <a:pt x="343636" y="74888"/>
                </a:lnTo>
                <a:lnTo>
                  <a:pt x="342200" y="82481"/>
                </a:lnTo>
                <a:lnTo>
                  <a:pt x="341242" y="90520"/>
                </a:lnTo>
                <a:lnTo>
                  <a:pt x="341597" y="97864"/>
                </a:lnTo>
                <a:lnTo>
                  <a:pt x="342825" y="104743"/>
                </a:lnTo>
                <a:lnTo>
                  <a:pt x="344635" y="111315"/>
                </a:lnTo>
                <a:lnTo>
                  <a:pt x="349293" y="126553"/>
                </a:lnTo>
                <a:lnTo>
                  <a:pt x="351925" y="134784"/>
                </a:lnTo>
                <a:lnTo>
                  <a:pt x="356656" y="141264"/>
                </a:lnTo>
                <a:lnTo>
                  <a:pt x="362786" y="146575"/>
                </a:lnTo>
                <a:lnTo>
                  <a:pt x="410765" y="17803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SMARTInkAnnotation543"/>
          <p:cNvSpPr/>
          <p:nvPr/>
        </p:nvSpPr>
        <p:spPr>
          <a:xfrm>
            <a:off x="7510435" y="4082845"/>
            <a:ext cx="186957" cy="288215"/>
          </a:xfrm>
          <a:custGeom>
            <a:avLst/>
            <a:gdLst/>
            <a:ahLst/>
            <a:cxnLst/>
            <a:rect l="0" t="0" r="0" b="0"/>
            <a:pathLst>
              <a:path w="186957" h="288215">
                <a:moveTo>
                  <a:pt x="106588" y="185546"/>
                </a:moveTo>
                <a:lnTo>
                  <a:pt x="106588" y="176724"/>
                </a:lnTo>
                <a:lnTo>
                  <a:pt x="101848" y="171908"/>
                </a:lnTo>
                <a:lnTo>
                  <a:pt x="93286" y="163316"/>
                </a:lnTo>
                <a:lnTo>
                  <a:pt x="90775" y="161796"/>
                </a:lnTo>
                <a:lnTo>
                  <a:pt x="85339" y="160107"/>
                </a:lnTo>
                <a:lnTo>
                  <a:pt x="82500" y="160649"/>
                </a:lnTo>
                <a:lnTo>
                  <a:pt x="76700" y="163897"/>
                </a:lnTo>
                <a:lnTo>
                  <a:pt x="72772" y="166152"/>
                </a:lnTo>
                <a:lnTo>
                  <a:pt x="63116" y="171304"/>
                </a:lnTo>
                <a:lnTo>
                  <a:pt x="46523" y="179782"/>
                </a:lnTo>
                <a:lnTo>
                  <a:pt x="40748" y="183688"/>
                </a:lnTo>
                <a:lnTo>
                  <a:pt x="34914" y="188276"/>
                </a:lnTo>
                <a:lnTo>
                  <a:pt x="29040" y="193319"/>
                </a:lnTo>
                <a:lnTo>
                  <a:pt x="24131" y="199658"/>
                </a:lnTo>
                <a:lnTo>
                  <a:pt x="19867" y="206859"/>
                </a:lnTo>
                <a:lnTo>
                  <a:pt x="5895" y="235065"/>
                </a:lnTo>
                <a:lnTo>
                  <a:pt x="3740" y="241379"/>
                </a:lnTo>
                <a:lnTo>
                  <a:pt x="2304" y="247572"/>
                </a:lnTo>
                <a:lnTo>
                  <a:pt x="1347" y="253686"/>
                </a:lnTo>
                <a:lnTo>
                  <a:pt x="709" y="259746"/>
                </a:lnTo>
                <a:lnTo>
                  <a:pt x="283" y="265770"/>
                </a:lnTo>
                <a:lnTo>
                  <a:pt x="0" y="271771"/>
                </a:lnTo>
                <a:lnTo>
                  <a:pt x="802" y="275771"/>
                </a:lnTo>
                <a:lnTo>
                  <a:pt x="2330" y="278438"/>
                </a:lnTo>
                <a:lnTo>
                  <a:pt x="7665" y="282394"/>
                </a:lnTo>
                <a:lnTo>
                  <a:pt x="11866" y="284837"/>
                </a:lnTo>
                <a:lnTo>
                  <a:pt x="16651" y="287458"/>
                </a:lnTo>
                <a:lnTo>
                  <a:pt x="21825" y="288214"/>
                </a:lnTo>
                <a:lnTo>
                  <a:pt x="27259" y="287725"/>
                </a:lnTo>
                <a:lnTo>
                  <a:pt x="32867" y="286407"/>
                </a:lnTo>
                <a:lnTo>
                  <a:pt x="39581" y="284537"/>
                </a:lnTo>
                <a:lnTo>
                  <a:pt x="54978" y="279812"/>
                </a:lnTo>
                <a:lnTo>
                  <a:pt x="62260" y="276171"/>
                </a:lnTo>
                <a:lnTo>
                  <a:pt x="69098" y="271760"/>
                </a:lnTo>
                <a:lnTo>
                  <a:pt x="75642" y="266834"/>
                </a:lnTo>
                <a:lnTo>
                  <a:pt x="81988" y="260574"/>
                </a:lnTo>
                <a:lnTo>
                  <a:pt x="88204" y="253423"/>
                </a:lnTo>
                <a:lnTo>
                  <a:pt x="94332" y="245680"/>
                </a:lnTo>
                <a:lnTo>
                  <a:pt x="99410" y="237542"/>
                </a:lnTo>
                <a:lnTo>
                  <a:pt x="103787" y="229139"/>
                </a:lnTo>
                <a:lnTo>
                  <a:pt x="107698" y="220561"/>
                </a:lnTo>
                <a:lnTo>
                  <a:pt x="111296" y="210874"/>
                </a:lnTo>
                <a:lnTo>
                  <a:pt x="114688" y="200447"/>
                </a:lnTo>
                <a:lnTo>
                  <a:pt x="117941" y="189527"/>
                </a:lnTo>
                <a:lnTo>
                  <a:pt x="124201" y="166810"/>
                </a:lnTo>
                <a:lnTo>
                  <a:pt x="127260" y="155196"/>
                </a:lnTo>
                <a:lnTo>
                  <a:pt x="129299" y="143484"/>
                </a:lnTo>
                <a:lnTo>
                  <a:pt x="130659" y="131708"/>
                </a:lnTo>
                <a:lnTo>
                  <a:pt x="131564" y="119888"/>
                </a:lnTo>
                <a:lnTo>
                  <a:pt x="132169" y="108040"/>
                </a:lnTo>
                <a:lnTo>
                  <a:pt x="132840" y="84291"/>
                </a:lnTo>
                <a:lnTo>
                  <a:pt x="133330" y="30069"/>
                </a:lnTo>
                <a:lnTo>
                  <a:pt x="132354" y="24348"/>
                </a:lnTo>
                <a:lnTo>
                  <a:pt x="128623" y="15345"/>
                </a:lnTo>
                <a:lnTo>
                  <a:pt x="126303" y="8037"/>
                </a:lnTo>
                <a:lnTo>
                  <a:pt x="124814" y="0"/>
                </a:lnTo>
                <a:lnTo>
                  <a:pt x="124692" y="333"/>
                </a:lnTo>
                <a:lnTo>
                  <a:pt x="124521" y="6534"/>
                </a:lnTo>
                <a:lnTo>
                  <a:pt x="124458" y="36234"/>
                </a:lnTo>
                <a:lnTo>
                  <a:pt x="123462" y="45324"/>
                </a:lnTo>
                <a:lnTo>
                  <a:pt x="121807" y="55354"/>
                </a:lnTo>
                <a:lnTo>
                  <a:pt x="119711" y="66009"/>
                </a:lnTo>
                <a:lnTo>
                  <a:pt x="118313" y="77081"/>
                </a:lnTo>
                <a:lnTo>
                  <a:pt x="117382" y="88431"/>
                </a:lnTo>
                <a:lnTo>
                  <a:pt x="116760" y="99967"/>
                </a:lnTo>
                <a:lnTo>
                  <a:pt x="117339" y="111626"/>
                </a:lnTo>
                <a:lnTo>
                  <a:pt x="118716" y="123367"/>
                </a:lnTo>
                <a:lnTo>
                  <a:pt x="120626" y="135164"/>
                </a:lnTo>
                <a:lnTo>
                  <a:pt x="122893" y="146996"/>
                </a:lnTo>
                <a:lnTo>
                  <a:pt x="128056" y="170728"/>
                </a:lnTo>
                <a:lnTo>
                  <a:pt x="130822" y="181620"/>
                </a:lnTo>
                <a:lnTo>
                  <a:pt x="133659" y="191858"/>
                </a:lnTo>
                <a:lnTo>
                  <a:pt x="136542" y="201660"/>
                </a:lnTo>
                <a:lnTo>
                  <a:pt x="140448" y="210179"/>
                </a:lnTo>
                <a:lnTo>
                  <a:pt x="145036" y="217843"/>
                </a:lnTo>
                <a:lnTo>
                  <a:pt x="150080" y="224936"/>
                </a:lnTo>
                <a:lnTo>
                  <a:pt x="155427" y="231650"/>
                </a:lnTo>
                <a:lnTo>
                  <a:pt x="160975" y="238110"/>
                </a:lnTo>
                <a:lnTo>
                  <a:pt x="166659" y="244401"/>
                </a:lnTo>
                <a:lnTo>
                  <a:pt x="171440" y="250579"/>
                </a:lnTo>
                <a:lnTo>
                  <a:pt x="175619" y="256682"/>
                </a:lnTo>
                <a:lnTo>
                  <a:pt x="186956" y="27484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SMARTInkAnnotation544"/>
          <p:cNvSpPr/>
          <p:nvPr/>
        </p:nvSpPr>
        <p:spPr>
          <a:xfrm>
            <a:off x="7754775" y="4214813"/>
            <a:ext cx="165211" cy="176418"/>
          </a:xfrm>
          <a:custGeom>
            <a:avLst/>
            <a:gdLst/>
            <a:ahLst/>
            <a:cxnLst/>
            <a:rect l="0" t="0" r="0" b="0"/>
            <a:pathLst>
              <a:path w="165211" h="176418">
                <a:moveTo>
                  <a:pt x="14054" y="71437"/>
                </a:moveTo>
                <a:lnTo>
                  <a:pt x="5492" y="71437"/>
                </a:lnTo>
                <a:lnTo>
                  <a:pt x="5233" y="76177"/>
                </a:lnTo>
                <a:lnTo>
                  <a:pt x="4204" y="77573"/>
                </a:lnTo>
                <a:lnTo>
                  <a:pt x="2527" y="78505"/>
                </a:lnTo>
                <a:lnTo>
                  <a:pt x="416" y="79125"/>
                </a:lnTo>
                <a:lnTo>
                  <a:pt x="0" y="80531"/>
                </a:lnTo>
                <a:lnTo>
                  <a:pt x="716" y="82461"/>
                </a:lnTo>
                <a:lnTo>
                  <a:pt x="2186" y="84739"/>
                </a:lnTo>
                <a:lnTo>
                  <a:pt x="3165" y="88243"/>
                </a:lnTo>
                <a:lnTo>
                  <a:pt x="3817" y="92563"/>
                </a:lnTo>
                <a:lnTo>
                  <a:pt x="4253" y="97427"/>
                </a:lnTo>
                <a:lnTo>
                  <a:pt x="5535" y="102654"/>
                </a:lnTo>
                <a:lnTo>
                  <a:pt x="7383" y="108124"/>
                </a:lnTo>
                <a:lnTo>
                  <a:pt x="9607" y="113754"/>
                </a:lnTo>
                <a:lnTo>
                  <a:pt x="12081" y="119492"/>
                </a:lnTo>
                <a:lnTo>
                  <a:pt x="17476" y="131160"/>
                </a:lnTo>
                <a:lnTo>
                  <a:pt x="21297" y="136057"/>
                </a:lnTo>
                <a:lnTo>
                  <a:pt x="25828" y="140314"/>
                </a:lnTo>
                <a:lnTo>
                  <a:pt x="30833" y="144144"/>
                </a:lnTo>
                <a:lnTo>
                  <a:pt x="35161" y="148682"/>
                </a:lnTo>
                <a:lnTo>
                  <a:pt x="39039" y="153691"/>
                </a:lnTo>
                <a:lnTo>
                  <a:pt x="42617" y="159015"/>
                </a:lnTo>
                <a:lnTo>
                  <a:pt x="46986" y="163557"/>
                </a:lnTo>
                <a:lnTo>
                  <a:pt x="51884" y="167577"/>
                </a:lnTo>
                <a:lnTo>
                  <a:pt x="57133" y="171249"/>
                </a:lnTo>
                <a:lnTo>
                  <a:pt x="62617" y="173697"/>
                </a:lnTo>
                <a:lnTo>
                  <a:pt x="68257" y="175329"/>
                </a:lnTo>
                <a:lnTo>
                  <a:pt x="74002" y="176417"/>
                </a:lnTo>
                <a:lnTo>
                  <a:pt x="80808" y="176151"/>
                </a:lnTo>
                <a:lnTo>
                  <a:pt x="88322" y="174981"/>
                </a:lnTo>
                <a:lnTo>
                  <a:pt x="96308" y="173208"/>
                </a:lnTo>
                <a:lnTo>
                  <a:pt x="103616" y="171035"/>
                </a:lnTo>
                <a:lnTo>
                  <a:pt x="110473" y="168593"/>
                </a:lnTo>
                <a:lnTo>
                  <a:pt x="117028" y="165973"/>
                </a:lnTo>
                <a:lnTo>
                  <a:pt x="122391" y="162243"/>
                </a:lnTo>
                <a:lnTo>
                  <a:pt x="126958" y="157771"/>
                </a:lnTo>
                <a:lnTo>
                  <a:pt x="130995" y="152805"/>
                </a:lnTo>
                <a:lnTo>
                  <a:pt x="135671" y="146518"/>
                </a:lnTo>
                <a:lnTo>
                  <a:pt x="146157" y="131596"/>
                </a:lnTo>
                <a:lnTo>
                  <a:pt x="150740" y="123449"/>
                </a:lnTo>
                <a:lnTo>
                  <a:pt x="154787" y="115041"/>
                </a:lnTo>
                <a:lnTo>
                  <a:pt x="158477" y="106460"/>
                </a:lnTo>
                <a:lnTo>
                  <a:pt x="160938" y="97762"/>
                </a:lnTo>
                <a:lnTo>
                  <a:pt x="162577" y="88987"/>
                </a:lnTo>
                <a:lnTo>
                  <a:pt x="163671" y="80160"/>
                </a:lnTo>
                <a:lnTo>
                  <a:pt x="164400" y="72291"/>
                </a:lnTo>
                <a:lnTo>
                  <a:pt x="164886" y="65061"/>
                </a:lnTo>
                <a:lnTo>
                  <a:pt x="165210" y="58257"/>
                </a:lnTo>
                <a:lnTo>
                  <a:pt x="164434" y="51736"/>
                </a:lnTo>
                <a:lnTo>
                  <a:pt x="162924" y="45404"/>
                </a:lnTo>
                <a:lnTo>
                  <a:pt x="160926" y="39199"/>
                </a:lnTo>
                <a:lnTo>
                  <a:pt x="158601" y="34070"/>
                </a:lnTo>
                <a:lnTo>
                  <a:pt x="156058" y="29659"/>
                </a:lnTo>
                <a:lnTo>
                  <a:pt x="153373" y="25725"/>
                </a:lnTo>
                <a:lnTo>
                  <a:pt x="150589" y="22111"/>
                </a:lnTo>
                <a:lnTo>
                  <a:pt x="147741" y="18709"/>
                </a:lnTo>
                <a:lnTo>
                  <a:pt x="144850" y="15449"/>
                </a:lnTo>
                <a:lnTo>
                  <a:pt x="142923" y="12284"/>
                </a:lnTo>
                <a:lnTo>
                  <a:pt x="141638" y="9181"/>
                </a:lnTo>
                <a:lnTo>
                  <a:pt x="13906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SMARTInkAnnotation545"/>
          <p:cNvSpPr/>
          <p:nvPr/>
        </p:nvSpPr>
        <p:spPr>
          <a:xfrm>
            <a:off x="7983141" y="4188023"/>
            <a:ext cx="44649" cy="214314"/>
          </a:xfrm>
          <a:custGeom>
            <a:avLst/>
            <a:gdLst/>
            <a:ahLst/>
            <a:cxnLst/>
            <a:rect l="0" t="0" r="0" b="0"/>
            <a:pathLst>
              <a:path w="44649" h="214314">
                <a:moveTo>
                  <a:pt x="0" y="0"/>
                </a:moveTo>
                <a:lnTo>
                  <a:pt x="0" y="7689"/>
                </a:lnTo>
                <a:lnTo>
                  <a:pt x="991" y="10087"/>
                </a:lnTo>
                <a:lnTo>
                  <a:pt x="2645" y="13670"/>
                </a:lnTo>
                <a:lnTo>
                  <a:pt x="4739" y="18043"/>
                </a:lnTo>
                <a:lnTo>
                  <a:pt x="6136" y="22943"/>
                </a:lnTo>
                <a:lnTo>
                  <a:pt x="7067" y="28194"/>
                </a:lnTo>
                <a:lnTo>
                  <a:pt x="7688" y="33679"/>
                </a:lnTo>
                <a:lnTo>
                  <a:pt x="8102" y="40312"/>
                </a:lnTo>
                <a:lnTo>
                  <a:pt x="8561" y="55620"/>
                </a:lnTo>
                <a:lnTo>
                  <a:pt x="9676" y="63869"/>
                </a:lnTo>
                <a:lnTo>
                  <a:pt x="11412" y="72345"/>
                </a:lnTo>
                <a:lnTo>
                  <a:pt x="13561" y="80973"/>
                </a:lnTo>
                <a:lnTo>
                  <a:pt x="14994" y="90693"/>
                </a:lnTo>
                <a:lnTo>
                  <a:pt x="15948" y="101141"/>
                </a:lnTo>
                <a:lnTo>
                  <a:pt x="16585" y="112077"/>
                </a:lnTo>
                <a:lnTo>
                  <a:pt x="18002" y="122343"/>
                </a:lnTo>
                <a:lnTo>
                  <a:pt x="19939" y="132164"/>
                </a:lnTo>
                <a:lnTo>
                  <a:pt x="22222" y="141687"/>
                </a:lnTo>
                <a:lnTo>
                  <a:pt x="24736" y="151013"/>
                </a:lnTo>
                <a:lnTo>
                  <a:pt x="30176" y="169312"/>
                </a:lnTo>
                <a:lnTo>
                  <a:pt x="32024" y="177367"/>
                </a:lnTo>
                <a:lnTo>
                  <a:pt x="33255" y="184721"/>
                </a:lnTo>
                <a:lnTo>
                  <a:pt x="34076" y="191609"/>
                </a:lnTo>
                <a:lnTo>
                  <a:pt x="35616" y="197193"/>
                </a:lnTo>
                <a:lnTo>
                  <a:pt x="37635" y="201907"/>
                </a:lnTo>
                <a:lnTo>
                  <a:pt x="44648" y="2143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SMARTInkAnnotation546"/>
          <p:cNvSpPr/>
          <p:nvPr/>
        </p:nvSpPr>
        <p:spPr>
          <a:xfrm>
            <a:off x="8090297" y="4188132"/>
            <a:ext cx="44649" cy="187416"/>
          </a:xfrm>
          <a:custGeom>
            <a:avLst/>
            <a:gdLst/>
            <a:ahLst/>
            <a:cxnLst/>
            <a:rect l="0" t="0" r="0" b="0"/>
            <a:pathLst>
              <a:path w="44649" h="187416">
                <a:moveTo>
                  <a:pt x="0" y="8821"/>
                </a:moveTo>
                <a:lnTo>
                  <a:pt x="0" y="4080"/>
                </a:lnTo>
                <a:lnTo>
                  <a:pt x="991" y="2684"/>
                </a:lnTo>
                <a:lnTo>
                  <a:pt x="2645" y="1753"/>
                </a:lnTo>
                <a:lnTo>
                  <a:pt x="8561" y="0"/>
                </a:lnTo>
                <a:lnTo>
                  <a:pt x="8820" y="4664"/>
                </a:lnTo>
                <a:lnTo>
                  <a:pt x="8915" y="20634"/>
                </a:lnTo>
                <a:lnTo>
                  <a:pt x="8929" y="64332"/>
                </a:lnTo>
                <a:lnTo>
                  <a:pt x="9920" y="72617"/>
                </a:lnTo>
                <a:lnTo>
                  <a:pt x="11574" y="81117"/>
                </a:lnTo>
                <a:lnTo>
                  <a:pt x="13669" y="89761"/>
                </a:lnTo>
                <a:lnTo>
                  <a:pt x="15066" y="99492"/>
                </a:lnTo>
                <a:lnTo>
                  <a:pt x="15997" y="109948"/>
                </a:lnTo>
                <a:lnTo>
                  <a:pt x="16617" y="120887"/>
                </a:lnTo>
                <a:lnTo>
                  <a:pt x="18024" y="130165"/>
                </a:lnTo>
                <a:lnTo>
                  <a:pt x="19953" y="138334"/>
                </a:lnTo>
                <a:lnTo>
                  <a:pt x="22232" y="145764"/>
                </a:lnTo>
                <a:lnTo>
                  <a:pt x="24743" y="152703"/>
                </a:lnTo>
                <a:lnTo>
                  <a:pt x="27410" y="159312"/>
                </a:lnTo>
                <a:lnTo>
                  <a:pt x="30179" y="165703"/>
                </a:lnTo>
                <a:lnTo>
                  <a:pt x="33017" y="170956"/>
                </a:lnTo>
                <a:lnTo>
                  <a:pt x="35903" y="175450"/>
                </a:lnTo>
                <a:lnTo>
                  <a:pt x="44648" y="18741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SMARTInkAnnotation547"/>
          <p:cNvSpPr/>
          <p:nvPr/>
        </p:nvSpPr>
        <p:spPr>
          <a:xfrm>
            <a:off x="8171230" y="4331302"/>
            <a:ext cx="178029" cy="249629"/>
          </a:xfrm>
          <a:custGeom>
            <a:avLst/>
            <a:gdLst/>
            <a:ahLst/>
            <a:cxnLst/>
            <a:rect l="0" t="0" r="0" b="0"/>
            <a:pathLst>
              <a:path w="178029" h="249629">
                <a:moveTo>
                  <a:pt x="124450" y="35315"/>
                </a:moveTo>
                <a:lnTo>
                  <a:pt x="124450" y="9909"/>
                </a:lnTo>
                <a:lnTo>
                  <a:pt x="119709" y="4195"/>
                </a:lnTo>
                <a:lnTo>
                  <a:pt x="117321" y="2662"/>
                </a:lnTo>
                <a:lnTo>
                  <a:pt x="112021" y="959"/>
                </a:lnTo>
                <a:lnTo>
                  <a:pt x="109218" y="505"/>
                </a:lnTo>
                <a:lnTo>
                  <a:pt x="106358" y="202"/>
                </a:lnTo>
                <a:lnTo>
                  <a:pt x="103459" y="0"/>
                </a:lnTo>
                <a:lnTo>
                  <a:pt x="99541" y="858"/>
                </a:lnTo>
                <a:lnTo>
                  <a:pt x="94946" y="2421"/>
                </a:lnTo>
                <a:lnTo>
                  <a:pt x="89897" y="4457"/>
                </a:lnTo>
                <a:lnTo>
                  <a:pt x="84547" y="5813"/>
                </a:lnTo>
                <a:lnTo>
                  <a:pt x="78997" y="6717"/>
                </a:lnTo>
                <a:lnTo>
                  <a:pt x="73312" y="7320"/>
                </a:lnTo>
                <a:lnTo>
                  <a:pt x="68529" y="9707"/>
                </a:lnTo>
                <a:lnTo>
                  <a:pt x="64350" y="13282"/>
                </a:lnTo>
                <a:lnTo>
                  <a:pt x="60570" y="17649"/>
                </a:lnTo>
                <a:lnTo>
                  <a:pt x="56066" y="21554"/>
                </a:lnTo>
                <a:lnTo>
                  <a:pt x="51080" y="25148"/>
                </a:lnTo>
                <a:lnTo>
                  <a:pt x="45771" y="28537"/>
                </a:lnTo>
                <a:lnTo>
                  <a:pt x="40246" y="32781"/>
                </a:lnTo>
                <a:lnTo>
                  <a:pt x="34580" y="37594"/>
                </a:lnTo>
                <a:lnTo>
                  <a:pt x="28818" y="42788"/>
                </a:lnTo>
                <a:lnTo>
                  <a:pt x="23984" y="48234"/>
                </a:lnTo>
                <a:lnTo>
                  <a:pt x="19770" y="53850"/>
                </a:lnTo>
                <a:lnTo>
                  <a:pt x="15967" y="59577"/>
                </a:lnTo>
                <a:lnTo>
                  <a:pt x="12441" y="65380"/>
                </a:lnTo>
                <a:lnTo>
                  <a:pt x="9098" y="71234"/>
                </a:lnTo>
                <a:lnTo>
                  <a:pt x="5876" y="77120"/>
                </a:lnTo>
                <a:lnTo>
                  <a:pt x="3728" y="83029"/>
                </a:lnTo>
                <a:lnTo>
                  <a:pt x="2297" y="88952"/>
                </a:lnTo>
                <a:lnTo>
                  <a:pt x="1342" y="94886"/>
                </a:lnTo>
                <a:lnTo>
                  <a:pt x="707" y="99833"/>
                </a:lnTo>
                <a:lnTo>
                  <a:pt x="283" y="104125"/>
                </a:lnTo>
                <a:lnTo>
                  <a:pt x="0" y="107977"/>
                </a:lnTo>
                <a:lnTo>
                  <a:pt x="1796" y="111538"/>
                </a:lnTo>
                <a:lnTo>
                  <a:pt x="4978" y="114903"/>
                </a:lnTo>
                <a:lnTo>
                  <a:pt x="9082" y="118140"/>
                </a:lnTo>
                <a:lnTo>
                  <a:pt x="13805" y="120297"/>
                </a:lnTo>
                <a:lnTo>
                  <a:pt x="18935" y="121735"/>
                </a:lnTo>
                <a:lnTo>
                  <a:pt x="24341" y="122694"/>
                </a:lnTo>
                <a:lnTo>
                  <a:pt x="29929" y="122342"/>
                </a:lnTo>
                <a:lnTo>
                  <a:pt x="35639" y="121114"/>
                </a:lnTo>
                <a:lnTo>
                  <a:pt x="41431" y="119303"/>
                </a:lnTo>
                <a:lnTo>
                  <a:pt x="47275" y="117104"/>
                </a:lnTo>
                <a:lnTo>
                  <a:pt x="53156" y="114646"/>
                </a:lnTo>
                <a:lnTo>
                  <a:pt x="59061" y="112015"/>
                </a:lnTo>
                <a:lnTo>
                  <a:pt x="64983" y="108276"/>
                </a:lnTo>
                <a:lnTo>
                  <a:pt x="70913" y="103800"/>
                </a:lnTo>
                <a:lnTo>
                  <a:pt x="76853" y="98831"/>
                </a:lnTo>
                <a:lnTo>
                  <a:pt x="82796" y="93534"/>
                </a:lnTo>
                <a:lnTo>
                  <a:pt x="94693" y="82357"/>
                </a:lnTo>
                <a:lnTo>
                  <a:pt x="112546" y="64908"/>
                </a:lnTo>
                <a:lnTo>
                  <a:pt x="117506" y="59012"/>
                </a:lnTo>
                <a:lnTo>
                  <a:pt x="121805" y="53097"/>
                </a:lnTo>
                <a:lnTo>
                  <a:pt x="125663" y="47170"/>
                </a:lnTo>
                <a:lnTo>
                  <a:pt x="129227" y="42226"/>
                </a:lnTo>
                <a:lnTo>
                  <a:pt x="132595" y="37938"/>
                </a:lnTo>
                <a:lnTo>
                  <a:pt x="135833" y="34087"/>
                </a:lnTo>
                <a:lnTo>
                  <a:pt x="139431" y="27163"/>
                </a:lnTo>
                <a:lnTo>
                  <a:pt x="141741" y="19373"/>
                </a:lnTo>
                <a:lnTo>
                  <a:pt x="141930" y="19726"/>
                </a:lnTo>
                <a:lnTo>
                  <a:pt x="142235" y="27422"/>
                </a:lnTo>
                <a:lnTo>
                  <a:pt x="142294" y="47977"/>
                </a:lnTo>
                <a:lnTo>
                  <a:pt x="143290" y="56655"/>
                </a:lnTo>
                <a:lnTo>
                  <a:pt x="144948" y="66409"/>
                </a:lnTo>
                <a:lnTo>
                  <a:pt x="147045" y="76880"/>
                </a:lnTo>
                <a:lnTo>
                  <a:pt x="148443" y="88822"/>
                </a:lnTo>
                <a:lnTo>
                  <a:pt x="149375" y="101744"/>
                </a:lnTo>
                <a:lnTo>
                  <a:pt x="149995" y="115320"/>
                </a:lnTo>
                <a:lnTo>
                  <a:pt x="151402" y="129331"/>
                </a:lnTo>
                <a:lnTo>
                  <a:pt x="153332" y="143633"/>
                </a:lnTo>
                <a:lnTo>
                  <a:pt x="155611" y="158128"/>
                </a:lnTo>
                <a:lnTo>
                  <a:pt x="158122" y="171761"/>
                </a:lnTo>
                <a:lnTo>
                  <a:pt x="163558" y="197492"/>
                </a:lnTo>
                <a:lnTo>
                  <a:pt x="166397" y="208917"/>
                </a:lnTo>
                <a:lnTo>
                  <a:pt x="169283" y="219511"/>
                </a:lnTo>
                <a:lnTo>
                  <a:pt x="178028" y="24962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SMARTInkAnnotation548"/>
          <p:cNvSpPr/>
          <p:nvPr/>
        </p:nvSpPr>
        <p:spPr>
          <a:xfrm>
            <a:off x="2402089" y="251391"/>
            <a:ext cx="17857" cy="257602"/>
          </a:xfrm>
          <a:custGeom>
            <a:avLst/>
            <a:gdLst/>
            <a:ahLst/>
            <a:cxnLst/>
            <a:rect l="0" t="0" r="0" b="0"/>
            <a:pathLst>
              <a:path w="17857" h="257602">
                <a:moveTo>
                  <a:pt x="17856" y="25429"/>
                </a:moveTo>
                <a:lnTo>
                  <a:pt x="13116" y="25429"/>
                </a:lnTo>
                <a:lnTo>
                  <a:pt x="11719" y="24437"/>
                </a:lnTo>
                <a:lnTo>
                  <a:pt x="10788" y="22783"/>
                </a:lnTo>
                <a:lnTo>
                  <a:pt x="9294" y="17741"/>
                </a:lnTo>
                <a:lnTo>
                  <a:pt x="8179" y="16335"/>
                </a:lnTo>
                <a:lnTo>
                  <a:pt x="6444" y="14405"/>
                </a:lnTo>
                <a:lnTo>
                  <a:pt x="1270" y="8920"/>
                </a:lnTo>
                <a:lnTo>
                  <a:pt x="846" y="7478"/>
                </a:lnTo>
                <a:lnTo>
                  <a:pt x="374" y="3230"/>
                </a:lnTo>
                <a:lnTo>
                  <a:pt x="109" y="0"/>
                </a:lnTo>
                <a:lnTo>
                  <a:pt x="3" y="7814"/>
                </a:lnTo>
                <a:lnTo>
                  <a:pt x="0" y="11978"/>
                </a:lnTo>
                <a:lnTo>
                  <a:pt x="991" y="15470"/>
                </a:lnTo>
                <a:lnTo>
                  <a:pt x="2644" y="19782"/>
                </a:lnTo>
                <a:lnTo>
                  <a:pt x="4738" y="24641"/>
                </a:lnTo>
                <a:lnTo>
                  <a:pt x="6134" y="29865"/>
                </a:lnTo>
                <a:lnTo>
                  <a:pt x="7065" y="35331"/>
                </a:lnTo>
                <a:lnTo>
                  <a:pt x="7686" y="40960"/>
                </a:lnTo>
                <a:lnTo>
                  <a:pt x="9092" y="46697"/>
                </a:lnTo>
                <a:lnTo>
                  <a:pt x="11021" y="52506"/>
                </a:lnTo>
                <a:lnTo>
                  <a:pt x="13299" y="58364"/>
                </a:lnTo>
                <a:lnTo>
                  <a:pt x="14818" y="65245"/>
                </a:lnTo>
                <a:lnTo>
                  <a:pt x="15831" y="72809"/>
                </a:lnTo>
                <a:lnTo>
                  <a:pt x="16506" y="80828"/>
                </a:lnTo>
                <a:lnTo>
                  <a:pt x="16956" y="90143"/>
                </a:lnTo>
                <a:lnTo>
                  <a:pt x="17456" y="111076"/>
                </a:lnTo>
                <a:lnTo>
                  <a:pt x="17856" y="25760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SMARTInkAnnotation549"/>
          <p:cNvSpPr/>
          <p:nvPr/>
        </p:nvSpPr>
        <p:spPr>
          <a:xfrm>
            <a:off x="2339578" y="169664"/>
            <a:ext cx="232173" cy="133946"/>
          </a:xfrm>
          <a:custGeom>
            <a:avLst/>
            <a:gdLst/>
            <a:ahLst/>
            <a:cxnLst/>
            <a:rect l="0" t="0" r="0" b="0"/>
            <a:pathLst>
              <a:path w="232173" h="133946">
                <a:moveTo>
                  <a:pt x="0" y="133945"/>
                </a:moveTo>
                <a:lnTo>
                  <a:pt x="4741" y="129205"/>
                </a:lnTo>
                <a:lnTo>
                  <a:pt x="6137" y="126816"/>
                </a:lnTo>
                <a:lnTo>
                  <a:pt x="7068" y="124232"/>
                </a:lnTo>
                <a:lnTo>
                  <a:pt x="7688" y="121516"/>
                </a:lnTo>
                <a:lnTo>
                  <a:pt x="10087" y="117722"/>
                </a:lnTo>
                <a:lnTo>
                  <a:pt x="13670" y="113208"/>
                </a:lnTo>
                <a:lnTo>
                  <a:pt x="18043" y="108214"/>
                </a:lnTo>
                <a:lnTo>
                  <a:pt x="22943" y="102901"/>
                </a:lnTo>
                <a:lnTo>
                  <a:pt x="33678" y="91705"/>
                </a:lnTo>
                <a:lnTo>
                  <a:pt x="40312" y="85941"/>
                </a:lnTo>
                <a:lnTo>
                  <a:pt x="47710" y="80115"/>
                </a:lnTo>
                <a:lnTo>
                  <a:pt x="55620" y="74246"/>
                </a:lnTo>
                <a:lnTo>
                  <a:pt x="72345" y="62433"/>
                </a:lnTo>
                <a:lnTo>
                  <a:pt x="80972" y="56505"/>
                </a:lnTo>
                <a:lnTo>
                  <a:pt x="90692" y="50568"/>
                </a:lnTo>
                <a:lnTo>
                  <a:pt x="101141" y="44626"/>
                </a:lnTo>
                <a:lnTo>
                  <a:pt x="112076" y="38681"/>
                </a:lnTo>
                <a:lnTo>
                  <a:pt x="122342" y="32732"/>
                </a:lnTo>
                <a:lnTo>
                  <a:pt x="141687" y="20832"/>
                </a:lnTo>
                <a:lnTo>
                  <a:pt x="152005" y="15872"/>
                </a:lnTo>
                <a:lnTo>
                  <a:pt x="162852" y="11574"/>
                </a:lnTo>
                <a:lnTo>
                  <a:pt x="174053" y="7716"/>
                </a:lnTo>
                <a:lnTo>
                  <a:pt x="183504" y="5144"/>
                </a:lnTo>
                <a:lnTo>
                  <a:pt x="191789" y="3429"/>
                </a:lnTo>
                <a:lnTo>
                  <a:pt x="199297" y="2286"/>
                </a:lnTo>
                <a:lnTo>
                  <a:pt x="205295" y="1524"/>
                </a:lnTo>
                <a:lnTo>
                  <a:pt x="210285" y="1016"/>
                </a:lnTo>
                <a:lnTo>
                  <a:pt x="214604" y="677"/>
                </a:lnTo>
                <a:lnTo>
                  <a:pt x="218476" y="452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SMARTInkAnnotation550"/>
          <p:cNvSpPr/>
          <p:nvPr/>
        </p:nvSpPr>
        <p:spPr>
          <a:xfrm>
            <a:off x="2357805" y="330398"/>
            <a:ext cx="222876" cy="61268"/>
          </a:xfrm>
          <a:custGeom>
            <a:avLst/>
            <a:gdLst/>
            <a:ahLst/>
            <a:cxnLst/>
            <a:rect l="0" t="0" r="0" b="0"/>
            <a:pathLst>
              <a:path w="222876" h="61268">
                <a:moveTo>
                  <a:pt x="8563" y="53579"/>
                </a:moveTo>
                <a:lnTo>
                  <a:pt x="0" y="53579"/>
                </a:lnTo>
                <a:lnTo>
                  <a:pt x="870" y="54571"/>
                </a:lnTo>
                <a:lnTo>
                  <a:pt x="4482" y="58319"/>
                </a:lnTo>
                <a:lnTo>
                  <a:pt x="6835" y="59715"/>
                </a:lnTo>
                <a:lnTo>
                  <a:pt x="12094" y="61267"/>
                </a:lnTo>
                <a:lnTo>
                  <a:pt x="15878" y="60689"/>
                </a:lnTo>
                <a:lnTo>
                  <a:pt x="20385" y="59311"/>
                </a:lnTo>
                <a:lnTo>
                  <a:pt x="25373" y="57400"/>
                </a:lnTo>
                <a:lnTo>
                  <a:pt x="31676" y="56126"/>
                </a:lnTo>
                <a:lnTo>
                  <a:pt x="38854" y="55277"/>
                </a:lnTo>
                <a:lnTo>
                  <a:pt x="46616" y="54711"/>
                </a:lnTo>
                <a:lnTo>
                  <a:pt x="55760" y="53341"/>
                </a:lnTo>
                <a:lnTo>
                  <a:pt x="65824" y="51436"/>
                </a:lnTo>
                <a:lnTo>
                  <a:pt x="76502" y="49174"/>
                </a:lnTo>
                <a:lnTo>
                  <a:pt x="86598" y="46673"/>
                </a:lnTo>
                <a:lnTo>
                  <a:pt x="96305" y="44014"/>
                </a:lnTo>
                <a:lnTo>
                  <a:pt x="105752" y="41249"/>
                </a:lnTo>
                <a:lnTo>
                  <a:pt x="126834" y="35531"/>
                </a:lnTo>
                <a:lnTo>
                  <a:pt x="138011" y="32617"/>
                </a:lnTo>
                <a:lnTo>
                  <a:pt x="147448" y="29682"/>
                </a:lnTo>
                <a:lnTo>
                  <a:pt x="155723" y="26734"/>
                </a:lnTo>
                <a:lnTo>
                  <a:pt x="163224" y="23776"/>
                </a:lnTo>
                <a:lnTo>
                  <a:pt x="170209" y="20812"/>
                </a:lnTo>
                <a:lnTo>
                  <a:pt x="183262" y="14872"/>
                </a:lnTo>
                <a:lnTo>
                  <a:pt x="189521" y="12892"/>
                </a:lnTo>
                <a:lnTo>
                  <a:pt x="195678" y="11571"/>
                </a:lnTo>
                <a:lnTo>
                  <a:pt x="201767" y="10691"/>
                </a:lnTo>
                <a:lnTo>
                  <a:pt x="205826" y="9112"/>
                </a:lnTo>
                <a:lnTo>
                  <a:pt x="208533" y="7067"/>
                </a:lnTo>
                <a:lnTo>
                  <a:pt x="210337" y="4711"/>
                </a:lnTo>
                <a:lnTo>
                  <a:pt x="212532" y="3141"/>
                </a:lnTo>
                <a:lnTo>
                  <a:pt x="214987" y="2094"/>
                </a:lnTo>
                <a:lnTo>
                  <a:pt x="222875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SMARTInkAnnotation551"/>
          <p:cNvSpPr/>
          <p:nvPr/>
        </p:nvSpPr>
        <p:spPr>
          <a:xfrm>
            <a:off x="2589609" y="312539"/>
            <a:ext cx="53580" cy="133946"/>
          </a:xfrm>
          <a:custGeom>
            <a:avLst/>
            <a:gdLst/>
            <a:ahLst/>
            <a:cxnLst/>
            <a:rect l="0" t="0" r="0" b="0"/>
            <a:pathLst>
              <a:path w="53580" h="133946">
                <a:moveTo>
                  <a:pt x="0" y="0"/>
                </a:moveTo>
                <a:lnTo>
                  <a:pt x="0" y="21250"/>
                </a:lnTo>
                <a:lnTo>
                  <a:pt x="993" y="24088"/>
                </a:lnTo>
                <a:lnTo>
                  <a:pt x="2646" y="26973"/>
                </a:lnTo>
                <a:lnTo>
                  <a:pt x="4741" y="29888"/>
                </a:lnTo>
                <a:lnTo>
                  <a:pt x="7130" y="33816"/>
                </a:lnTo>
                <a:lnTo>
                  <a:pt x="9714" y="38419"/>
                </a:lnTo>
                <a:lnTo>
                  <a:pt x="12429" y="43472"/>
                </a:lnTo>
                <a:lnTo>
                  <a:pt x="15232" y="47833"/>
                </a:lnTo>
                <a:lnTo>
                  <a:pt x="18092" y="51732"/>
                </a:lnTo>
                <a:lnTo>
                  <a:pt x="20991" y="55324"/>
                </a:lnTo>
                <a:lnTo>
                  <a:pt x="22924" y="60695"/>
                </a:lnTo>
                <a:lnTo>
                  <a:pt x="24212" y="67253"/>
                </a:lnTo>
                <a:lnTo>
                  <a:pt x="25071" y="74601"/>
                </a:lnTo>
                <a:lnTo>
                  <a:pt x="26636" y="80492"/>
                </a:lnTo>
                <a:lnTo>
                  <a:pt x="28672" y="85411"/>
                </a:lnTo>
                <a:lnTo>
                  <a:pt x="31021" y="89683"/>
                </a:lnTo>
                <a:lnTo>
                  <a:pt x="39067" y="105176"/>
                </a:lnTo>
                <a:lnTo>
                  <a:pt x="41920" y="109805"/>
                </a:lnTo>
                <a:lnTo>
                  <a:pt x="44814" y="113883"/>
                </a:lnTo>
                <a:lnTo>
                  <a:pt x="47736" y="117594"/>
                </a:lnTo>
                <a:lnTo>
                  <a:pt x="49683" y="121060"/>
                </a:lnTo>
                <a:lnTo>
                  <a:pt x="50982" y="124363"/>
                </a:lnTo>
                <a:lnTo>
                  <a:pt x="53579" y="1339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SMARTInkAnnotation552"/>
          <p:cNvSpPr/>
          <p:nvPr/>
        </p:nvSpPr>
        <p:spPr>
          <a:xfrm>
            <a:off x="2580680" y="232172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0"/>
                </a:moveTo>
                <a:lnTo>
                  <a:pt x="8929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SMARTInkAnnotation553"/>
          <p:cNvSpPr/>
          <p:nvPr/>
        </p:nvSpPr>
        <p:spPr>
          <a:xfrm>
            <a:off x="2715025" y="169664"/>
            <a:ext cx="62109" cy="214314"/>
          </a:xfrm>
          <a:custGeom>
            <a:avLst/>
            <a:gdLst/>
            <a:ahLst/>
            <a:cxnLst/>
            <a:rect l="0" t="0" r="0" b="0"/>
            <a:pathLst>
              <a:path w="62109" h="214314">
                <a:moveTo>
                  <a:pt x="17459" y="0"/>
                </a:moveTo>
                <a:lnTo>
                  <a:pt x="17459" y="7688"/>
                </a:lnTo>
                <a:lnTo>
                  <a:pt x="16467" y="9094"/>
                </a:lnTo>
                <a:lnTo>
                  <a:pt x="14813" y="11024"/>
                </a:lnTo>
                <a:lnTo>
                  <a:pt x="12719" y="13302"/>
                </a:lnTo>
                <a:lnTo>
                  <a:pt x="11322" y="16806"/>
                </a:lnTo>
                <a:lnTo>
                  <a:pt x="10391" y="21126"/>
                </a:lnTo>
                <a:lnTo>
                  <a:pt x="9771" y="25990"/>
                </a:lnTo>
                <a:lnTo>
                  <a:pt x="8365" y="31217"/>
                </a:lnTo>
                <a:lnTo>
                  <a:pt x="6435" y="36687"/>
                </a:lnTo>
                <a:lnTo>
                  <a:pt x="4157" y="42317"/>
                </a:lnTo>
                <a:lnTo>
                  <a:pt x="2638" y="48055"/>
                </a:lnTo>
                <a:lnTo>
                  <a:pt x="1625" y="53865"/>
                </a:lnTo>
                <a:lnTo>
                  <a:pt x="950" y="59722"/>
                </a:lnTo>
                <a:lnTo>
                  <a:pt x="500" y="66604"/>
                </a:lnTo>
                <a:lnTo>
                  <a:pt x="200" y="74168"/>
                </a:lnTo>
                <a:lnTo>
                  <a:pt x="0" y="82188"/>
                </a:lnTo>
                <a:lnTo>
                  <a:pt x="859" y="89518"/>
                </a:lnTo>
                <a:lnTo>
                  <a:pt x="2423" y="96390"/>
                </a:lnTo>
                <a:lnTo>
                  <a:pt x="4459" y="102955"/>
                </a:lnTo>
                <a:lnTo>
                  <a:pt x="5816" y="110309"/>
                </a:lnTo>
                <a:lnTo>
                  <a:pt x="6720" y="118188"/>
                </a:lnTo>
                <a:lnTo>
                  <a:pt x="7323" y="126417"/>
                </a:lnTo>
                <a:lnTo>
                  <a:pt x="9710" y="133887"/>
                </a:lnTo>
                <a:lnTo>
                  <a:pt x="13285" y="140852"/>
                </a:lnTo>
                <a:lnTo>
                  <a:pt x="17653" y="147479"/>
                </a:lnTo>
                <a:lnTo>
                  <a:pt x="21557" y="153882"/>
                </a:lnTo>
                <a:lnTo>
                  <a:pt x="25152" y="160135"/>
                </a:lnTo>
                <a:lnTo>
                  <a:pt x="31792" y="172374"/>
                </a:lnTo>
                <a:lnTo>
                  <a:pt x="38051" y="184429"/>
                </a:lnTo>
                <a:lnTo>
                  <a:pt x="41109" y="189429"/>
                </a:lnTo>
                <a:lnTo>
                  <a:pt x="44140" y="193755"/>
                </a:lnTo>
                <a:lnTo>
                  <a:pt x="47153" y="197631"/>
                </a:lnTo>
                <a:lnTo>
                  <a:pt x="49161" y="201207"/>
                </a:lnTo>
                <a:lnTo>
                  <a:pt x="50500" y="204583"/>
                </a:lnTo>
                <a:lnTo>
                  <a:pt x="51393" y="207826"/>
                </a:lnTo>
                <a:lnTo>
                  <a:pt x="52980" y="209988"/>
                </a:lnTo>
                <a:lnTo>
                  <a:pt x="55030" y="211430"/>
                </a:lnTo>
                <a:lnTo>
                  <a:pt x="62108" y="2143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SMARTInkAnnotation554"/>
          <p:cNvSpPr/>
          <p:nvPr/>
        </p:nvSpPr>
        <p:spPr>
          <a:xfrm>
            <a:off x="2821784" y="143243"/>
            <a:ext cx="71436" cy="231805"/>
          </a:xfrm>
          <a:custGeom>
            <a:avLst/>
            <a:gdLst/>
            <a:ahLst/>
            <a:cxnLst/>
            <a:rect l="0" t="0" r="0" b="0"/>
            <a:pathLst>
              <a:path w="71436" h="231805">
                <a:moveTo>
                  <a:pt x="8927" y="8562"/>
                </a:moveTo>
                <a:lnTo>
                  <a:pt x="365" y="0"/>
                </a:lnTo>
                <a:lnTo>
                  <a:pt x="70" y="6834"/>
                </a:lnTo>
                <a:lnTo>
                  <a:pt x="0" y="34187"/>
                </a:lnTo>
                <a:lnTo>
                  <a:pt x="991" y="40528"/>
                </a:lnTo>
                <a:lnTo>
                  <a:pt x="2644" y="47732"/>
                </a:lnTo>
                <a:lnTo>
                  <a:pt x="4739" y="55511"/>
                </a:lnTo>
                <a:lnTo>
                  <a:pt x="9711" y="72092"/>
                </a:lnTo>
                <a:lnTo>
                  <a:pt x="12426" y="80681"/>
                </a:lnTo>
                <a:lnTo>
                  <a:pt x="14236" y="89383"/>
                </a:lnTo>
                <a:lnTo>
                  <a:pt x="15443" y="98162"/>
                </a:lnTo>
                <a:lnTo>
                  <a:pt x="16247" y="106990"/>
                </a:lnTo>
                <a:lnTo>
                  <a:pt x="17776" y="114860"/>
                </a:lnTo>
                <a:lnTo>
                  <a:pt x="19787" y="122092"/>
                </a:lnTo>
                <a:lnTo>
                  <a:pt x="30144" y="152696"/>
                </a:lnTo>
                <a:lnTo>
                  <a:pt x="32993" y="160214"/>
                </a:lnTo>
                <a:lnTo>
                  <a:pt x="35886" y="167210"/>
                </a:lnTo>
                <a:lnTo>
                  <a:pt x="38805" y="173858"/>
                </a:lnTo>
                <a:lnTo>
                  <a:pt x="44695" y="186537"/>
                </a:lnTo>
                <a:lnTo>
                  <a:pt x="47656" y="192696"/>
                </a:lnTo>
                <a:lnTo>
                  <a:pt x="50621" y="197795"/>
                </a:lnTo>
                <a:lnTo>
                  <a:pt x="53590" y="202186"/>
                </a:lnTo>
                <a:lnTo>
                  <a:pt x="56562" y="206105"/>
                </a:lnTo>
                <a:lnTo>
                  <a:pt x="59535" y="209711"/>
                </a:lnTo>
                <a:lnTo>
                  <a:pt x="62509" y="213106"/>
                </a:lnTo>
                <a:lnTo>
                  <a:pt x="65485" y="216362"/>
                </a:lnTo>
                <a:lnTo>
                  <a:pt x="67468" y="219525"/>
                </a:lnTo>
                <a:lnTo>
                  <a:pt x="68790" y="222626"/>
                </a:lnTo>
                <a:lnTo>
                  <a:pt x="71435" y="23180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SMARTInkAnnotation555"/>
          <p:cNvSpPr/>
          <p:nvPr/>
        </p:nvSpPr>
        <p:spPr>
          <a:xfrm>
            <a:off x="2803922" y="214313"/>
            <a:ext cx="223243" cy="142753"/>
          </a:xfrm>
          <a:custGeom>
            <a:avLst/>
            <a:gdLst/>
            <a:ahLst/>
            <a:cxnLst/>
            <a:rect l="0" t="0" r="0" b="0"/>
            <a:pathLst>
              <a:path w="223243" h="142753">
                <a:moveTo>
                  <a:pt x="0" y="107156"/>
                </a:moveTo>
                <a:lnTo>
                  <a:pt x="4740" y="102415"/>
                </a:lnTo>
                <a:lnTo>
                  <a:pt x="7129" y="101019"/>
                </a:lnTo>
                <a:lnTo>
                  <a:pt x="12429" y="99467"/>
                </a:lnTo>
                <a:lnTo>
                  <a:pt x="18091" y="96132"/>
                </a:lnTo>
                <a:lnTo>
                  <a:pt x="20990" y="93853"/>
                </a:lnTo>
                <a:lnTo>
                  <a:pt x="24908" y="91342"/>
                </a:lnTo>
                <a:lnTo>
                  <a:pt x="29504" y="88676"/>
                </a:lnTo>
                <a:lnTo>
                  <a:pt x="34552" y="85906"/>
                </a:lnTo>
                <a:lnTo>
                  <a:pt x="39902" y="84060"/>
                </a:lnTo>
                <a:lnTo>
                  <a:pt x="45453" y="82829"/>
                </a:lnTo>
                <a:lnTo>
                  <a:pt x="51137" y="82008"/>
                </a:lnTo>
                <a:lnTo>
                  <a:pt x="56912" y="80469"/>
                </a:lnTo>
                <a:lnTo>
                  <a:pt x="62746" y="78450"/>
                </a:lnTo>
                <a:lnTo>
                  <a:pt x="68620" y="76113"/>
                </a:lnTo>
                <a:lnTo>
                  <a:pt x="73528" y="73562"/>
                </a:lnTo>
                <a:lnTo>
                  <a:pt x="77792" y="70869"/>
                </a:lnTo>
                <a:lnTo>
                  <a:pt x="81627" y="68082"/>
                </a:lnTo>
                <a:lnTo>
                  <a:pt x="85175" y="65232"/>
                </a:lnTo>
                <a:lnTo>
                  <a:pt x="88533" y="62339"/>
                </a:lnTo>
                <a:lnTo>
                  <a:pt x="91765" y="59419"/>
                </a:lnTo>
                <a:lnTo>
                  <a:pt x="94911" y="57472"/>
                </a:lnTo>
                <a:lnTo>
                  <a:pt x="101052" y="55308"/>
                </a:lnTo>
                <a:lnTo>
                  <a:pt x="105348" y="54090"/>
                </a:lnTo>
                <a:lnTo>
                  <a:pt x="105951" y="52927"/>
                </a:lnTo>
                <a:lnTo>
                  <a:pt x="106620" y="48989"/>
                </a:lnTo>
                <a:lnTo>
                  <a:pt x="107791" y="48534"/>
                </a:lnTo>
                <a:lnTo>
                  <a:pt x="109564" y="49223"/>
                </a:lnTo>
                <a:lnTo>
                  <a:pt x="114798" y="52718"/>
                </a:lnTo>
                <a:lnTo>
                  <a:pt x="118159" y="55841"/>
                </a:lnTo>
                <a:lnTo>
                  <a:pt x="137043" y="74546"/>
                </a:lnTo>
                <a:lnTo>
                  <a:pt x="138987" y="78471"/>
                </a:lnTo>
                <a:lnTo>
                  <a:pt x="140283" y="83071"/>
                </a:lnTo>
                <a:lnTo>
                  <a:pt x="141147" y="88123"/>
                </a:lnTo>
                <a:lnTo>
                  <a:pt x="142715" y="92483"/>
                </a:lnTo>
                <a:lnTo>
                  <a:pt x="144752" y="96382"/>
                </a:lnTo>
                <a:lnTo>
                  <a:pt x="147103" y="99973"/>
                </a:lnTo>
                <a:lnTo>
                  <a:pt x="148670" y="103359"/>
                </a:lnTo>
                <a:lnTo>
                  <a:pt x="149715" y="106609"/>
                </a:lnTo>
                <a:lnTo>
                  <a:pt x="150411" y="109768"/>
                </a:lnTo>
                <a:lnTo>
                  <a:pt x="151868" y="112866"/>
                </a:lnTo>
                <a:lnTo>
                  <a:pt x="153831" y="115924"/>
                </a:lnTo>
                <a:lnTo>
                  <a:pt x="156132" y="118954"/>
                </a:lnTo>
                <a:lnTo>
                  <a:pt x="158659" y="121967"/>
                </a:lnTo>
                <a:lnTo>
                  <a:pt x="161335" y="124967"/>
                </a:lnTo>
                <a:lnTo>
                  <a:pt x="168019" y="132171"/>
                </a:lnTo>
                <a:lnTo>
                  <a:pt x="168567" y="133755"/>
                </a:lnTo>
                <a:lnTo>
                  <a:pt x="169176" y="138160"/>
                </a:lnTo>
                <a:lnTo>
                  <a:pt x="170331" y="139731"/>
                </a:lnTo>
                <a:lnTo>
                  <a:pt x="172093" y="140779"/>
                </a:lnTo>
                <a:lnTo>
                  <a:pt x="178213" y="142752"/>
                </a:lnTo>
                <a:lnTo>
                  <a:pt x="178424" y="140174"/>
                </a:lnTo>
                <a:lnTo>
                  <a:pt x="178518" y="135721"/>
                </a:lnTo>
                <a:lnTo>
                  <a:pt x="178593" y="66566"/>
                </a:lnTo>
                <a:lnTo>
                  <a:pt x="179585" y="60252"/>
                </a:lnTo>
                <a:lnTo>
                  <a:pt x="181239" y="54059"/>
                </a:lnTo>
                <a:lnTo>
                  <a:pt x="183334" y="47945"/>
                </a:lnTo>
                <a:lnTo>
                  <a:pt x="185722" y="42877"/>
                </a:lnTo>
                <a:lnTo>
                  <a:pt x="188307" y="38507"/>
                </a:lnTo>
                <a:lnTo>
                  <a:pt x="191022" y="34601"/>
                </a:lnTo>
                <a:lnTo>
                  <a:pt x="193825" y="30012"/>
                </a:lnTo>
                <a:lnTo>
                  <a:pt x="196685" y="24969"/>
                </a:lnTo>
                <a:lnTo>
                  <a:pt x="199584" y="19622"/>
                </a:lnTo>
                <a:lnTo>
                  <a:pt x="202509" y="16058"/>
                </a:lnTo>
                <a:lnTo>
                  <a:pt x="205451" y="13682"/>
                </a:lnTo>
                <a:lnTo>
                  <a:pt x="211367" y="10049"/>
                </a:lnTo>
                <a:lnTo>
                  <a:pt x="214333" y="7692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SMARTInkAnnotation556"/>
          <p:cNvSpPr/>
          <p:nvPr/>
        </p:nvSpPr>
        <p:spPr>
          <a:xfrm>
            <a:off x="3055358" y="179163"/>
            <a:ext cx="311135" cy="213744"/>
          </a:xfrm>
          <a:custGeom>
            <a:avLst/>
            <a:gdLst/>
            <a:ahLst/>
            <a:cxnLst/>
            <a:rect l="0" t="0" r="0" b="0"/>
            <a:pathLst>
              <a:path w="311135" h="213744">
                <a:moveTo>
                  <a:pt x="78962" y="53009"/>
                </a:moveTo>
                <a:lnTo>
                  <a:pt x="74221" y="53009"/>
                </a:lnTo>
                <a:lnTo>
                  <a:pt x="71833" y="54001"/>
                </a:lnTo>
                <a:lnTo>
                  <a:pt x="63731" y="60138"/>
                </a:lnTo>
                <a:lnTo>
                  <a:pt x="57971" y="65438"/>
                </a:lnTo>
                <a:lnTo>
                  <a:pt x="49151" y="74000"/>
                </a:lnTo>
                <a:lnTo>
                  <a:pt x="23645" y="99406"/>
                </a:lnTo>
                <a:lnTo>
                  <a:pt x="20255" y="103784"/>
                </a:lnTo>
                <a:lnTo>
                  <a:pt x="17004" y="108687"/>
                </a:lnTo>
                <a:lnTo>
                  <a:pt x="13844" y="113940"/>
                </a:lnTo>
                <a:lnTo>
                  <a:pt x="11738" y="119427"/>
                </a:lnTo>
                <a:lnTo>
                  <a:pt x="10333" y="125069"/>
                </a:lnTo>
                <a:lnTo>
                  <a:pt x="9397" y="130814"/>
                </a:lnTo>
                <a:lnTo>
                  <a:pt x="7781" y="135637"/>
                </a:lnTo>
                <a:lnTo>
                  <a:pt x="5711" y="139844"/>
                </a:lnTo>
                <a:lnTo>
                  <a:pt x="3339" y="143641"/>
                </a:lnTo>
                <a:lnTo>
                  <a:pt x="1758" y="148157"/>
                </a:lnTo>
                <a:lnTo>
                  <a:pt x="703" y="153152"/>
                </a:lnTo>
                <a:lnTo>
                  <a:pt x="0" y="158466"/>
                </a:lnTo>
                <a:lnTo>
                  <a:pt x="524" y="163001"/>
                </a:lnTo>
                <a:lnTo>
                  <a:pt x="1865" y="167017"/>
                </a:lnTo>
                <a:lnTo>
                  <a:pt x="3752" y="170686"/>
                </a:lnTo>
                <a:lnTo>
                  <a:pt x="6001" y="173132"/>
                </a:lnTo>
                <a:lnTo>
                  <a:pt x="8493" y="174763"/>
                </a:lnTo>
                <a:lnTo>
                  <a:pt x="11147" y="175850"/>
                </a:lnTo>
                <a:lnTo>
                  <a:pt x="19387" y="177058"/>
                </a:lnTo>
                <a:lnTo>
                  <a:pt x="24363" y="177380"/>
                </a:lnTo>
                <a:lnTo>
                  <a:pt x="29664" y="176603"/>
                </a:lnTo>
                <a:lnTo>
                  <a:pt x="35183" y="175092"/>
                </a:lnTo>
                <a:lnTo>
                  <a:pt x="40846" y="173093"/>
                </a:lnTo>
                <a:lnTo>
                  <a:pt x="46606" y="171760"/>
                </a:lnTo>
                <a:lnTo>
                  <a:pt x="52431" y="170872"/>
                </a:lnTo>
                <a:lnTo>
                  <a:pt x="58297" y="170280"/>
                </a:lnTo>
                <a:lnTo>
                  <a:pt x="64194" y="167900"/>
                </a:lnTo>
                <a:lnTo>
                  <a:pt x="70109" y="164330"/>
                </a:lnTo>
                <a:lnTo>
                  <a:pt x="76036" y="159965"/>
                </a:lnTo>
                <a:lnTo>
                  <a:pt x="80980" y="156063"/>
                </a:lnTo>
                <a:lnTo>
                  <a:pt x="85268" y="152469"/>
                </a:lnTo>
                <a:lnTo>
                  <a:pt x="92679" y="145831"/>
                </a:lnTo>
                <a:lnTo>
                  <a:pt x="99280" y="139573"/>
                </a:lnTo>
                <a:lnTo>
                  <a:pt x="102429" y="135523"/>
                </a:lnTo>
                <a:lnTo>
                  <a:pt x="105521" y="130839"/>
                </a:lnTo>
                <a:lnTo>
                  <a:pt x="108574" y="125731"/>
                </a:lnTo>
                <a:lnTo>
                  <a:pt x="109617" y="121334"/>
                </a:lnTo>
                <a:lnTo>
                  <a:pt x="109321" y="117411"/>
                </a:lnTo>
                <a:lnTo>
                  <a:pt x="108131" y="113803"/>
                </a:lnTo>
                <a:lnTo>
                  <a:pt x="106809" y="107148"/>
                </a:lnTo>
                <a:lnTo>
                  <a:pt x="105769" y="97822"/>
                </a:lnTo>
                <a:lnTo>
                  <a:pt x="105752" y="126341"/>
                </a:lnTo>
                <a:lnTo>
                  <a:pt x="106744" y="129678"/>
                </a:lnTo>
                <a:lnTo>
                  <a:pt x="110492" y="136032"/>
                </a:lnTo>
                <a:lnTo>
                  <a:pt x="113873" y="140108"/>
                </a:lnTo>
                <a:lnTo>
                  <a:pt x="118111" y="144809"/>
                </a:lnTo>
                <a:lnTo>
                  <a:pt x="130910" y="158261"/>
                </a:lnTo>
                <a:lnTo>
                  <a:pt x="134430" y="161872"/>
                </a:lnTo>
                <a:lnTo>
                  <a:pt x="138762" y="164280"/>
                </a:lnTo>
                <a:lnTo>
                  <a:pt x="143633" y="165885"/>
                </a:lnTo>
                <a:lnTo>
                  <a:pt x="153345" y="167668"/>
                </a:lnTo>
                <a:lnTo>
                  <a:pt x="160970" y="168461"/>
                </a:lnTo>
                <a:lnTo>
                  <a:pt x="167665" y="168813"/>
                </a:lnTo>
                <a:lnTo>
                  <a:pt x="170840" y="168907"/>
                </a:lnTo>
                <a:lnTo>
                  <a:pt x="173948" y="167977"/>
                </a:lnTo>
                <a:lnTo>
                  <a:pt x="180048" y="164299"/>
                </a:lnTo>
                <a:lnTo>
                  <a:pt x="186066" y="159356"/>
                </a:lnTo>
                <a:lnTo>
                  <a:pt x="189060" y="156649"/>
                </a:lnTo>
                <a:lnTo>
                  <a:pt x="191056" y="153853"/>
                </a:lnTo>
                <a:lnTo>
                  <a:pt x="193274" y="148099"/>
                </a:lnTo>
                <a:lnTo>
                  <a:pt x="199263" y="129801"/>
                </a:lnTo>
                <a:lnTo>
                  <a:pt x="200835" y="123055"/>
                </a:lnTo>
                <a:lnTo>
                  <a:pt x="201882" y="116574"/>
                </a:lnTo>
                <a:lnTo>
                  <a:pt x="202580" y="110268"/>
                </a:lnTo>
                <a:lnTo>
                  <a:pt x="204039" y="103088"/>
                </a:lnTo>
                <a:lnTo>
                  <a:pt x="206003" y="95325"/>
                </a:lnTo>
                <a:lnTo>
                  <a:pt x="208304" y="87172"/>
                </a:lnTo>
                <a:lnTo>
                  <a:pt x="210831" y="79753"/>
                </a:lnTo>
                <a:lnTo>
                  <a:pt x="213508" y="72823"/>
                </a:lnTo>
                <a:lnTo>
                  <a:pt x="216284" y="66218"/>
                </a:lnTo>
                <a:lnTo>
                  <a:pt x="219127" y="59831"/>
                </a:lnTo>
                <a:lnTo>
                  <a:pt x="224932" y="47442"/>
                </a:lnTo>
                <a:lnTo>
                  <a:pt x="226877" y="41360"/>
                </a:lnTo>
                <a:lnTo>
                  <a:pt x="228173" y="35321"/>
                </a:lnTo>
                <a:lnTo>
                  <a:pt x="229038" y="29311"/>
                </a:lnTo>
                <a:lnTo>
                  <a:pt x="230607" y="24312"/>
                </a:lnTo>
                <a:lnTo>
                  <a:pt x="232645" y="19987"/>
                </a:lnTo>
                <a:lnTo>
                  <a:pt x="234995" y="16111"/>
                </a:lnTo>
                <a:lnTo>
                  <a:pt x="236562" y="12535"/>
                </a:lnTo>
                <a:lnTo>
                  <a:pt x="238303" y="5916"/>
                </a:lnTo>
                <a:lnTo>
                  <a:pt x="239574" y="0"/>
                </a:lnTo>
                <a:lnTo>
                  <a:pt x="239673" y="6672"/>
                </a:lnTo>
                <a:lnTo>
                  <a:pt x="239696" y="41675"/>
                </a:lnTo>
                <a:lnTo>
                  <a:pt x="240688" y="47438"/>
                </a:lnTo>
                <a:lnTo>
                  <a:pt x="242342" y="53263"/>
                </a:lnTo>
                <a:lnTo>
                  <a:pt x="244437" y="59132"/>
                </a:lnTo>
                <a:lnTo>
                  <a:pt x="245833" y="66020"/>
                </a:lnTo>
                <a:lnTo>
                  <a:pt x="246764" y="73589"/>
                </a:lnTo>
                <a:lnTo>
                  <a:pt x="247385" y="81612"/>
                </a:lnTo>
                <a:lnTo>
                  <a:pt x="248791" y="89937"/>
                </a:lnTo>
                <a:lnTo>
                  <a:pt x="250720" y="98464"/>
                </a:lnTo>
                <a:lnTo>
                  <a:pt x="252999" y="107124"/>
                </a:lnTo>
                <a:lnTo>
                  <a:pt x="255510" y="115875"/>
                </a:lnTo>
                <a:lnTo>
                  <a:pt x="260946" y="133535"/>
                </a:lnTo>
                <a:lnTo>
                  <a:pt x="263785" y="141420"/>
                </a:lnTo>
                <a:lnTo>
                  <a:pt x="266669" y="148660"/>
                </a:lnTo>
                <a:lnTo>
                  <a:pt x="269585" y="155472"/>
                </a:lnTo>
                <a:lnTo>
                  <a:pt x="275470" y="168332"/>
                </a:lnTo>
                <a:lnTo>
                  <a:pt x="287332" y="192757"/>
                </a:lnTo>
                <a:lnTo>
                  <a:pt x="290305" y="197768"/>
                </a:lnTo>
                <a:lnTo>
                  <a:pt x="293280" y="202101"/>
                </a:lnTo>
                <a:lnTo>
                  <a:pt x="296255" y="205982"/>
                </a:lnTo>
                <a:lnTo>
                  <a:pt x="299230" y="208569"/>
                </a:lnTo>
                <a:lnTo>
                  <a:pt x="302206" y="210294"/>
                </a:lnTo>
                <a:lnTo>
                  <a:pt x="311134" y="21374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SMARTInkAnnotation557"/>
          <p:cNvSpPr/>
          <p:nvPr/>
        </p:nvSpPr>
        <p:spPr>
          <a:xfrm>
            <a:off x="3268266" y="294680"/>
            <a:ext cx="142876" cy="8930"/>
          </a:xfrm>
          <a:custGeom>
            <a:avLst/>
            <a:gdLst/>
            <a:ahLst/>
            <a:cxnLst/>
            <a:rect l="0" t="0" r="0" b="0"/>
            <a:pathLst>
              <a:path w="142876" h="8930">
                <a:moveTo>
                  <a:pt x="0" y="8929"/>
                </a:moveTo>
                <a:lnTo>
                  <a:pt x="60541" y="8929"/>
                </a:lnTo>
                <a:lnTo>
                  <a:pt x="70126" y="7937"/>
                </a:lnTo>
                <a:lnTo>
                  <a:pt x="79493" y="6284"/>
                </a:lnTo>
                <a:lnTo>
                  <a:pt x="88714" y="4189"/>
                </a:lnTo>
                <a:lnTo>
                  <a:pt x="96846" y="2793"/>
                </a:lnTo>
                <a:lnTo>
                  <a:pt x="104251" y="1862"/>
                </a:lnTo>
                <a:lnTo>
                  <a:pt x="111172" y="1241"/>
                </a:lnTo>
                <a:lnTo>
                  <a:pt x="117771" y="827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SMARTInkAnnotation558"/>
          <p:cNvSpPr/>
          <p:nvPr/>
        </p:nvSpPr>
        <p:spPr>
          <a:xfrm>
            <a:off x="3437930" y="241102"/>
            <a:ext cx="35719" cy="98227"/>
          </a:xfrm>
          <a:custGeom>
            <a:avLst/>
            <a:gdLst/>
            <a:ahLst/>
            <a:cxnLst/>
            <a:rect l="0" t="0" r="0" b="0"/>
            <a:pathLst>
              <a:path w="35719" h="98227">
                <a:moveTo>
                  <a:pt x="0" y="0"/>
                </a:moveTo>
                <a:lnTo>
                  <a:pt x="0" y="7688"/>
                </a:lnTo>
                <a:lnTo>
                  <a:pt x="992" y="9094"/>
                </a:lnTo>
                <a:lnTo>
                  <a:pt x="2646" y="11023"/>
                </a:lnTo>
                <a:lnTo>
                  <a:pt x="4740" y="13302"/>
                </a:lnTo>
                <a:lnTo>
                  <a:pt x="6137" y="15813"/>
                </a:lnTo>
                <a:lnTo>
                  <a:pt x="7068" y="18479"/>
                </a:lnTo>
                <a:lnTo>
                  <a:pt x="7688" y="21249"/>
                </a:lnTo>
                <a:lnTo>
                  <a:pt x="8102" y="25080"/>
                </a:lnTo>
                <a:lnTo>
                  <a:pt x="8377" y="29618"/>
                </a:lnTo>
                <a:lnTo>
                  <a:pt x="8684" y="38960"/>
                </a:lnTo>
                <a:lnTo>
                  <a:pt x="8820" y="46420"/>
                </a:lnTo>
                <a:lnTo>
                  <a:pt x="9849" y="50790"/>
                </a:lnTo>
                <a:lnTo>
                  <a:pt x="11527" y="55688"/>
                </a:lnTo>
                <a:lnTo>
                  <a:pt x="13638" y="60938"/>
                </a:lnTo>
                <a:lnTo>
                  <a:pt x="16037" y="65430"/>
                </a:lnTo>
                <a:lnTo>
                  <a:pt x="18628" y="69417"/>
                </a:lnTo>
                <a:lnTo>
                  <a:pt x="21348" y="73067"/>
                </a:lnTo>
                <a:lnTo>
                  <a:pt x="23162" y="76492"/>
                </a:lnTo>
                <a:lnTo>
                  <a:pt x="24371" y="79768"/>
                </a:lnTo>
                <a:lnTo>
                  <a:pt x="25177" y="82944"/>
                </a:lnTo>
                <a:lnTo>
                  <a:pt x="26706" y="86054"/>
                </a:lnTo>
                <a:lnTo>
                  <a:pt x="28718" y="89119"/>
                </a:lnTo>
                <a:lnTo>
                  <a:pt x="35718" y="982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SMARTInkAnnotation559"/>
          <p:cNvSpPr/>
          <p:nvPr/>
        </p:nvSpPr>
        <p:spPr>
          <a:xfrm>
            <a:off x="3429000" y="196453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1241"/>
                </a:lnTo>
                <a:lnTo>
                  <a:pt x="992" y="828"/>
                </a:lnTo>
                <a:lnTo>
                  <a:pt x="2646" y="552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SMARTInkAnnotation560"/>
          <p:cNvSpPr/>
          <p:nvPr/>
        </p:nvSpPr>
        <p:spPr>
          <a:xfrm>
            <a:off x="3518329" y="227027"/>
            <a:ext cx="120576" cy="147452"/>
          </a:xfrm>
          <a:custGeom>
            <a:avLst/>
            <a:gdLst/>
            <a:ahLst/>
            <a:cxnLst/>
            <a:rect l="0" t="0" r="0" b="0"/>
            <a:pathLst>
              <a:path w="120576" h="147452">
                <a:moveTo>
                  <a:pt x="8898" y="5145"/>
                </a:moveTo>
                <a:lnTo>
                  <a:pt x="8898" y="0"/>
                </a:lnTo>
                <a:lnTo>
                  <a:pt x="8898" y="4271"/>
                </a:lnTo>
                <a:lnTo>
                  <a:pt x="7906" y="4562"/>
                </a:lnTo>
                <a:lnTo>
                  <a:pt x="4157" y="4886"/>
                </a:lnTo>
                <a:lnTo>
                  <a:pt x="2760" y="5964"/>
                </a:lnTo>
                <a:lnTo>
                  <a:pt x="1830" y="7676"/>
                </a:lnTo>
                <a:lnTo>
                  <a:pt x="795" y="12223"/>
                </a:lnTo>
                <a:lnTo>
                  <a:pt x="519" y="14824"/>
                </a:lnTo>
                <a:lnTo>
                  <a:pt x="336" y="17551"/>
                </a:lnTo>
                <a:lnTo>
                  <a:pt x="131" y="25872"/>
                </a:lnTo>
                <a:lnTo>
                  <a:pt x="0" y="47383"/>
                </a:lnTo>
                <a:lnTo>
                  <a:pt x="982" y="53148"/>
                </a:lnTo>
                <a:lnTo>
                  <a:pt x="2628" y="58975"/>
                </a:lnTo>
                <a:lnTo>
                  <a:pt x="4718" y="64844"/>
                </a:lnTo>
                <a:lnTo>
                  <a:pt x="7103" y="70741"/>
                </a:lnTo>
                <a:lnTo>
                  <a:pt x="9685" y="76657"/>
                </a:lnTo>
                <a:lnTo>
                  <a:pt x="15201" y="88522"/>
                </a:lnTo>
                <a:lnTo>
                  <a:pt x="29780" y="118259"/>
                </a:lnTo>
                <a:lnTo>
                  <a:pt x="33733" y="123218"/>
                </a:lnTo>
                <a:lnTo>
                  <a:pt x="38353" y="127517"/>
                </a:lnTo>
                <a:lnTo>
                  <a:pt x="43417" y="131374"/>
                </a:lnTo>
                <a:lnTo>
                  <a:pt x="48778" y="134939"/>
                </a:lnTo>
                <a:lnTo>
                  <a:pt x="54336" y="138307"/>
                </a:lnTo>
                <a:lnTo>
                  <a:pt x="60026" y="141545"/>
                </a:lnTo>
                <a:lnTo>
                  <a:pt x="65803" y="143703"/>
                </a:lnTo>
                <a:lnTo>
                  <a:pt x="71639" y="145142"/>
                </a:lnTo>
                <a:lnTo>
                  <a:pt x="77515" y="146101"/>
                </a:lnTo>
                <a:lnTo>
                  <a:pt x="82424" y="146741"/>
                </a:lnTo>
                <a:lnTo>
                  <a:pt x="86689" y="147167"/>
                </a:lnTo>
                <a:lnTo>
                  <a:pt x="90524" y="147451"/>
                </a:lnTo>
                <a:lnTo>
                  <a:pt x="95065" y="146649"/>
                </a:lnTo>
                <a:lnTo>
                  <a:pt x="100077" y="145121"/>
                </a:lnTo>
                <a:lnTo>
                  <a:pt x="105403" y="143111"/>
                </a:lnTo>
                <a:lnTo>
                  <a:pt x="108953" y="140779"/>
                </a:lnTo>
                <a:lnTo>
                  <a:pt x="111320" y="138231"/>
                </a:lnTo>
                <a:lnTo>
                  <a:pt x="112898" y="135541"/>
                </a:lnTo>
                <a:lnTo>
                  <a:pt x="117297" y="127260"/>
                </a:lnTo>
                <a:lnTo>
                  <a:pt x="119859" y="122274"/>
                </a:lnTo>
                <a:lnTo>
                  <a:pt x="120575" y="115973"/>
                </a:lnTo>
                <a:lnTo>
                  <a:pt x="120060" y="108796"/>
                </a:lnTo>
                <a:lnTo>
                  <a:pt x="118725" y="101035"/>
                </a:lnTo>
                <a:lnTo>
                  <a:pt x="117835" y="93876"/>
                </a:lnTo>
                <a:lnTo>
                  <a:pt x="117241" y="87119"/>
                </a:lnTo>
                <a:lnTo>
                  <a:pt x="116845" y="80630"/>
                </a:lnTo>
                <a:lnTo>
                  <a:pt x="115589" y="73328"/>
                </a:lnTo>
                <a:lnTo>
                  <a:pt x="113760" y="65483"/>
                </a:lnTo>
                <a:lnTo>
                  <a:pt x="111548" y="57277"/>
                </a:lnTo>
                <a:lnTo>
                  <a:pt x="108089" y="50813"/>
                </a:lnTo>
                <a:lnTo>
                  <a:pt x="103799" y="45512"/>
                </a:lnTo>
                <a:lnTo>
                  <a:pt x="94732" y="36977"/>
                </a:lnTo>
                <a:lnTo>
                  <a:pt x="87395" y="29876"/>
                </a:lnTo>
                <a:lnTo>
                  <a:pt x="83057" y="26593"/>
                </a:lnTo>
                <a:lnTo>
                  <a:pt x="78181" y="23412"/>
                </a:lnTo>
                <a:lnTo>
                  <a:pt x="72946" y="20300"/>
                </a:lnTo>
                <a:lnTo>
                  <a:pt x="69456" y="19217"/>
                </a:lnTo>
                <a:lnTo>
                  <a:pt x="67129" y="19487"/>
                </a:lnTo>
                <a:lnTo>
                  <a:pt x="63552" y="22433"/>
                </a:lnTo>
                <a:lnTo>
                  <a:pt x="61208" y="24608"/>
                </a:lnTo>
                <a:lnTo>
                  <a:pt x="53170" y="32409"/>
                </a:lnTo>
                <a:lnTo>
                  <a:pt x="50319" y="35227"/>
                </a:lnTo>
                <a:lnTo>
                  <a:pt x="48418" y="39090"/>
                </a:lnTo>
                <a:lnTo>
                  <a:pt x="47151" y="43650"/>
                </a:lnTo>
                <a:lnTo>
                  <a:pt x="46306" y="48674"/>
                </a:lnTo>
                <a:lnTo>
                  <a:pt x="45743" y="53016"/>
                </a:lnTo>
                <a:lnTo>
                  <a:pt x="45367" y="56903"/>
                </a:lnTo>
                <a:lnTo>
                  <a:pt x="45117" y="60486"/>
                </a:lnTo>
                <a:lnTo>
                  <a:pt x="45943" y="63867"/>
                </a:lnTo>
                <a:lnTo>
                  <a:pt x="47485" y="67113"/>
                </a:lnTo>
                <a:lnTo>
                  <a:pt x="49505" y="70270"/>
                </a:lnTo>
                <a:lnTo>
                  <a:pt x="50852" y="73366"/>
                </a:lnTo>
                <a:lnTo>
                  <a:pt x="51750" y="76423"/>
                </a:lnTo>
                <a:lnTo>
                  <a:pt x="53546" y="8551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SMARTInkAnnotation561"/>
          <p:cNvSpPr/>
          <p:nvPr/>
        </p:nvSpPr>
        <p:spPr>
          <a:xfrm>
            <a:off x="3700676" y="205383"/>
            <a:ext cx="183739" cy="125016"/>
          </a:xfrm>
          <a:custGeom>
            <a:avLst/>
            <a:gdLst/>
            <a:ahLst/>
            <a:cxnLst/>
            <a:rect l="0" t="0" r="0" b="0"/>
            <a:pathLst>
              <a:path w="183739" h="125016">
                <a:moveTo>
                  <a:pt x="5144" y="0"/>
                </a:moveTo>
                <a:lnTo>
                  <a:pt x="5144" y="13302"/>
                </a:lnTo>
                <a:lnTo>
                  <a:pt x="4152" y="16806"/>
                </a:lnTo>
                <a:lnTo>
                  <a:pt x="2498" y="21126"/>
                </a:lnTo>
                <a:lnTo>
                  <a:pt x="404" y="25990"/>
                </a:lnTo>
                <a:lnTo>
                  <a:pt x="0" y="31217"/>
                </a:lnTo>
                <a:lnTo>
                  <a:pt x="722" y="36686"/>
                </a:lnTo>
                <a:lnTo>
                  <a:pt x="2196" y="42317"/>
                </a:lnTo>
                <a:lnTo>
                  <a:pt x="3179" y="48055"/>
                </a:lnTo>
                <a:lnTo>
                  <a:pt x="3834" y="53865"/>
                </a:lnTo>
                <a:lnTo>
                  <a:pt x="4271" y="59722"/>
                </a:lnTo>
                <a:lnTo>
                  <a:pt x="5554" y="65612"/>
                </a:lnTo>
                <a:lnTo>
                  <a:pt x="7402" y="71522"/>
                </a:lnTo>
                <a:lnTo>
                  <a:pt x="9626" y="77447"/>
                </a:lnTo>
                <a:lnTo>
                  <a:pt x="12101" y="82389"/>
                </a:lnTo>
                <a:lnTo>
                  <a:pt x="14743" y="86676"/>
                </a:lnTo>
                <a:lnTo>
                  <a:pt x="17497" y="90526"/>
                </a:lnTo>
                <a:lnTo>
                  <a:pt x="21317" y="94085"/>
                </a:lnTo>
                <a:lnTo>
                  <a:pt x="25847" y="97450"/>
                </a:lnTo>
                <a:lnTo>
                  <a:pt x="30853" y="100685"/>
                </a:lnTo>
                <a:lnTo>
                  <a:pt x="35182" y="103834"/>
                </a:lnTo>
                <a:lnTo>
                  <a:pt x="39060" y="106926"/>
                </a:lnTo>
                <a:lnTo>
                  <a:pt x="47673" y="114276"/>
                </a:lnTo>
                <a:lnTo>
                  <a:pt x="49371" y="114879"/>
                </a:lnTo>
                <a:lnTo>
                  <a:pt x="53905" y="115550"/>
                </a:lnTo>
                <a:lnTo>
                  <a:pt x="55511" y="116721"/>
                </a:lnTo>
                <a:lnTo>
                  <a:pt x="56581" y="118493"/>
                </a:lnTo>
                <a:lnTo>
                  <a:pt x="58597" y="124634"/>
                </a:lnTo>
                <a:lnTo>
                  <a:pt x="58667" y="122200"/>
                </a:lnTo>
                <a:lnTo>
                  <a:pt x="58722" y="99022"/>
                </a:lnTo>
                <a:lnTo>
                  <a:pt x="59714" y="93796"/>
                </a:lnTo>
                <a:lnTo>
                  <a:pt x="61368" y="88328"/>
                </a:lnTo>
                <a:lnTo>
                  <a:pt x="63462" y="82698"/>
                </a:lnTo>
                <a:lnTo>
                  <a:pt x="66844" y="77952"/>
                </a:lnTo>
                <a:lnTo>
                  <a:pt x="71082" y="73796"/>
                </a:lnTo>
                <a:lnTo>
                  <a:pt x="75892" y="70033"/>
                </a:lnTo>
                <a:lnTo>
                  <a:pt x="80090" y="66532"/>
                </a:lnTo>
                <a:lnTo>
                  <a:pt x="83882" y="63207"/>
                </a:lnTo>
                <a:lnTo>
                  <a:pt x="90740" y="56865"/>
                </a:lnTo>
                <a:lnTo>
                  <a:pt x="97096" y="50739"/>
                </a:lnTo>
                <a:lnTo>
                  <a:pt x="101172" y="48709"/>
                </a:lnTo>
                <a:lnTo>
                  <a:pt x="105873" y="47355"/>
                </a:lnTo>
                <a:lnTo>
                  <a:pt x="110993" y="46453"/>
                </a:lnTo>
                <a:lnTo>
                  <a:pt x="116389" y="46844"/>
                </a:lnTo>
                <a:lnTo>
                  <a:pt x="121972" y="48096"/>
                </a:lnTo>
                <a:lnTo>
                  <a:pt x="127678" y="49923"/>
                </a:lnTo>
                <a:lnTo>
                  <a:pt x="132474" y="52134"/>
                </a:lnTo>
                <a:lnTo>
                  <a:pt x="136663" y="54600"/>
                </a:lnTo>
                <a:lnTo>
                  <a:pt x="140448" y="57236"/>
                </a:lnTo>
                <a:lnTo>
                  <a:pt x="144956" y="60977"/>
                </a:lnTo>
                <a:lnTo>
                  <a:pt x="149946" y="65456"/>
                </a:lnTo>
                <a:lnTo>
                  <a:pt x="155257" y="70426"/>
                </a:lnTo>
                <a:lnTo>
                  <a:pt x="159790" y="75724"/>
                </a:lnTo>
                <a:lnTo>
                  <a:pt x="163804" y="81241"/>
                </a:lnTo>
                <a:lnTo>
                  <a:pt x="167472" y="86903"/>
                </a:lnTo>
                <a:lnTo>
                  <a:pt x="170910" y="93654"/>
                </a:lnTo>
                <a:lnTo>
                  <a:pt x="174194" y="101131"/>
                </a:lnTo>
                <a:lnTo>
                  <a:pt x="183738" y="12501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SMARTInkAnnotation562"/>
          <p:cNvSpPr/>
          <p:nvPr/>
        </p:nvSpPr>
        <p:spPr>
          <a:xfrm>
            <a:off x="2294930" y="1473398"/>
            <a:ext cx="723305" cy="35720"/>
          </a:xfrm>
          <a:custGeom>
            <a:avLst/>
            <a:gdLst/>
            <a:ahLst/>
            <a:cxnLst/>
            <a:rect l="0" t="0" r="0" b="0"/>
            <a:pathLst>
              <a:path w="723305" h="35720">
                <a:moveTo>
                  <a:pt x="723304" y="0"/>
                </a:moveTo>
                <a:lnTo>
                  <a:pt x="710875" y="0"/>
                </a:lnTo>
                <a:lnTo>
                  <a:pt x="708073" y="993"/>
                </a:lnTo>
                <a:lnTo>
                  <a:pt x="705213" y="2646"/>
                </a:lnTo>
                <a:lnTo>
                  <a:pt x="702314" y="4741"/>
                </a:lnTo>
                <a:lnTo>
                  <a:pt x="699389" y="6137"/>
                </a:lnTo>
                <a:lnTo>
                  <a:pt x="696447" y="7068"/>
                </a:lnTo>
                <a:lnTo>
                  <a:pt x="689539" y="8103"/>
                </a:lnTo>
                <a:lnTo>
                  <a:pt x="668936" y="8767"/>
                </a:lnTo>
                <a:lnTo>
                  <a:pt x="641017" y="8898"/>
                </a:lnTo>
                <a:lnTo>
                  <a:pt x="632728" y="7916"/>
                </a:lnTo>
                <a:lnTo>
                  <a:pt x="624224" y="6270"/>
                </a:lnTo>
                <a:lnTo>
                  <a:pt x="615579" y="4180"/>
                </a:lnTo>
                <a:lnTo>
                  <a:pt x="605847" y="2787"/>
                </a:lnTo>
                <a:lnTo>
                  <a:pt x="595390" y="1858"/>
                </a:lnTo>
                <a:lnTo>
                  <a:pt x="584450" y="1239"/>
                </a:lnTo>
                <a:lnTo>
                  <a:pt x="559065" y="551"/>
                </a:lnTo>
                <a:lnTo>
                  <a:pt x="408940" y="10"/>
                </a:lnTo>
                <a:lnTo>
                  <a:pt x="391690" y="999"/>
                </a:lnTo>
                <a:lnTo>
                  <a:pt x="374236" y="2650"/>
                </a:lnTo>
                <a:lnTo>
                  <a:pt x="356646" y="4744"/>
                </a:lnTo>
                <a:lnTo>
                  <a:pt x="337975" y="6139"/>
                </a:lnTo>
                <a:lnTo>
                  <a:pt x="318582" y="7069"/>
                </a:lnTo>
                <a:lnTo>
                  <a:pt x="298708" y="7690"/>
                </a:lnTo>
                <a:lnTo>
                  <a:pt x="279506" y="9095"/>
                </a:lnTo>
                <a:lnTo>
                  <a:pt x="260751" y="11025"/>
                </a:lnTo>
                <a:lnTo>
                  <a:pt x="224038" y="15814"/>
                </a:lnTo>
                <a:lnTo>
                  <a:pt x="187877" y="21250"/>
                </a:lnTo>
                <a:lnTo>
                  <a:pt x="154607" y="26973"/>
                </a:lnTo>
                <a:lnTo>
                  <a:pt x="138790" y="29889"/>
                </a:lnTo>
                <a:lnTo>
                  <a:pt x="124277" y="31832"/>
                </a:lnTo>
                <a:lnTo>
                  <a:pt x="110632" y="33128"/>
                </a:lnTo>
                <a:lnTo>
                  <a:pt x="97567" y="33992"/>
                </a:lnTo>
                <a:lnTo>
                  <a:pt x="75113" y="34951"/>
                </a:lnTo>
                <a:lnTo>
                  <a:pt x="45737" y="35492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SMARTInkAnnotation563"/>
          <p:cNvSpPr/>
          <p:nvPr/>
        </p:nvSpPr>
        <p:spPr>
          <a:xfrm>
            <a:off x="2197271" y="1375172"/>
            <a:ext cx="249464" cy="245874"/>
          </a:xfrm>
          <a:custGeom>
            <a:avLst/>
            <a:gdLst/>
            <a:ahLst/>
            <a:cxnLst/>
            <a:rect l="0" t="0" r="0" b="0"/>
            <a:pathLst>
              <a:path w="249464" h="245874">
                <a:moveTo>
                  <a:pt x="124448" y="0"/>
                </a:moveTo>
                <a:lnTo>
                  <a:pt x="119707" y="4740"/>
                </a:lnTo>
                <a:lnTo>
                  <a:pt x="118311" y="7129"/>
                </a:lnTo>
                <a:lnTo>
                  <a:pt x="115353" y="16223"/>
                </a:lnTo>
                <a:lnTo>
                  <a:pt x="113424" y="20737"/>
                </a:lnTo>
                <a:lnTo>
                  <a:pt x="108634" y="31045"/>
                </a:lnTo>
                <a:lnTo>
                  <a:pt x="103198" y="42240"/>
                </a:lnTo>
                <a:lnTo>
                  <a:pt x="100359" y="48996"/>
                </a:lnTo>
                <a:lnTo>
                  <a:pt x="97475" y="56477"/>
                </a:lnTo>
                <a:lnTo>
                  <a:pt x="94559" y="64440"/>
                </a:lnTo>
                <a:lnTo>
                  <a:pt x="90632" y="71733"/>
                </a:lnTo>
                <a:lnTo>
                  <a:pt x="86028" y="78580"/>
                </a:lnTo>
                <a:lnTo>
                  <a:pt x="80976" y="85129"/>
                </a:lnTo>
                <a:lnTo>
                  <a:pt x="75622" y="92471"/>
                </a:lnTo>
                <a:lnTo>
                  <a:pt x="64383" y="108567"/>
                </a:lnTo>
                <a:lnTo>
                  <a:pt x="58608" y="116034"/>
                </a:lnTo>
                <a:lnTo>
                  <a:pt x="52773" y="122997"/>
                </a:lnTo>
                <a:lnTo>
                  <a:pt x="46899" y="129623"/>
                </a:lnTo>
                <a:lnTo>
                  <a:pt x="35080" y="142277"/>
                </a:lnTo>
                <a:lnTo>
                  <a:pt x="29151" y="148429"/>
                </a:lnTo>
                <a:lnTo>
                  <a:pt x="24205" y="154515"/>
                </a:lnTo>
                <a:lnTo>
                  <a:pt x="19917" y="160557"/>
                </a:lnTo>
                <a:lnTo>
                  <a:pt x="16065" y="166569"/>
                </a:lnTo>
                <a:lnTo>
                  <a:pt x="12505" y="172562"/>
                </a:lnTo>
                <a:lnTo>
                  <a:pt x="9139" y="178541"/>
                </a:lnTo>
                <a:lnTo>
                  <a:pt x="5904" y="184512"/>
                </a:lnTo>
                <a:lnTo>
                  <a:pt x="3746" y="189484"/>
                </a:lnTo>
                <a:lnTo>
                  <a:pt x="2308" y="193792"/>
                </a:lnTo>
                <a:lnTo>
                  <a:pt x="1349" y="197655"/>
                </a:lnTo>
                <a:lnTo>
                  <a:pt x="710" y="202215"/>
                </a:lnTo>
                <a:lnTo>
                  <a:pt x="284" y="207240"/>
                </a:lnTo>
                <a:lnTo>
                  <a:pt x="0" y="212574"/>
                </a:lnTo>
                <a:lnTo>
                  <a:pt x="1795" y="217122"/>
                </a:lnTo>
                <a:lnTo>
                  <a:pt x="4976" y="221146"/>
                </a:lnTo>
                <a:lnTo>
                  <a:pt x="9081" y="224821"/>
                </a:lnTo>
                <a:lnTo>
                  <a:pt x="13802" y="228264"/>
                </a:lnTo>
                <a:lnTo>
                  <a:pt x="18934" y="231551"/>
                </a:lnTo>
                <a:lnTo>
                  <a:pt x="24340" y="234734"/>
                </a:lnTo>
                <a:lnTo>
                  <a:pt x="29928" y="236856"/>
                </a:lnTo>
                <a:lnTo>
                  <a:pt x="35637" y="238272"/>
                </a:lnTo>
                <a:lnTo>
                  <a:pt x="41428" y="239215"/>
                </a:lnTo>
                <a:lnTo>
                  <a:pt x="49258" y="240836"/>
                </a:lnTo>
                <a:lnTo>
                  <a:pt x="68540" y="245283"/>
                </a:lnTo>
                <a:lnTo>
                  <a:pt x="79239" y="245873"/>
                </a:lnTo>
                <a:lnTo>
                  <a:pt x="90339" y="245275"/>
                </a:lnTo>
                <a:lnTo>
                  <a:pt x="101709" y="243884"/>
                </a:lnTo>
                <a:lnTo>
                  <a:pt x="112265" y="242956"/>
                </a:lnTo>
                <a:lnTo>
                  <a:pt x="122279" y="242338"/>
                </a:lnTo>
                <a:lnTo>
                  <a:pt x="131931" y="241926"/>
                </a:lnTo>
                <a:lnTo>
                  <a:pt x="153240" y="241468"/>
                </a:lnTo>
                <a:lnTo>
                  <a:pt x="164478" y="241346"/>
                </a:lnTo>
                <a:lnTo>
                  <a:pt x="174947" y="240272"/>
                </a:lnTo>
                <a:lnTo>
                  <a:pt x="184903" y="238564"/>
                </a:lnTo>
                <a:lnTo>
                  <a:pt x="194517" y="236433"/>
                </a:lnTo>
                <a:lnTo>
                  <a:pt x="203903" y="235013"/>
                </a:lnTo>
                <a:lnTo>
                  <a:pt x="213137" y="234066"/>
                </a:lnTo>
                <a:lnTo>
                  <a:pt x="229349" y="233014"/>
                </a:lnTo>
                <a:lnTo>
                  <a:pt x="249463" y="23217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SMARTInkAnnotation564"/>
          <p:cNvSpPr/>
          <p:nvPr/>
        </p:nvSpPr>
        <p:spPr>
          <a:xfrm>
            <a:off x="3161109" y="1375172"/>
            <a:ext cx="1" cy="285751"/>
          </a:xfrm>
          <a:custGeom>
            <a:avLst/>
            <a:gdLst/>
            <a:ahLst/>
            <a:cxnLst/>
            <a:rect l="0" t="0" r="0" b="0"/>
            <a:pathLst>
              <a:path w="1" h="285751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SMARTInkAnnotation565"/>
          <p:cNvSpPr/>
          <p:nvPr/>
        </p:nvSpPr>
        <p:spPr>
          <a:xfrm>
            <a:off x="3098602" y="1375377"/>
            <a:ext cx="160734" cy="214108"/>
          </a:xfrm>
          <a:custGeom>
            <a:avLst/>
            <a:gdLst/>
            <a:ahLst/>
            <a:cxnLst/>
            <a:rect l="0" t="0" r="0" b="0"/>
            <a:pathLst>
              <a:path w="160734" h="214108">
                <a:moveTo>
                  <a:pt x="0" y="196248"/>
                </a:moveTo>
                <a:lnTo>
                  <a:pt x="12428" y="196248"/>
                </a:lnTo>
                <a:lnTo>
                  <a:pt x="16223" y="195256"/>
                </a:lnTo>
                <a:lnTo>
                  <a:pt x="20737" y="193602"/>
                </a:lnTo>
                <a:lnTo>
                  <a:pt x="25731" y="191507"/>
                </a:lnTo>
                <a:lnTo>
                  <a:pt x="31044" y="190111"/>
                </a:lnTo>
                <a:lnTo>
                  <a:pt x="36571" y="189180"/>
                </a:lnTo>
                <a:lnTo>
                  <a:pt x="42240" y="188560"/>
                </a:lnTo>
                <a:lnTo>
                  <a:pt x="48996" y="187154"/>
                </a:lnTo>
                <a:lnTo>
                  <a:pt x="56476" y="185224"/>
                </a:lnTo>
                <a:lnTo>
                  <a:pt x="64440" y="182946"/>
                </a:lnTo>
                <a:lnTo>
                  <a:pt x="71733" y="181426"/>
                </a:lnTo>
                <a:lnTo>
                  <a:pt x="78580" y="180414"/>
                </a:lnTo>
                <a:lnTo>
                  <a:pt x="85128" y="179739"/>
                </a:lnTo>
                <a:lnTo>
                  <a:pt x="91478" y="178296"/>
                </a:lnTo>
                <a:lnTo>
                  <a:pt x="97697" y="176343"/>
                </a:lnTo>
                <a:lnTo>
                  <a:pt x="103826" y="174048"/>
                </a:lnTo>
                <a:lnTo>
                  <a:pt x="109897" y="170534"/>
                </a:lnTo>
                <a:lnTo>
                  <a:pt x="115929" y="166207"/>
                </a:lnTo>
                <a:lnTo>
                  <a:pt x="121934" y="161338"/>
                </a:lnTo>
                <a:lnTo>
                  <a:pt x="126930" y="157100"/>
                </a:lnTo>
                <a:lnTo>
                  <a:pt x="131252" y="153282"/>
                </a:lnTo>
                <a:lnTo>
                  <a:pt x="135127" y="149745"/>
                </a:lnTo>
                <a:lnTo>
                  <a:pt x="137709" y="145402"/>
                </a:lnTo>
                <a:lnTo>
                  <a:pt x="139431" y="140522"/>
                </a:lnTo>
                <a:lnTo>
                  <a:pt x="140579" y="135285"/>
                </a:lnTo>
                <a:lnTo>
                  <a:pt x="141344" y="128817"/>
                </a:lnTo>
                <a:lnTo>
                  <a:pt x="141854" y="121528"/>
                </a:lnTo>
                <a:lnTo>
                  <a:pt x="142194" y="113693"/>
                </a:lnTo>
                <a:lnTo>
                  <a:pt x="143413" y="105492"/>
                </a:lnTo>
                <a:lnTo>
                  <a:pt x="145218" y="97049"/>
                </a:lnTo>
                <a:lnTo>
                  <a:pt x="147413" y="88443"/>
                </a:lnTo>
                <a:lnTo>
                  <a:pt x="148877" y="79730"/>
                </a:lnTo>
                <a:lnTo>
                  <a:pt x="149852" y="70944"/>
                </a:lnTo>
                <a:lnTo>
                  <a:pt x="150503" y="62110"/>
                </a:lnTo>
                <a:lnTo>
                  <a:pt x="150937" y="54237"/>
                </a:lnTo>
                <a:lnTo>
                  <a:pt x="151419" y="40197"/>
                </a:lnTo>
                <a:lnTo>
                  <a:pt x="151690" y="21136"/>
                </a:lnTo>
                <a:lnTo>
                  <a:pt x="152720" y="16007"/>
                </a:lnTo>
                <a:lnTo>
                  <a:pt x="154399" y="11595"/>
                </a:lnTo>
                <a:lnTo>
                  <a:pt x="160624" y="0"/>
                </a:lnTo>
                <a:lnTo>
                  <a:pt x="160701" y="4596"/>
                </a:lnTo>
                <a:lnTo>
                  <a:pt x="160733" y="55339"/>
                </a:lnTo>
                <a:lnTo>
                  <a:pt x="159741" y="63613"/>
                </a:lnTo>
                <a:lnTo>
                  <a:pt x="158088" y="72106"/>
                </a:lnTo>
                <a:lnTo>
                  <a:pt x="155994" y="80745"/>
                </a:lnTo>
                <a:lnTo>
                  <a:pt x="154597" y="89480"/>
                </a:lnTo>
                <a:lnTo>
                  <a:pt x="153666" y="98280"/>
                </a:lnTo>
                <a:lnTo>
                  <a:pt x="153046" y="107124"/>
                </a:lnTo>
                <a:lnTo>
                  <a:pt x="151640" y="115996"/>
                </a:lnTo>
                <a:lnTo>
                  <a:pt x="149710" y="124887"/>
                </a:lnTo>
                <a:lnTo>
                  <a:pt x="147431" y="133791"/>
                </a:lnTo>
                <a:lnTo>
                  <a:pt x="145912" y="142704"/>
                </a:lnTo>
                <a:lnTo>
                  <a:pt x="144900" y="151622"/>
                </a:lnTo>
                <a:lnTo>
                  <a:pt x="144225" y="160544"/>
                </a:lnTo>
                <a:lnTo>
                  <a:pt x="143775" y="168477"/>
                </a:lnTo>
                <a:lnTo>
                  <a:pt x="143275" y="182582"/>
                </a:lnTo>
                <a:lnTo>
                  <a:pt x="144133" y="188130"/>
                </a:lnTo>
                <a:lnTo>
                  <a:pt x="145698" y="192820"/>
                </a:lnTo>
                <a:lnTo>
                  <a:pt x="147734" y="196939"/>
                </a:lnTo>
                <a:lnTo>
                  <a:pt x="149091" y="200678"/>
                </a:lnTo>
                <a:lnTo>
                  <a:pt x="149995" y="204162"/>
                </a:lnTo>
                <a:lnTo>
                  <a:pt x="151804" y="21410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SMARTInkAnnotation566"/>
          <p:cNvSpPr/>
          <p:nvPr/>
        </p:nvSpPr>
        <p:spPr>
          <a:xfrm>
            <a:off x="3303984" y="1553808"/>
            <a:ext cx="116087" cy="194966"/>
          </a:xfrm>
          <a:custGeom>
            <a:avLst/>
            <a:gdLst/>
            <a:ahLst/>
            <a:cxnLst/>
            <a:rect l="0" t="0" r="0" b="0"/>
            <a:pathLst>
              <a:path w="116087" h="194966">
                <a:moveTo>
                  <a:pt x="0" y="26747"/>
                </a:moveTo>
                <a:lnTo>
                  <a:pt x="0" y="22006"/>
                </a:lnTo>
                <a:lnTo>
                  <a:pt x="993" y="20610"/>
                </a:lnTo>
                <a:lnTo>
                  <a:pt x="2646" y="19679"/>
                </a:lnTo>
                <a:lnTo>
                  <a:pt x="4741" y="19058"/>
                </a:lnTo>
                <a:lnTo>
                  <a:pt x="7130" y="17652"/>
                </a:lnTo>
                <a:lnTo>
                  <a:pt x="9714" y="15723"/>
                </a:lnTo>
                <a:lnTo>
                  <a:pt x="12429" y="13444"/>
                </a:lnTo>
                <a:lnTo>
                  <a:pt x="16224" y="10933"/>
                </a:lnTo>
                <a:lnTo>
                  <a:pt x="20738" y="8267"/>
                </a:lnTo>
                <a:lnTo>
                  <a:pt x="25731" y="5497"/>
                </a:lnTo>
                <a:lnTo>
                  <a:pt x="31045" y="3651"/>
                </a:lnTo>
                <a:lnTo>
                  <a:pt x="36572" y="2420"/>
                </a:lnTo>
                <a:lnTo>
                  <a:pt x="42240" y="1599"/>
                </a:lnTo>
                <a:lnTo>
                  <a:pt x="48004" y="1052"/>
                </a:lnTo>
                <a:lnTo>
                  <a:pt x="53831" y="687"/>
                </a:lnTo>
                <a:lnTo>
                  <a:pt x="65597" y="282"/>
                </a:lnTo>
                <a:lnTo>
                  <a:pt x="89320" y="22"/>
                </a:lnTo>
                <a:lnTo>
                  <a:pt x="95265" y="0"/>
                </a:lnTo>
                <a:lnTo>
                  <a:pt x="99229" y="978"/>
                </a:lnTo>
                <a:lnTo>
                  <a:pt x="101871" y="2622"/>
                </a:lnTo>
                <a:lnTo>
                  <a:pt x="103633" y="4711"/>
                </a:lnTo>
                <a:lnTo>
                  <a:pt x="105800" y="7095"/>
                </a:lnTo>
                <a:lnTo>
                  <a:pt x="110853" y="12390"/>
                </a:lnTo>
                <a:lnTo>
                  <a:pt x="112598" y="16184"/>
                </a:lnTo>
                <a:lnTo>
                  <a:pt x="113760" y="20697"/>
                </a:lnTo>
                <a:lnTo>
                  <a:pt x="114536" y="25690"/>
                </a:lnTo>
                <a:lnTo>
                  <a:pt x="114060" y="31003"/>
                </a:lnTo>
                <a:lnTo>
                  <a:pt x="112751" y="36530"/>
                </a:lnTo>
                <a:lnTo>
                  <a:pt x="110887" y="42198"/>
                </a:lnTo>
                <a:lnTo>
                  <a:pt x="108651" y="47962"/>
                </a:lnTo>
                <a:lnTo>
                  <a:pt x="106168" y="53789"/>
                </a:lnTo>
                <a:lnTo>
                  <a:pt x="103521" y="59657"/>
                </a:lnTo>
                <a:lnTo>
                  <a:pt x="100764" y="66547"/>
                </a:lnTo>
                <a:lnTo>
                  <a:pt x="95055" y="82139"/>
                </a:lnTo>
                <a:lnTo>
                  <a:pt x="91151" y="89472"/>
                </a:lnTo>
                <a:lnTo>
                  <a:pt x="86564" y="96345"/>
                </a:lnTo>
                <a:lnTo>
                  <a:pt x="81523" y="102911"/>
                </a:lnTo>
                <a:lnTo>
                  <a:pt x="77169" y="110265"/>
                </a:lnTo>
                <a:lnTo>
                  <a:pt x="73274" y="118144"/>
                </a:lnTo>
                <a:lnTo>
                  <a:pt x="69685" y="126374"/>
                </a:lnTo>
                <a:lnTo>
                  <a:pt x="67293" y="133845"/>
                </a:lnTo>
                <a:lnTo>
                  <a:pt x="65698" y="140809"/>
                </a:lnTo>
                <a:lnTo>
                  <a:pt x="64635" y="147437"/>
                </a:lnTo>
                <a:lnTo>
                  <a:pt x="62934" y="153840"/>
                </a:lnTo>
                <a:lnTo>
                  <a:pt x="60807" y="160092"/>
                </a:lnTo>
                <a:lnTo>
                  <a:pt x="58398" y="166245"/>
                </a:lnTo>
                <a:lnTo>
                  <a:pt x="55799" y="171340"/>
                </a:lnTo>
                <a:lnTo>
                  <a:pt x="53074" y="175728"/>
                </a:lnTo>
                <a:lnTo>
                  <a:pt x="46313" y="185159"/>
                </a:lnTo>
                <a:lnTo>
                  <a:pt x="45389" y="189095"/>
                </a:lnTo>
                <a:lnTo>
                  <a:pt x="44795" y="194965"/>
                </a:lnTo>
                <a:lnTo>
                  <a:pt x="44692" y="191242"/>
                </a:lnTo>
                <a:lnTo>
                  <a:pt x="46662" y="188996"/>
                </a:lnTo>
                <a:lnTo>
                  <a:pt x="49960" y="186507"/>
                </a:lnTo>
                <a:lnTo>
                  <a:pt x="54142" y="183855"/>
                </a:lnTo>
                <a:lnTo>
                  <a:pt x="58915" y="180103"/>
                </a:lnTo>
                <a:lnTo>
                  <a:pt x="64082" y="175617"/>
                </a:lnTo>
                <a:lnTo>
                  <a:pt x="69510" y="170642"/>
                </a:lnTo>
                <a:lnTo>
                  <a:pt x="75114" y="166333"/>
                </a:lnTo>
                <a:lnTo>
                  <a:pt x="80834" y="162468"/>
                </a:lnTo>
                <a:lnTo>
                  <a:pt x="86632" y="158900"/>
                </a:lnTo>
                <a:lnTo>
                  <a:pt x="92481" y="155528"/>
                </a:lnTo>
                <a:lnTo>
                  <a:pt x="116086" y="1428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SMARTInkAnnotation567"/>
          <p:cNvSpPr/>
          <p:nvPr/>
        </p:nvSpPr>
        <p:spPr>
          <a:xfrm>
            <a:off x="3438498" y="1405405"/>
            <a:ext cx="154830" cy="155482"/>
          </a:xfrm>
          <a:custGeom>
            <a:avLst/>
            <a:gdLst/>
            <a:ahLst/>
            <a:cxnLst/>
            <a:rect l="0" t="0" r="0" b="0"/>
            <a:pathLst>
              <a:path w="154830" h="155482">
                <a:moveTo>
                  <a:pt x="115518" y="5486"/>
                </a:moveTo>
                <a:lnTo>
                  <a:pt x="110777" y="5486"/>
                </a:lnTo>
                <a:lnTo>
                  <a:pt x="108389" y="6478"/>
                </a:lnTo>
                <a:lnTo>
                  <a:pt x="105804" y="8131"/>
                </a:lnTo>
                <a:lnTo>
                  <a:pt x="103089" y="10226"/>
                </a:lnTo>
                <a:lnTo>
                  <a:pt x="100286" y="11622"/>
                </a:lnTo>
                <a:lnTo>
                  <a:pt x="97426" y="12553"/>
                </a:lnTo>
                <a:lnTo>
                  <a:pt x="94527" y="13174"/>
                </a:lnTo>
                <a:lnTo>
                  <a:pt x="90609" y="14580"/>
                </a:lnTo>
                <a:lnTo>
                  <a:pt x="86014" y="16509"/>
                </a:lnTo>
                <a:lnTo>
                  <a:pt x="80965" y="18788"/>
                </a:lnTo>
                <a:lnTo>
                  <a:pt x="70065" y="23965"/>
                </a:lnTo>
                <a:lnTo>
                  <a:pt x="46898" y="35374"/>
                </a:lnTo>
                <a:lnTo>
                  <a:pt x="40998" y="39302"/>
                </a:lnTo>
                <a:lnTo>
                  <a:pt x="35080" y="43905"/>
                </a:lnTo>
                <a:lnTo>
                  <a:pt x="29150" y="48958"/>
                </a:lnTo>
                <a:lnTo>
                  <a:pt x="24205" y="54311"/>
                </a:lnTo>
                <a:lnTo>
                  <a:pt x="19916" y="59864"/>
                </a:lnTo>
                <a:lnTo>
                  <a:pt x="16064" y="65550"/>
                </a:lnTo>
                <a:lnTo>
                  <a:pt x="12505" y="71326"/>
                </a:lnTo>
                <a:lnTo>
                  <a:pt x="9139" y="77160"/>
                </a:lnTo>
                <a:lnTo>
                  <a:pt x="5903" y="83034"/>
                </a:lnTo>
                <a:lnTo>
                  <a:pt x="3746" y="88935"/>
                </a:lnTo>
                <a:lnTo>
                  <a:pt x="2308" y="94853"/>
                </a:lnTo>
                <a:lnTo>
                  <a:pt x="1349" y="100782"/>
                </a:lnTo>
                <a:lnTo>
                  <a:pt x="710" y="106720"/>
                </a:lnTo>
                <a:lnTo>
                  <a:pt x="284" y="112663"/>
                </a:lnTo>
                <a:lnTo>
                  <a:pt x="0" y="118609"/>
                </a:lnTo>
                <a:lnTo>
                  <a:pt x="1795" y="123565"/>
                </a:lnTo>
                <a:lnTo>
                  <a:pt x="4976" y="127862"/>
                </a:lnTo>
                <a:lnTo>
                  <a:pt x="9081" y="131718"/>
                </a:lnTo>
                <a:lnTo>
                  <a:pt x="13802" y="135281"/>
                </a:lnTo>
                <a:lnTo>
                  <a:pt x="18934" y="138649"/>
                </a:lnTo>
                <a:lnTo>
                  <a:pt x="24339" y="141886"/>
                </a:lnTo>
                <a:lnTo>
                  <a:pt x="29928" y="145037"/>
                </a:lnTo>
                <a:lnTo>
                  <a:pt x="41428" y="151183"/>
                </a:lnTo>
                <a:lnTo>
                  <a:pt x="48265" y="153219"/>
                </a:lnTo>
                <a:lnTo>
                  <a:pt x="55800" y="154576"/>
                </a:lnTo>
                <a:lnTo>
                  <a:pt x="63799" y="155481"/>
                </a:lnTo>
                <a:lnTo>
                  <a:pt x="72109" y="155092"/>
                </a:lnTo>
                <a:lnTo>
                  <a:pt x="80626" y="153840"/>
                </a:lnTo>
                <a:lnTo>
                  <a:pt x="89280" y="152014"/>
                </a:lnTo>
                <a:lnTo>
                  <a:pt x="97033" y="148811"/>
                </a:lnTo>
                <a:lnTo>
                  <a:pt x="104187" y="144692"/>
                </a:lnTo>
                <a:lnTo>
                  <a:pt x="110941" y="139962"/>
                </a:lnTo>
                <a:lnTo>
                  <a:pt x="117427" y="134824"/>
                </a:lnTo>
                <a:lnTo>
                  <a:pt x="123736" y="129414"/>
                </a:lnTo>
                <a:lnTo>
                  <a:pt x="129926" y="123823"/>
                </a:lnTo>
                <a:lnTo>
                  <a:pt x="135045" y="117120"/>
                </a:lnTo>
                <a:lnTo>
                  <a:pt x="139450" y="109674"/>
                </a:lnTo>
                <a:lnTo>
                  <a:pt x="143379" y="101734"/>
                </a:lnTo>
                <a:lnTo>
                  <a:pt x="146990" y="93463"/>
                </a:lnTo>
                <a:lnTo>
                  <a:pt x="150390" y="84973"/>
                </a:lnTo>
                <a:lnTo>
                  <a:pt x="153649" y="76337"/>
                </a:lnTo>
                <a:lnTo>
                  <a:pt x="154829" y="67602"/>
                </a:lnTo>
                <a:lnTo>
                  <a:pt x="154623" y="58803"/>
                </a:lnTo>
                <a:lnTo>
                  <a:pt x="153494" y="49960"/>
                </a:lnTo>
                <a:lnTo>
                  <a:pt x="151750" y="42081"/>
                </a:lnTo>
                <a:lnTo>
                  <a:pt x="149594" y="34843"/>
                </a:lnTo>
                <a:lnTo>
                  <a:pt x="147165" y="28034"/>
                </a:lnTo>
                <a:lnTo>
                  <a:pt x="144553" y="21510"/>
                </a:lnTo>
                <a:lnTo>
                  <a:pt x="141820" y="15176"/>
                </a:lnTo>
                <a:lnTo>
                  <a:pt x="139006" y="8969"/>
                </a:lnTo>
                <a:lnTo>
                  <a:pt x="135145" y="4832"/>
                </a:lnTo>
                <a:lnTo>
                  <a:pt x="130587" y="2073"/>
                </a:lnTo>
                <a:lnTo>
                  <a:pt x="125564" y="234"/>
                </a:lnTo>
                <a:lnTo>
                  <a:pt x="120231" y="0"/>
                </a:lnTo>
                <a:lnTo>
                  <a:pt x="114691" y="836"/>
                </a:lnTo>
                <a:lnTo>
                  <a:pt x="109013" y="2386"/>
                </a:lnTo>
                <a:lnTo>
                  <a:pt x="103244" y="5404"/>
                </a:lnTo>
                <a:lnTo>
                  <a:pt x="97413" y="9400"/>
                </a:lnTo>
                <a:lnTo>
                  <a:pt x="91542" y="14048"/>
                </a:lnTo>
                <a:lnTo>
                  <a:pt x="86636" y="19131"/>
                </a:lnTo>
                <a:lnTo>
                  <a:pt x="82372" y="24505"/>
                </a:lnTo>
                <a:lnTo>
                  <a:pt x="78538" y="30071"/>
                </a:lnTo>
                <a:lnTo>
                  <a:pt x="74989" y="34774"/>
                </a:lnTo>
                <a:lnTo>
                  <a:pt x="71632" y="38902"/>
                </a:lnTo>
                <a:lnTo>
                  <a:pt x="61940" y="501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SMARTInkAnnotation568"/>
          <p:cNvSpPr/>
          <p:nvPr/>
        </p:nvSpPr>
        <p:spPr>
          <a:xfrm>
            <a:off x="2232422" y="1759148"/>
            <a:ext cx="562571" cy="98228"/>
          </a:xfrm>
          <a:custGeom>
            <a:avLst/>
            <a:gdLst/>
            <a:ahLst/>
            <a:cxnLst/>
            <a:rect l="0" t="0" r="0" b="0"/>
            <a:pathLst>
              <a:path w="562571" h="98228">
                <a:moveTo>
                  <a:pt x="562570" y="0"/>
                </a:moveTo>
                <a:lnTo>
                  <a:pt x="557830" y="0"/>
                </a:lnTo>
                <a:lnTo>
                  <a:pt x="556433" y="992"/>
                </a:lnTo>
                <a:lnTo>
                  <a:pt x="555502" y="2646"/>
                </a:lnTo>
                <a:lnTo>
                  <a:pt x="554008" y="7689"/>
                </a:lnTo>
                <a:lnTo>
                  <a:pt x="552893" y="8103"/>
                </a:lnTo>
                <a:lnTo>
                  <a:pt x="549009" y="8562"/>
                </a:lnTo>
                <a:lnTo>
                  <a:pt x="546584" y="9677"/>
                </a:lnTo>
                <a:lnTo>
                  <a:pt x="543975" y="11413"/>
                </a:lnTo>
                <a:lnTo>
                  <a:pt x="541244" y="13561"/>
                </a:lnTo>
                <a:lnTo>
                  <a:pt x="538431" y="14994"/>
                </a:lnTo>
                <a:lnTo>
                  <a:pt x="529731" y="18003"/>
                </a:lnTo>
                <a:lnTo>
                  <a:pt x="526787" y="19940"/>
                </a:lnTo>
                <a:lnTo>
                  <a:pt x="523832" y="22223"/>
                </a:lnTo>
                <a:lnTo>
                  <a:pt x="519877" y="23745"/>
                </a:lnTo>
                <a:lnTo>
                  <a:pt x="510192" y="25436"/>
                </a:lnTo>
                <a:lnTo>
                  <a:pt x="505823" y="26880"/>
                </a:lnTo>
                <a:lnTo>
                  <a:pt x="501918" y="28834"/>
                </a:lnTo>
                <a:lnTo>
                  <a:pt x="498323" y="31129"/>
                </a:lnTo>
                <a:lnTo>
                  <a:pt x="486391" y="33679"/>
                </a:lnTo>
                <a:lnTo>
                  <a:pt x="471166" y="35805"/>
                </a:lnTo>
                <a:lnTo>
                  <a:pt x="462939" y="37761"/>
                </a:lnTo>
                <a:lnTo>
                  <a:pt x="454477" y="40057"/>
                </a:lnTo>
                <a:lnTo>
                  <a:pt x="437138" y="42608"/>
                </a:lnTo>
                <a:lnTo>
                  <a:pt x="428347" y="43288"/>
                </a:lnTo>
                <a:lnTo>
                  <a:pt x="418518" y="44734"/>
                </a:lnTo>
                <a:lnTo>
                  <a:pt x="407996" y="46690"/>
                </a:lnTo>
                <a:lnTo>
                  <a:pt x="397013" y="48986"/>
                </a:lnTo>
                <a:lnTo>
                  <a:pt x="384730" y="50517"/>
                </a:lnTo>
                <a:lnTo>
                  <a:pt x="371580" y="51537"/>
                </a:lnTo>
                <a:lnTo>
                  <a:pt x="357853" y="52218"/>
                </a:lnTo>
                <a:lnTo>
                  <a:pt x="343740" y="53663"/>
                </a:lnTo>
                <a:lnTo>
                  <a:pt x="329371" y="55620"/>
                </a:lnTo>
                <a:lnTo>
                  <a:pt x="314830" y="57916"/>
                </a:lnTo>
                <a:lnTo>
                  <a:pt x="301168" y="59446"/>
                </a:lnTo>
                <a:lnTo>
                  <a:pt x="288091" y="60467"/>
                </a:lnTo>
                <a:lnTo>
                  <a:pt x="275405" y="61148"/>
                </a:lnTo>
                <a:lnTo>
                  <a:pt x="260994" y="62593"/>
                </a:lnTo>
                <a:lnTo>
                  <a:pt x="245434" y="64549"/>
                </a:lnTo>
                <a:lnTo>
                  <a:pt x="229106" y="66846"/>
                </a:lnTo>
                <a:lnTo>
                  <a:pt x="213261" y="68376"/>
                </a:lnTo>
                <a:lnTo>
                  <a:pt x="197737" y="69397"/>
                </a:lnTo>
                <a:lnTo>
                  <a:pt x="182426" y="70077"/>
                </a:lnTo>
                <a:lnTo>
                  <a:pt x="167258" y="71523"/>
                </a:lnTo>
                <a:lnTo>
                  <a:pt x="152185" y="73479"/>
                </a:lnTo>
                <a:lnTo>
                  <a:pt x="137175" y="75775"/>
                </a:lnTo>
                <a:lnTo>
                  <a:pt x="123200" y="78298"/>
                </a:lnTo>
                <a:lnTo>
                  <a:pt x="109915" y="80972"/>
                </a:lnTo>
                <a:lnTo>
                  <a:pt x="97089" y="83747"/>
                </a:lnTo>
                <a:lnTo>
                  <a:pt x="84570" y="85597"/>
                </a:lnTo>
                <a:lnTo>
                  <a:pt x="72255" y="86831"/>
                </a:lnTo>
                <a:lnTo>
                  <a:pt x="60076" y="87653"/>
                </a:lnTo>
                <a:lnTo>
                  <a:pt x="49972" y="89193"/>
                </a:lnTo>
                <a:lnTo>
                  <a:pt x="41252" y="91212"/>
                </a:lnTo>
                <a:lnTo>
                  <a:pt x="33455" y="93551"/>
                </a:lnTo>
                <a:lnTo>
                  <a:pt x="19499" y="96148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SMARTInkAnnotation569"/>
          <p:cNvSpPr/>
          <p:nvPr/>
        </p:nvSpPr>
        <p:spPr>
          <a:xfrm>
            <a:off x="2112693" y="1750328"/>
            <a:ext cx="226886" cy="187282"/>
          </a:xfrm>
          <a:custGeom>
            <a:avLst/>
            <a:gdLst/>
            <a:ahLst/>
            <a:cxnLst/>
            <a:rect l="0" t="0" r="0" b="0"/>
            <a:pathLst>
              <a:path w="226886" h="187282">
                <a:moveTo>
                  <a:pt x="119729" y="8820"/>
                </a:moveTo>
                <a:lnTo>
                  <a:pt x="119729" y="0"/>
                </a:lnTo>
                <a:lnTo>
                  <a:pt x="119729" y="4664"/>
                </a:lnTo>
                <a:lnTo>
                  <a:pt x="118736" y="7041"/>
                </a:lnTo>
                <a:lnTo>
                  <a:pt x="114988" y="12329"/>
                </a:lnTo>
                <a:lnTo>
                  <a:pt x="111607" y="16121"/>
                </a:lnTo>
                <a:lnTo>
                  <a:pt x="102559" y="25625"/>
                </a:lnTo>
                <a:lnTo>
                  <a:pt x="86309" y="42132"/>
                </a:lnTo>
                <a:lnTo>
                  <a:pt x="80582" y="48888"/>
                </a:lnTo>
                <a:lnTo>
                  <a:pt x="74779" y="56368"/>
                </a:lnTo>
                <a:lnTo>
                  <a:pt x="68926" y="64331"/>
                </a:lnTo>
                <a:lnTo>
                  <a:pt x="64032" y="71625"/>
                </a:lnTo>
                <a:lnTo>
                  <a:pt x="59777" y="78471"/>
                </a:lnTo>
                <a:lnTo>
                  <a:pt x="55949" y="85020"/>
                </a:lnTo>
                <a:lnTo>
                  <a:pt x="51412" y="91370"/>
                </a:lnTo>
                <a:lnTo>
                  <a:pt x="46403" y="97588"/>
                </a:lnTo>
                <a:lnTo>
                  <a:pt x="41079" y="103718"/>
                </a:lnTo>
                <a:lnTo>
                  <a:pt x="35546" y="109788"/>
                </a:lnTo>
                <a:lnTo>
                  <a:pt x="24106" y="121825"/>
                </a:lnTo>
                <a:lnTo>
                  <a:pt x="19269" y="127813"/>
                </a:lnTo>
                <a:lnTo>
                  <a:pt x="15052" y="133790"/>
                </a:lnTo>
                <a:lnTo>
                  <a:pt x="11249" y="139758"/>
                </a:lnTo>
                <a:lnTo>
                  <a:pt x="7722" y="144729"/>
                </a:lnTo>
                <a:lnTo>
                  <a:pt x="4377" y="149036"/>
                </a:lnTo>
                <a:lnTo>
                  <a:pt x="1156" y="152899"/>
                </a:lnTo>
                <a:lnTo>
                  <a:pt x="0" y="157459"/>
                </a:lnTo>
                <a:lnTo>
                  <a:pt x="222" y="162483"/>
                </a:lnTo>
                <a:lnTo>
                  <a:pt x="1362" y="167817"/>
                </a:lnTo>
                <a:lnTo>
                  <a:pt x="3115" y="171373"/>
                </a:lnTo>
                <a:lnTo>
                  <a:pt x="5275" y="173743"/>
                </a:lnTo>
                <a:lnTo>
                  <a:pt x="11313" y="177369"/>
                </a:lnTo>
                <a:lnTo>
                  <a:pt x="20612" y="182289"/>
                </a:lnTo>
                <a:lnTo>
                  <a:pt x="26862" y="183997"/>
                </a:lnTo>
                <a:lnTo>
                  <a:pt x="34005" y="185136"/>
                </a:lnTo>
                <a:lnTo>
                  <a:pt x="41744" y="185895"/>
                </a:lnTo>
                <a:lnTo>
                  <a:pt x="49879" y="186402"/>
                </a:lnTo>
                <a:lnTo>
                  <a:pt x="66856" y="186964"/>
                </a:lnTo>
                <a:lnTo>
                  <a:pt x="97889" y="187281"/>
                </a:lnTo>
                <a:lnTo>
                  <a:pt x="108146" y="186333"/>
                </a:lnTo>
                <a:lnTo>
                  <a:pt x="117960" y="184709"/>
                </a:lnTo>
                <a:lnTo>
                  <a:pt x="127479" y="182634"/>
                </a:lnTo>
                <a:lnTo>
                  <a:pt x="137794" y="181251"/>
                </a:lnTo>
                <a:lnTo>
                  <a:pt x="148640" y="180329"/>
                </a:lnTo>
                <a:lnTo>
                  <a:pt x="159838" y="179714"/>
                </a:lnTo>
                <a:lnTo>
                  <a:pt x="180219" y="179031"/>
                </a:lnTo>
                <a:lnTo>
                  <a:pt x="189821" y="178849"/>
                </a:lnTo>
                <a:lnTo>
                  <a:pt x="198207" y="177735"/>
                </a:lnTo>
                <a:lnTo>
                  <a:pt x="205782" y="176001"/>
                </a:lnTo>
                <a:lnTo>
                  <a:pt x="226885" y="16955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SMARTInkAnnotation570"/>
          <p:cNvSpPr/>
          <p:nvPr/>
        </p:nvSpPr>
        <p:spPr>
          <a:xfrm>
            <a:off x="3071848" y="1768078"/>
            <a:ext cx="169630" cy="212904"/>
          </a:xfrm>
          <a:custGeom>
            <a:avLst/>
            <a:gdLst/>
            <a:ahLst/>
            <a:cxnLst/>
            <a:rect l="0" t="0" r="0" b="0"/>
            <a:pathLst>
              <a:path w="169630" h="212904">
                <a:moveTo>
                  <a:pt x="44613" y="107156"/>
                </a:moveTo>
                <a:lnTo>
                  <a:pt x="44613" y="98594"/>
                </a:lnTo>
                <a:lnTo>
                  <a:pt x="44613" y="158208"/>
                </a:lnTo>
                <a:lnTo>
                  <a:pt x="43621" y="164011"/>
                </a:lnTo>
                <a:lnTo>
                  <a:pt x="41967" y="169864"/>
                </a:lnTo>
                <a:lnTo>
                  <a:pt x="39872" y="175751"/>
                </a:lnTo>
                <a:lnTo>
                  <a:pt x="38476" y="180667"/>
                </a:lnTo>
                <a:lnTo>
                  <a:pt x="37545" y="184937"/>
                </a:lnTo>
                <a:lnTo>
                  <a:pt x="36924" y="188776"/>
                </a:lnTo>
                <a:lnTo>
                  <a:pt x="36511" y="192327"/>
                </a:lnTo>
                <a:lnTo>
                  <a:pt x="36051" y="198919"/>
                </a:lnTo>
                <a:lnTo>
                  <a:pt x="35756" y="205098"/>
                </a:lnTo>
                <a:lnTo>
                  <a:pt x="35693" y="212903"/>
                </a:lnTo>
                <a:lnTo>
                  <a:pt x="35686" y="209155"/>
                </a:lnTo>
                <a:lnTo>
                  <a:pt x="34693" y="207897"/>
                </a:lnTo>
                <a:lnTo>
                  <a:pt x="33038" y="207059"/>
                </a:lnTo>
                <a:lnTo>
                  <a:pt x="30943" y="206500"/>
                </a:lnTo>
                <a:lnTo>
                  <a:pt x="29547" y="204143"/>
                </a:lnTo>
                <a:lnTo>
                  <a:pt x="28616" y="200588"/>
                </a:lnTo>
                <a:lnTo>
                  <a:pt x="27995" y="196233"/>
                </a:lnTo>
                <a:lnTo>
                  <a:pt x="27581" y="191345"/>
                </a:lnTo>
                <a:lnTo>
                  <a:pt x="27305" y="186103"/>
                </a:lnTo>
                <a:lnTo>
                  <a:pt x="27121" y="180623"/>
                </a:lnTo>
                <a:lnTo>
                  <a:pt x="26007" y="173994"/>
                </a:lnTo>
                <a:lnTo>
                  <a:pt x="24271" y="166597"/>
                </a:lnTo>
                <a:lnTo>
                  <a:pt x="22122" y="158690"/>
                </a:lnTo>
                <a:lnTo>
                  <a:pt x="20689" y="150442"/>
                </a:lnTo>
                <a:lnTo>
                  <a:pt x="19734" y="141966"/>
                </a:lnTo>
                <a:lnTo>
                  <a:pt x="19097" y="133339"/>
                </a:lnTo>
                <a:lnTo>
                  <a:pt x="17681" y="124612"/>
                </a:lnTo>
                <a:lnTo>
                  <a:pt x="15744" y="115817"/>
                </a:lnTo>
                <a:lnTo>
                  <a:pt x="13461" y="106977"/>
                </a:lnTo>
                <a:lnTo>
                  <a:pt x="11939" y="99099"/>
                </a:lnTo>
                <a:lnTo>
                  <a:pt x="10924" y="91863"/>
                </a:lnTo>
                <a:lnTo>
                  <a:pt x="10247" y="85055"/>
                </a:lnTo>
                <a:lnTo>
                  <a:pt x="8804" y="79523"/>
                </a:lnTo>
                <a:lnTo>
                  <a:pt x="6850" y="74844"/>
                </a:lnTo>
                <a:lnTo>
                  <a:pt x="4555" y="70732"/>
                </a:lnTo>
                <a:lnTo>
                  <a:pt x="3025" y="66998"/>
                </a:lnTo>
                <a:lnTo>
                  <a:pt x="2004" y="63517"/>
                </a:lnTo>
                <a:lnTo>
                  <a:pt x="0" y="53751"/>
                </a:lnTo>
                <a:lnTo>
                  <a:pt x="4716" y="58370"/>
                </a:lnTo>
                <a:lnTo>
                  <a:pt x="6108" y="60741"/>
                </a:lnTo>
                <a:lnTo>
                  <a:pt x="7656" y="66022"/>
                </a:lnTo>
                <a:lnTo>
                  <a:pt x="10990" y="71677"/>
                </a:lnTo>
                <a:lnTo>
                  <a:pt x="13268" y="74573"/>
                </a:lnTo>
                <a:lnTo>
                  <a:pt x="16771" y="78489"/>
                </a:lnTo>
                <a:lnTo>
                  <a:pt x="25955" y="88132"/>
                </a:lnTo>
                <a:lnTo>
                  <a:pt x="37541" y="99976"/>
                </a:lnTo>
                <a:lnTo>
                  <a:pt x="40891" y="104354"/>
                </a:lnTo>
                <a:lnTo>
                  <a:pt x="44116" y="109257"/>
                </a:lnTo>
                <a:lnTo>
                  <a:pt x="47258" y="114510"/>
                </a:lnTo>
                <a:lnTo>
                  <a:pt x="51338" y="119004"/>
                </a:lnTo>
                <a:lnTo>
                  <a:pt x="56041" y="122992"/>
                </a:lnTo>
                <a:lnTo>
                  <a:pt x="61162" y="126643"/>
                </a:lnTo>
                <a:lnTo>
                  <a:pt x="66559" y="129077"/>
                </a:lnTo>
                <a:lnTo>
                  <a:pt x="72142" y="130700"/>
                </a:lnTo>
                <a:lnTo>
                  <a:pt x="77849" y="131782"/>
                </a:lnTo>
                <a:lnTo>
                  <a:pt x="83637" y="133495"/>
                </a:lnTo>
                <a:lnTo>
                  <a:pt x="89480" y="135630"/>
                </a:lnTo>
                <a:lnTo>
                  <a:pt x="95361" y="138045"/>
                </a:lnTo>
                <a:lnTo>
                  <a:pt x="101265" y="139655"/>
                </a:lnTo>
                <a:lnTo>
                  <a:pt x="107185" y="140728"/>
                </a:lnTo>
                <a:lnTo>
                  <a:pt x="113117" y="141444"/>
                </a:lnTo>
                <a:lnTo>
                  <a:pt x="119056" y="140929"/>
                </a:lnTo>
                <a:lnTo>
                  <a:pt x="124999" y="139593"/>
                </a:lnTo>
                <a:lnTo>
                  <a:pt x="130946" y="137711"/>
                </a:lnTo>
                <a:lnTo>
                  <a:pt x="135903" y="135463"/>
                </a:lnTo>
                <a:lnTo>
                  <a:pt x="140199" y="132973"/>
                </a:lnTo>
                <a:lnTo>
                  <a:pt x="144056" y="130321"/>
                </a:lnTo>
                <a:lnTo>
                  <a:pt x="147619" y="127560"/>
                </a:lnTo>
                <a:lnTo>
                  <a:pt x="150987" y="124728"/>
                </a:lnTo>
                <a:lnTo>
                  <a:pt x="154224" y="121847"/>
                </a:lnTo>
                <a:lnTo>
                  <a:pt x="156382" y="118935"/>
                </a:lnTo>
                <a:lnTo>
                  <a:pt x="158781" y="113053"/>
                </a:lnTo>
                <a:lnTo>
                  <a:pt x="164871" y="94682"/>
                </a:lnTo>
                <a:lnTo>
                  <a:pt x="166457" y="87926"/>
                </a:lnTo>
                <a:lnTo>
                  <a:pt x="167514" y="81438"/>
                </a:lnTo>
                <a:lnTo>
                  <a:pt x="168219" y="75128"/>
                </a:lnTo>
                <a:lnTo>
                  <a:pt x="168689" y="68937"/>
                </a:lnTo>
                <a:lnTo>
                  <a:pt x="169002" y="62825"/>
                </a:lnTo>
                <a:lnTo>
                  <a:pt x="169350" y="50743"/>
                </a:lnTo>
                <a:lnTo>
                  <a:pt x="169621" y="10293"/>
                </a:lnTo>
                <a:lnTo>
                  <a:pt x="16962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SMARTInkAnnotation571"/>
          <p:cNvSpPr/>
          <p:nvPr/>
        </p:nvSpPr>
        <p:spPr>
          <a:xfrm>
            <a:off x="3259501" y="1839516"/>
            <a:ext cx="160570" cy="106622"/>
          </a:xfrm>
          <a:custGeom>
            <a:avLst/>
            <a:gdLst/>
            <a:ahLst/>
            <a:cxnLst/>
            <a:rect l="0" t="0" r="0" b="0"/>
            <a:pathLst>
              <a:path w="160570" h="106622">
                <a:moveTo>
                  <a:pt x="89132" y="0"/>
                </a:moveTo>
                <a:lnTo>
                  <a:pt x="68140" y="0"/>
                </a:lnTo>
                <a:lnTo>
                  <a:pt x="64224" y="992"/>
                </a:lnTo>
                <a:lnTo>
                  <a:pt x="59628" y="2646"/>
                </a:lnTo>
                <a:lnTo>
                  <a:pt x="54580" y="4740"/>
                </a:lnTo>
                <a:lnTo>
                  <a:pt x="50222" y="6136"/>
                </a:lnTo>
                <a:lnTo>
                  <a:pt x="46325" y="7067"/>
                </a:lnTo>
                <a:lnTo>
                  <a:pt x="42734" y="7688"/>
                </a:lnTo>
                <a:lnTo>
                  <a:pt x="38356" y="9094"/>
                </a:lnTo>
                <a:lnTo>
                  <a:pt x="33453" y="11023"/>
                </a:lnTo>
                <a:lnTo>
                  <a:pt x="28200" y="13302"/>
                </a:lnTo>
                <a:lnTo>
                  <a:pt x="23706" y="16805"/>
                </a:lnTo>
                <a:lnTo>
                  <a:pt x="19718" y="21125"/>
                </a:lnTo>
                <a:lnTo>
                  <a:pt x="16067" y="25990"/>
                </a:lnTo>
                <a:lnTo>
                  <a:pt x="12640" y="30225"/>
                </a:lnTo>
                <a:lnTo>
                  <a:pt x="9364" y="34040"/>
                </a:lnTo>
                <a:lnTo>
                  <a:pt x="6188" y="37576"/>
                </a:lnTo>
                <a:lnTo>
                  <a:pt x="4070" y="41918"/>
                </a:lnTo>
                <a:lnTo>
                  <a:pt x="2658" y="46797"/>
                </a:lnTo>
                <a:lnTo>
                  <a:pt x="1717" y="52033"/>
                </a:lnTo>
                <a:lnTo>
                  <a:pt x="1090" y="57509"/>
                </a:lnTo>
                <a:lnTo>
                  <a:pt x="671" y="63144"/>
                </a:lnTo>
                <a:lnTo>
                  <a:pt x="207" y="73704"/>
                </a:lnTo>
                <a:lnTo>
                  <a:pt x="0" y="81705"/>
                </a:lnTo>
                <a:lnTo>
                  <a:pt x="937" y="85228"/>
                </a:lnTo>
                <a:lnTo>
                  <a:pt x="2554" y="88568"/>
                </a:lnTo>
                <a:lnTo>
                  <a:pt x="4624" y="91788"/>
                </a:lnTo>
                <a:lnTo>
                  <a:pt x="6997" y="94926"/>
                </a:lnTo>
                <a:lnTo>
                  <a:pt x="9570" y="98010"/>
                </a:lnTo>
                <a:lnTo>
                  <a:pt x="12278" y="101059"/>
                </a:lnTo>
                <a:lnTo>
                  <a:pt x="16068" y="103091"/>
                </a:lnTo>
                <a:lnTo>
                  <a:pt x="20579" y="104446"/>
                </a:lnTo>
                <a:lnTo>
                  <a:pt x="25570" y="105349"/>
                </a:lnTo>
                <a:lnTo>
                  <a:pt x="30882" y="105951"/>
                </a:lnTo>
                <a:lnTo>
                  <a:pt x="36408" y="106353"/>
                </a:lnTo>
                <a:lnTo>
                  <a:pt x="42076" y="106621"/>
                </a:lnTo>
                <a:lnTo>
                  <a:pt x="46848" y="105807"/>
                </a:lnTo>
                <a:lnTo>
                  <a:pt x="51020" y="104272"/>
                </a:lnTo>
                <a:lnTo>
                  <a:pt x="59294" y="99921"/>
                </a:lnTo>
                <a:lnTo>
                  <a:pt x="69587" y="94680"/>
                </a:lnTo>
                <a:lnTo>
                  <a:pt x="74118" y="90901"/>
                </a:lnTo>
                <a:lnTo>
                  <a:pt x="78130" y="86397"/>
                </a:lnTo>
                <a:lnTo>
                  <a:pt x="81797" y="81411"/>
                </a:lnTo>
                <a:lnTo>
                  <a:pt x="85234" y="77094"/>
                </a:lnTo>
                <a:lnTo>
                  <a:pt x="88518" y="73224"/>
                </a:lnTo>
                <a:lnTo>
                  <a:pt x="91699" y="69652"/>
                </a:lnTo>
                <a:lnTo>
                  <a:pt x="93820" y="65286"/>
                </a:lnTo>
                <a:lnTo>
                  <a:pt x="95234" y="60391"/>
                </a:lnTo>
                <a:lnTo>
                  <a:pt x="96177" y="55143"/>
                </a:lnTo>
                <a:lnTo>
                  <a:pt x="96805" y="49660"/>
                </a:lnTo>
                <a:lnTo>
                  <a:pt x="97224" y="44021"/>
                </a:lnTo>
                <a:lnTo>
                  <a:pt x="97503" y="38277"/>
                </a:lnTo>
                <a:lnTo>
                  <a:pt x="96697" y="33455"/>
                </a:lnTo>
                <a:lnTo>
                  <a:pt x="95167" y="29249"/>
                </a:lnTo>
                <a:lnTo>
                  <a:pt x="89236" y="18056"/>
                </a:lnTo>
                <a:lnTo>
                  <a:pt x="89178" y="20593"/>
                </a:lnTo>
                <a:lnTo>
                  <a:pt x="89134" y="43595"/>
                </a:lnTo>
                <a:lnTo>
                  <a:pt x="90126" y="48907"/>
                </a:lnTo>
                <a:lnTo>
                  <a:pt x="91779" y="54433"/>
                </a:lnTo>
                <a:lnTo>
                  <a:pt x="93873" y="60101"/>
                </a:lnTo>
                <a:lnTo>
                  <a:pt x="96262" y="64872"/>
                </a:lnTo>
                <a:lnTo>
                  <a:pt x="98846" y="69045"/>
                </a:lnTo>
                <a:lnTo>
                  <a:pt x="101561" y="72819"/>
                </a:lnTo>
                <a:lnTo>
                  <a:pt x="104363" y="76327"/>
                </a:lnTo>
                <a:lnTo>
                  <a:pt x="107223" y="79658"/>
                </a:lnTo>
                <a:lnTo>
                  <a:pt x="110122" y="82871"/>
                </a:lnTo>
                <a:lnTo>
                  <a:pt x="115989" y="89087"/>
                </a:lnTo>
                <a:lnTo>
                  <a:pt x="118943" y="92133"/>
                </a:lnTo>
                <a:lnTo>
                  <a:pt x="122897" y="94164"/>
                </a:lnTo>
                <a:lnTo>
                  <a:pt x="127517" y="95518"/>
                </a:lnTo>
                <a:lnTo>
                  <a:pt x="132581" y="96421"/>
                </a:lnTo>
                <a:lnTo>
                  <a:pt x="136949" y="97023"/>
                </a:lnTo>
                <a:lnTo>
                  <a:pt x="140854" y="97424"/>
                </a:lnTo>
                <a:lnTo>
                  <a:pt x="144449" y="97691"/>
                </a:lnTo>
                <a:lnTo>
                  <a:pt x="147838" y="96877"/>
                </a:lnTo>
                <a:lnTo>
                  <a:pt x="151090" y="95343"/>
                </a:lnTo>
                <a:lnTo>
                  <a:pt x="160569" y="892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SMARTInkAnnotation572"/>
          <p:cNvSpPr/>
          <p:nvPr/>
        </p:nvSpPr>
        <p:spPr>
          <a:xfrm>
            <a:off x="3430403" y="1812727"/>
            <a:ext cx="123614" cy="151118"/>
          </a:xfrm>
          <a:custGeom>
            <a:avLst/>
            <a:gdLst/>
            <a:ahLst/>
            <a:cxnLst/>
            <a:rect l="0" t="0" r="0" b="0"/>
            <a:pathLst>
              <a:path w="123614" h="151118">
                <a:moveTo>
                  <a:pt x="61105" y="0"/>
                </a:moveTo>
                <a:lnTo>
                  <a:pt x="13735" y="0"/>
                </a:lnTo>
                <a:lnTo>
                  <a:pt x="11666" y="992"/>
                </a:lnTo>
                <a:lnTo>
                  <a:pt x="10286" y="2646"/>
                </a:lnTo>
                <a:lnTo>
                  <a:pt x="9366" y="4740"/>
                </a:lnTo>
                <a:lnTo>
                  <a:pt x="3331" y="17169"/>
                </a:lnTo>
                <a:lnTo>
                  <a:pt x="1754" y="22360"/>
                </a:lnTo>
                <a:lnTo>
                  <a:pt x="701" y="27805"/>
                </a:lnTo>
                <a:lnTo>
                  <a:pt x="0" y="33419"/>
                </a:lnTo>
                <a:lnTo>
                  <a:pt x="524" y="39146"/>
                </a:lnTo>
                <a:lnTo>
                  <a:pt x="1866" y="44949"/>
                </a:lnTo>
                <a:lnTo>
                  <a:pt x="3753" y="50802"/>
                </a:lnTo>
                <a:lnTo>
                  <a:pt x="5011" y="56688"/>
                </a:lnTo>
                <a:lnTo>
                  <a:pt x="5849" y="62597"/>
                </a:lnTo>
                <a:lnTo>
                  <a:pt x="6409" y="68520"/>
                </a:lnTo>
                <a:lnTo>
                  <a:pt x="6782" y="75446"/>
                </a:lnTo>
                <a:lnTo>
                  <a:pt x="7196" y="91078"/>
                </a:lnTo>
                <a:lnTo>
                  <a:pt x="8298" y="98422"/>
                </a:lnTo>
                <a:lnTo>
                  <a:pt x="10025" y="105302"/>
                </a:lnTo>
                <a:lnTo>
                  <a:pt x="12169" y="111873"/>
                </a:lnTo>
                <a:lnTo>
                  <a:pt x="14591" y="118238"/>
                </a:lnTo>
                <a:lnTo>
                  <a:pt x="17197" y="124466"/>
                </a:lnTo>
                <a:lnTo>
                  <a:pt x="19927" y="130602"/>
                </a:lnTo>
                <a:lnTo>
                  <a:pt x="22739" y="135685"/>
                </a:lnTo>
                <a:lnTo>
                  <a:pt x="25605" y="140066"/>
                </a:lnTo>
                <a:lnTo>
                  <a:pt x="28509" y="143979"/>
                </a:lnTo>
                <a:lnTo>
                  <a:pt x="32429" y="146587"/>
                </a:lnTo>
                <a:lnTo>
                  <a:pt x="37027" y="148326"/>
                </a:lnTo>
                <a:lnTo>
                  <a:pt x="42076" y="149486"/>
                </a:lnTo>
                <a:lnTo>
                  <a:pt x="49412" y="150258"/>
                </a:lnTo>
                <a:lnTo>
                  <a:pt x="58270" y="150774"/>
                </a:lnTo>
                <a:lnTo>
                  <a:pt x="68144" y="151117"/>
                </a:lnTo>
                <a:lnTo>
                  <a:pt x="76712" y="150354"/>
                </a:lnTo>
                <a:lnTo>
                  <a:pt x="84408" y="148853"/>
                </a:lnTo>
                <a:lnTo>
                  <a:pt x="91523" y="146860"/>
                </a:lnTo>
                <a:lnTo>
                  <a:pt x="98251" y="144539"/>
                </a:lnTo>
                <a:lnTo>
                  <a:pt x="104720" y="142000"/>
                </a:lnTo>
                <a:lnTo>
                  <a:pt x="123613" y="1339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Freeform 62"/>
          <p:cNvSpPr/>
          <p:nvPr/>
        </p:nvSpPr>
        <p:spPr>
          <a:xfrm>
            <a:off x="3625453" y="1777008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SMARTInkAnnotation574"/>
          <p:cNvSpPr/>
          <p:nvPr/>
        </p:nvSpPr>
        <p:spPr>
          <a:xfrm>
            <a:off x="3634383" y="1705570"/>
            <a:ext cx="35720" cy="267892"/>
          </a:xfrm>
          <a:custGeom>
            <a:avLst/>
            <a:gdLst/>
            <a:ahLst/>
            <a:cxnLst/>
            <a:rect l="0" t="0" r="0" b="0"/>
            <a:pathLst>
              <a:path w="35720" h="267892">
                <a:moveTo>
                  <a:pt x="0" y="0"/>
                </a:moveTo>
                <a:lnTo>
                  <a:pt x="0" y="25731"/>
                </a:lnTo>
                <a:lnTo>
                  <a:pt x="992" y="31045"/>
                </a:lnTo>
                <a:lnTo>
                  <a:pt x="2646" y="36572"/>
                </a:lnTo>
                <a:lnTo>
                  <a:pt x="4740" y="42241"/>
                </a:lnTo>
                <a:lnTo>
                  <a:pt x="7129" y="49989"/>
                </a:lnTo>
                <a:lnTo>
                  <a:pt x="12429" y="69181"/>
                </a:lnTo>
                <a:lnTo>
                  <a:pt x="14238" y="78863"/>
                </a:lnTo>
                <a:lnTo>
                  <a:pt x="15445" y="88294"/>
                </a:lnTo>
                <a:lnTo>
                  <a:pt x="16250" y="97558"/>
                </a:lnTo>
                <a:lnTo>
                  <a:pt x="17778" y="107703"/>
                </a:lnTo>
                <a:lnTo>
                  <a:pt x="19790" y="118435"/>
                </a:lnTo>
                <a:lnTo>
                  <a:pt x="24670" y="140942"/>
                </a:lnTo>
                <a:lnTo>
                  <a:pt x="30147" y="164175"/>
                </a:lnTo>
                <a:lnTo>
                  <a:pt x="32004" y="174935"/>
                </a:lnTo>
                <a:lnTo>
                  <a:pt x="33242" y="185084"/>
                </a:lnTo>
                <a:lnTo>
                  <a:pt x="34068" y="194827"/>
                </a:lnTo>
                <a:lnTo>
                  <a:pt x="34618" y="204299"/>
                </a:lnTo>
                <a:lnTo>
                  <a:pt x="35229" y="222761"/>
                </a:lnTo>
                <a:lnTo>
                  <a:pt x="35654" y="255468"/>
                </a:lnTo>
                <a:lnTo>
                  <a:pt x="35719" y="26789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SMARTInkAnnotation575"/>
          <p:cNvSpPr/>
          <p:nvPr/>
        </p:nvSpPr>
        <p:spPr>
          <a:xfrm>
            <a:off x="2339578" y="1116211"/>
            <a:ext cx="696517" cy="98228"/>
          </a:xfrm>
          <a:custGeom>
            <a:avLst/>
            <a:gdLst/>
            <a:ahLst/>
            <a:cxnLst/>
            <a:rect l="0" t="0" r="0" b="0"/>
            <a:pathLst>
              <a:path w="696517" h="98228">
                <a:moveTo>
                  <a:pt x="696516" y="0"/>
                </a:moveTo>
                <a:lnTo>
                  <a:pt x="629127" y="0"/>
                </a:lnTo>
                <a:lnTo>
                  <a:pt x="611334" y="2646"/>
                </a:lnTo>
                <a:lnTo>
                  <a:pt x="601032" y="4740"/>
                </a:lnTo>
                <a:lnTo>
                  <a:pt x="581649" y="7068"/>
                </a:lnTo>
                <a:lnTo>
                  <a:pt x="562120" y="9094"/>
                </a:lnTo>
                <a:lnTo>
                  <a:pt x="551356" y="11024"/>
                </a:lnTo>
                <a:lnTo>
                  <a:pt x="540212" y="13302"/>
                </a:lnTo>
                <a:lnTo>
                  <a:pt x="528813" y="14821"/>
                </a:lnTo>
                <a:lnTo>
                  <a:pt x="517245" y="15834"/>
                </a:lnTo>
                <a:lnTo>
                  <a:pt x="505565" y="16509"/>
                </a:lnTo>
                <a:lnTo>
                  <a:pt x="493809" y="17951"/>
                </a:lnTo>
                <a:lnTo>
                  <a:pt x="482003" y="19905"/>
                </a:lnTo>
                <a:lnTo>
                  <a:pt x="429798" y="30170"/>
                </a:lnTo>
                <a:lnTo>
                  <a:pt x="414524" y="32019"/>
                </a:lnTo>
                <a:lnTo>
                  <a:pt x="398388" y="33252"/>
                </a:lnTo>
                <a:lnTo>
                  <a:pt x="381678" y="34075"/>
                </a:lnTo>
                <a:lnTo>
                  <a:pt x="364585" y="35615"/>
                </a:lnTo>
                <a:lnTo>
                  <a:pt x="347236" y="37634"/>
                </a:lnTo>
                <a:lnTo>
                  <a:pt x="329717" y="39972"/>
                </a:lnTo>
                <a:lnTo>
                  <a:pt x="312085" y="43515"/>
                </a:lnTo>
                <a:lnTo>
                  <a:pt x="294378" y="47862"/>
                </a:lnTo>
                <a:lnTo>
                  <a:pt x="276619" y="52744"/>
                </a:lnTo>
                <a:lnTo>
                  <a:pt x="257835" y="56991"/>
                </a:lnTo>
                <a:lnTo>
                  <a:pt x="238366" y="60814"/>
                </a:lnTo>
                <a:lnTo>
                  <a:pt x="198214" y="67708"/>
                </a:lnTo>
                <a:lnTo>
                  <a:pt x="138546" y="77168"/>
                </a:lnTo>
                <a:lnTo>
                  <a:pt x="104571" y="83244"/>
                </a:lnTo>
                <a:lnTo>
                  <a:pt x="89558" y="85262"/>
                </a:lnTo>
                <a:lnTo>
                  <a:pt x="75580" y="86607"/>
                </a:lnTo>
                <a:lnTo>
                  <a:pt x="62293" y="87504"/>
                </a:lnTo>
                <a:lnTo>
                  <a:pt x="50458" y="89094"/>
                </a:lnTo>
                <a:lnTo>
                  <a:pt x="39592" y="91146"/>
                </a:lnTo>
                <a:lnTo>
                  <a:pt x="29372" y="93506"/>
                </a:lnTo>
                <a:lnTo>
                  <a:pt x="15369" y="96128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SMARTInkAnnotation576"/>
          <p:cNvSpPr/>
          <p:nvPr/>
        </p:nvSpPr>
        <p:spPr>
          <a:xfrm>
            <a:off x="2232955" y="1089422"/>
            <a:ext cx="213780" cy="178059"/>
          </a:xfrm>
          <a:custGeom>
            <a:avLst/>
            <a:gdLst/>
            <a:ahLst/>
            <a:cxnLst/>
            <a:rect l="0" t="0" r="0" b="0"/>
            <a:pathLst>
              <a:path w="213780" h="178059">
                <a:moveTo>
                  <a:pt x="79834" y="0"/>
                </a:moveTo>
                <a:lnTo>
                  <a:pt x="79834" y="4740"/>
                </a:lnTo>
                <a:lnTo>
                  <a:pt x="78842" y="8121"/>
                </a:lnTo>
                <a:lnTo>
                  <a:pt x="77188" y="12359"/>
                </a:lnTo>
                <a:lnTo>
                  <a:pt x="75093" y="17169"/>
                </a:lnTo>
                <a:lnTo>
                  <a:pt x="71713" y="21368"/>
                </a:lnTo>
                <a:lnTo>
                  <a:pt x="67475" y="25159"/>
                </a:lnTo>
                <a:lnTo>
                  <a:pt x="62665" y="28679"/>
                </a:lnTo>
                <a:lnTo>
                  <a:pt x="58466" y="34002"/>
                </a:lnTo>
                <a:lnTo>
                  <a:pt x="54674" y="40527"/>
                </a:lnTo>
                <a:lnTo>
                  <a:pt x="51155" y="47854"/>
                </a:lnTo>
                <a:lnTo>
                  <a:pt x="46824" y="54723"/>
                </a:lnTo>
                <a:lnTo>
                  <a:pt x="41952" y="61287"/>
                </a:lnTo>
                <a:lnTo>
                  <a:pt x="36720" y="67647"/>
                </a:lnTo>
                <a:lnTo>
                  <a:pt x="32240" y="73871"/>
                </a:lnTo>
                <a:lnTo>
                  <a:pt x="28261" y="80005"/>
                </a:lnTo>
                <a:lnTo>
                  <a:pt x="24616" y="86079"/>
                </a:lnTo>
                <a:lnTo>
                  <a:pt x="21194" y="92112"/>
                </a:lnTo>
                <a:lnTo>
                  <a:pt x="14746" y="104108"/>
                </a:lnTo>
                <a:lnTo>
                  <a:pt x="5537" y="122018"/>
                </a:lnTo>
                <a:lnTo>
                  <a:pt x="3514" y="127978"/>
                </a:lnTo>
                <a:lnTo>
                  <a:pt x="2165" y="133936"/>
                </a:lnTo>
                <a:lnTo>
                  <a:pt x="1266" y="139892"/>
                </a:lnTo>
                <a:lnTo>
                  <a:pt x="666" y="144855"/>
                </a:lnTo>
                <a:lnTo>
                  <a:pt x="266" y="149156"/>
                </a:lnTo>
                <a:lnTo>
                  <a:pt x="0" y="153015"/>
                </a:lnTo>
                <a:lnTo>
                  <a:pt x="814" y="156580"/>
                </a:lnTo>
                <a:lnTo>
                  <a:pt x="2349" y="159950"/>
                </a:lnTo>
                <a:lnTo>
                  <a:pt x="4365" y="163188"/>
                </a:lnTo>
                <a:lnTo>
                  <a:pt x="7693" y="166339"/>
                </a:lnTo>
                <a:lnTo>
                  <a:pt x="11897" y="169431"/>
                </a:lnTo>
                <a:lnTo>
                  <a:pt x="16683" y="172485"/>
                </a:lnTo>
                <a:lnTo>
                  <a:pt x="21859" y="174522"/>
                </a:lnTo>
                <a:lnTo>
                  <a:pt x="27293" y="175879"/>
                </a:lnTo>
                <a:lnTo>
                  <a:pt x="32900" y="176784"/>
                </a:lnTo>
                <a:lnTo>
                  <a:pt x="38623" y="177387"/>
                </a:lnTo>
                <a:lnTo>
                  <a:pt x="44422" y="177789"/>
                </a:lnTo>
                <a:lnTo>
                  <a:pt x="50273" y="178058"/>
                </a:lnTo>
                <a:lnTo>
                  <a:pt x="57150" y="177244"/>
                </a:lnTo>
                <a:lnTo>
                  <a:pt x="64712" y="175709"/>
                </a:lnTo>
                <a:lnTo>
                  <a:pt x="72729" y="173694"/>
                </a:lnTo>
                <a:lnTo>
                  <a:pt x="81050" y="171359"/>
                </a:lnTo>
                <a:lnTo>
                  <a:pt x="98234" y="166118"/>
                </a:lnTo>
                <a:lnTo>
                  <a:pt x="107976" y="162339"/>
                </a:lnTo>
                <a:lnTo>
                  <a:pt x="118439" y="157835"/>
                </a:lnTo>
                <a:lnTo>
                  <a:pt x="129383" y="152848"/>
                </a:lnTo>
                <a:lnTo>
                  <a:pt x="139656" y="148532"/>
                </a:lnTo>
                <a:lnTo>
                  <a:pt x="149481" y="144662"/>
                </a:lnTo>
                <a:lnTo>
                  <a:pt x="159008" y="141090"/>
                </a:lnTo>
                <a:lnTo>
                  <a:pt x="169327" y="138708"/>
                </a:lnTo>
                <a:lnTo>
                  <a:pt x="180176" y="137121"/>
                </a:lnTo>
                <a:lnTo>
                  <a:pt x="213779" y="1339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SMARTInkAnnotation577"/>
          <p:cNvSpPr/>
          <p:nvPr/>
        </p:nvSpPr>
        <p:spPr>
          <a:xfrm>
            <a:off x="3170172" y="995249"/>
            <a:ext cx="115832" cy="263838"/>
          </a:xfrm>
          <a:custGeom>
            <a:avLst/>
            <a:gdLst/>
            <a:ahLst/>
            <a:cxnLst/>
            <a:rect l="0" t="0" r="0" b="0"/>
            <a:pathLst>
              <a:path w="115832" h="263838">
                <a:moveTo>
                  <a:pt x="89164" y="31665"/>
                </a:moveTo>
                <a:lnTo>
                  <a:pt x="80602" y="31665"/>
                </a:lnTo>
                <a:lnTo>
                  <a:pt x="85083" y="31665"/>
                </a:lnTo>
                <a:lnTo>
                  <a:pt x="86444" y="30673"/>
                </a:lnTo>
                <a:lnTo>
                  <a:pt x="87350" y="29019"/>
                </a:lnTo>
                <a:lnTo>
                  <a:pt x="88806" y="23977"/>
                </a:lnTo>
                <a:lnTo>
                  <a:pt x="91650" y="20641"/>
                </a:lnTo>
                <a:lnTo>
                  <a:pt x="96821" y="15156"/>
                </a:lnTo>
                <a:lnTo>
                  <a:pt x="105670" y="6236"/>
                </a:lnTo>
                <a:lnTo>
                  <a:pt x="105128" y="4790"/>
                </a:lnTo>
                <a:lnTo>
                  <a:pt x="101882" y="538"/>
                </a:lnTo>
                <a:lnTo>
                  <a:pt x="100619" y="0"/>
                </a:lnTo>
                <a:lnTo>
                  <a:pt x="99777" y="633"/>
                </a:lnTo>
                <a:lnTo>
                  <a:pt x="99216" y="2047"/>
                </a:lnTo>
                <a:lnTo>
                  <a:pt x="96857" y="2990"/>
                </a:lnTo>
                <a:lnTo>
                  <a:pt x="93301" y="3619"/>
                </a:lnTo>
                <a:lnTo>
                  <a:pt x="88945" y="4038"/>
                </a:lnTo>
                <a:lnTo>
                  <a:pt x="85049" y="4317"/>
                </a:lnTo>
                <a:lnTo>
                  <a:pt x="81460" y="4503"/>
                </a:lnTo>
                <a:lnTo>
                  <a:pt x="78074" y="4628"/>
                </a:lnTo>
                <a:lnTo>
                  <a:pt x="73833" y="5703"/>
                </a:lnTo>
                <a:lnTo>
                  <a:pt x="69022" y="7411"/>
                </a:lnTo>
                <a:lnTo>
                  <a:pt x="63830" y="9543"/>
                </a:lnTo>
                <a:lnTo>
                  <a:pt x="58383" y="11956"/>
                </a:lnTo>
                <a:lnTo>
                  <a:pt x="47041" y="17283"/>
                </a:lnTo>
                <a:lnTo>
                  <a:pt x="42230" y="21085"/>
                </a:lnTo>
                <a:lnTo>
                  <a:pt x="38031" y="25604"/>
                </a:lnTo>
                <a:lnTo>
                  <a:pt x="34240" y="30601"/>
                </a:lnTo>
                <a:lnTo>
                  <a:pt x="29727" y="34924"/>
                </a:lnTo>
                <a:lnTo>
                  <a:pt x="24734" y="38799"/>
                </a:lnTo>
                <a:lnTo>
                  <a:pt x="19422" y="42374"/>
                </a:lnTo>
                <a:lnTo>
                  <a:pt x="15880" y="46742"/>
                </a:lnTo>
                <a:lnTo>
                  <a:pt x="13519" y="51638"/>
                </a:lnTo>
                <a:lnTo>
                  <a:pt x="11945" y="56887"/>
                </a:lnTo>
                <a:lnTo>
                  <a:pt x="9903" y="62370"/>
                </a:lnTo>
                <a:lnTo>
                  <a:pt x="7550" y="68010"/>
                </a:lnTo>
                <a:lnTo>
                  <a:pt x="4989" y="73754"/>
                </a:lnTo>
                <a:lnTo>
                  <a:pt x="3282" y="78576"/>
                </a:lnTo>
                <a:lnTo>
                  <a:pt x="1384" y="86580"/>
                </a:lnTo>
                <a:lnTo>
                  <a:pt x="542" y="93444"/>
                </a:lnTo>
                <a:lnTo>
                  <a:pt x="167" y="99802"/>
                </a:lnTo>
                <a:lnTo>
                  <a:pt x="0" y="105935"/>
                </a:lnTo>
                <a:lnTo>
                  <a:pt x="948" y="108960"/>
                </a:lnTo>
                <a:lnTo>
                  <a:pt x="2572" y="111968"/>
                </a:lnTo>
                <a:lnTo>
                  <a:pt x="4647" y="114966"/>
                </a:lnTo>
                <a:lnTo>
                  <a:pt x="7022" y="116965"/>
                </a:lnTo>
                <a:lnTo>
                  <a:pt x="9598" y="118297"/>
                </a:lnTo>
                <a:lnTo>
                  <a:pt x="12308" y="119185"/>
                </a:lnTo>
                <a:lnTo>
                  <a:pt x="16098" y="118785"/>
                </a:lnTo>
                <a:lnTo>
                  <a:pt x="20609" y="117527"/>
                </a:lnTo>
                <a:lnTo>
                  <a:pt x="25602" y="115695"/>
                </a:lnTo>
                <a:lnTo>
                  <a:pt x="30914" y="113482"/>
                </a:lnTo>
                <a:lnTo>
                  <a:pt x="36440" y="111014"/>
                </a:lnTo>
                <a:lnTo>
                  <a:pt x="42108" y="108377"/>
                </a:lnTo>
                <a:lnTo>
                  <a:pt x="46879" y="104635"/>
                </a:lnTo>
                <a:lnTo>
                  <a:pt x="51053" y="100155"/>
                </a:lnTo>
                <a:lnTo>
                  <a:pt x="54826" y="95185"/>
                </a:lnTo>
                <a:lnTo>
                  <a:pt x="58334" y="89886"/>
                </a:lnTo>
                <a:lnTo>
                  <a:pt x="61666" y="84370"/>
                </a:lnTo>
                <a:lnTo>
                  <a:pt x="64879" y="78708"/>
                </a:lnTo>
                <a:lnTo>
                  <a:pt x="71094" y="67125"/>
                </a:lnTo>
                <a:lnTo>
                  <a:pt x="74141" y="61258"/>
                </a:lnTo>
                <a:lnTo>
                  <a:pt x="76172" y="56355"/>
                </a:lnTo>
                <a:lnTo>
                  <a:pt x="78429" y="48261"/>
                </a:lnTo>
                <a:lnTo>
                  <a:pt x="79030" y="43721"/>
                </a:lnTo>
                <a:lnTo>
                  <a:pt x="79431" y="38710"/>
                </a:lnTo>
                <a:lnTo>
                  <a:pt x="79877" y="28843"/>
                </a:lnTo>
                <a:lnTo>
                  <a:pt x="80075" y="21150"/>
                </a:lnTo>
                <a:lnTo>
                  <a:pt x="79136" y="18702"/>
                </a:lnTo>
                <a:lnTo>
                  <a:pt x="77518" y="17070"/>
                </a:lnTo>
                <a:lnTo>
                  <a:pt x="72532" y="14451"/>
                </a:lnTo>
                <a:lnTo>
                  <a:pt x="72122" y="15228"/>
                </a:lnTo>
                <a:lnTo>
                  <a:pt x="71547" y="21062"/>
                </a:lnTo>
                <a:lnTo>
                  <a:pt x="71412" y="26291"/>
                </a:lnTo>
                <a:lnTo>
                  <a:pt x="72368" y="29075"/>
                </a:lnTo>
                <a:lnTo>
                  <a:pt x="73998" y="31923"/>
                </a:lnTo>
                <a:lnTo>
                  <a:pt x="76077" y="34813"/>
                </a:lnTo>
                <a:lnTo>
                  <a:pt x="78455" y="39717"/>
                </a:lnTo>
                <a:lnTo>
                  <a:pt x="81032" y="45963"/>
                </a:lnTo>
                <a:lnTo>
                  <a:pt x="83743" y="53103"/>
                </a:lnTo>
                <a:lnTo>
                  <a:pt x="85550" y="59848"/>
                </a:lnTo>
                <a:lnTo>
                  <a:pt x="86754" y="66328"/>
                </a:lnTo>
                <a:lnTo>
                  <a:pt x="87557" y="72633"/>
                </a:lnTo>
                <a:lnTo>
                  <a:pt x="89085" y="78821"/>
                </a:lnTo>
                <a:lnTo>
                  <a:pt x="91096" y="84931"/>
                </a:lnTo>
                <a:lnTo>
                  <a:pt x="93428" y="90988"/>
                </a:lnTo>
                <a:lnTo>
                  <a:pt x="98666" y="105656"/>
                </a:lnTo>
                <a:lnTo>
                  <a:pt x="101452" y="113734"/>
                </a:lnTo>
                <a:lnTo>
                  <a:pt x="103309" y="121104"/>
                </a:lnTo>
                <a:lnTo>
                  <a:pt x="104547" y="128002"/>
                </a:lnTo>
                <a:lnTo>
                  <a:pt x="105372" y="134585"/>
                </a:lnTo>
                <a:lnTo>
                  <a:pt x="106914" y="140958"/>
                </a:lnTo>
                <a:lnTo>
                  <a:pt x="108935" y="147191"/>
                </a:lnTo>
                <a:lnTo>
                  <a:pt x="111275" y="153331"/>
                </a:lnTo>
                <a:lnTo>
                  <a:pt x="112834" y="158416"/>
                </a:lnTo>
                <a:lnTo>
                  <a:pt x="113874" y="162799"/>
                </a:lnTo>
                <a:lnTo>
                  <a:pt x="114567" y="166712"/>
                </a:lnTo>
                <a:lnTo>
                  <a:pt x="115029" y="171306"/>
                </a:lnTo>
                <a:lnTo>
                  <a:pt x="115337" y="176353"/>
                </a:lnTo>
                <a:lnTo>
                  <a:pt x="115679" y="187252"/>
                </a:lnTo>
                <a:lnTo>
                  <a:pt x="115831" y="198711"/>
                </a:lnTo>
                <a:lnTo>
                  <a:pt x="114879" y="203552"/>
                </a:lnTo>
                <a:lnTo>
                  <a:pt x="113252" y="207772"/>
                </a:lnTo>
                <a:lnTo>
                  <a:pt x="111176" y="211578"/>
                </a:lnTo>
                <a:lnTo>
                  <a:pt x="107807" y="216099"/>
                </a:lnTo>
                <a:lnTo>
                  <a:pt x="103577" y="221098"/>
                </a:lnTo>
                <a:lnTo>
                  <a:pt x="98773" y="226414"/>
                </a:lnTo>
                <a:lnTo>
                  <a:pt x="93586" y="230951"/>
                </a:lnTo>
                <a:lnTo>
                  <a:pt x="88142" y="234968"/>
                </a:lnTo>
                <a:lnTo>
                  <a:pt x="82530" y="238638"/>
                </a:lnTo>
                <a:lnTo>
                  <a:pt x="76803" y="242076"/>
                </a:lnTo>
                <a:lnTo>
                  <a:pt x="71002" y="245361"/>
                </a:lnTo>
                <a:lnTo>
                  <a:pt x="65150" y="248543"/>
                </a:lnTo>
                <a:lnTo>
                  <a:pt x="60256" y="251657"/>
                </a:lnTo>
                <a:lnTo>
                  <a:pt x="56001" y="254725"/>
                </a:lnTo>
                <a:lnTo>
                  <a:pt x="44516" y="26383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SMARTInkAnnotation578"/>
          <p:cNvSpPr/>
          <p:nvPr/>
        </p:nvSpPr>
        <p:spPr>
          <a:xfrm>
            <a:off x="3366492" y="928688"/>
            <a:ext cx="53579" cy="196454"/>
          </a:xfrm>
          <a:custGeom>
            <a:avLst/>
            <a:gdLst/>
            <a:ahLst/>
            <a:cxnLst/>
            <a:rect l="0" t="0" r="0" b="0"/>
            <a:pathLst>
              <a:path w="53579" h="196454">
                <a:moveTo>
                  <a:pt x="0" y="0"/>
                </a:moveTo>
                <a:lnTo>
                  <a:pt x="0" y="18042"/>
                </a:lnTo>
                <a:lnTo>
                  <a:pt x="992" y="21950"/>
                </a:lnTo>
                <a:lnTo>
                  <a:pt x="2646" y="25547"/>
                </a:lnTo>
                <a:lnTo>
                  <a:pt x="4741" y="28937"/>
                </a:lnTo>
                <a:lnTo>
                  <a:pt x="7130" y="34174"/>
                </a:lnTo>
                <a:lnTo>
                  <a:pt x="9714" y="40642"/>
                </a:lnTo>
                <a:lnTo>
                  <a:pt x="12429" y="47930"/>
                </a:lnTo>
                <a:lnTo>
                  <a:pt x="14239" y="54774"/>
                </a:lnTo>
                <a:lnTo>
                  <a:pt x="15446" y="61320"/>
                </a:lnTo>
                <a:lnTo>
                  <a:pt x="16250" y="67669"/>
                </a:lnTo>
                <a:lnTo>
                  <a:pt x="17779" y="74878"/>
                </a:lnTo>
                <a:lnTo>
                  <a:pt x="19790" y="82661"/>
                </a:lnTo>
                <a:lnTo>
                  <a:pt x="22123" y="90826"/>
                </a:lnTo>
                <a:lnTo>
                  <a:pt x="27361" y="107835"/>
                </a:lnTo>
                <a:lnTo>
                  <a:pt x="30147" y="116539"/>
                </a:lnTo>
                <a:lnTo>
                  <a:pt x="32004" y="124325"/>
                </a:lnTo>
                <a:lnTo>
                  <a:pt x="33242" y="131500"/>
                </a:lnTo>
                <a:lnTo>
                  <a:pt x="34068" y="138268"/>
                </a:lnTo>
                <a:lnTo>
                  <a:pt x="35610" y="144765"/>
                </a:lnTo>
                <a:lnTo>
                  <a:pt x="37631" y="151080"/>
                </a:lnTo>
                <a:lnTo>
                  <a:pt x="39970" y="157274"/>
                </a:lnTo>
                <a:lnTo>
                  <a:pt x="41529" y="163389"/>
                </a:lnTo>
                <a:lnTo>
                  <a:pt x="42569" y="169449"/>
                </a:lnTo>
                <a:lnTo>
                  <a:pt x="43262" y="175474"/>
                </a:lnTo>
                <a:lnTo>
                  <a:pt x="44716" y="180482"/>
                </a:lnTo>
                <a:lnTo>
                  <a:pt x="46678" y="184814"/>
                </a:lnTo>
                <a:lnTo>
                  <a:pt x="53578" y="1964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SMARTInkAnnotation579"/>
          <p:cNvSpPr/>
          <p:nvPr/>
        </p:nvSpPr>
        <p:spPr>
          <a:xfrm>
            <a:off x="3465096" y="1017984"/>
            <a:ext cx="124225" cy="112201"/>
          </a:xfrm>
          <a:custGeom>
            <a:avLst/>
            <a:gdLst/>
            <a:ahLst/>
            <a:cxnLst/>
            <a:rect l="0" t="0" r="0" b="0"/>
            <a:pathLst>
              <a:path w="124225" h="112201">
                <a:moveTo>
                  <a:pt x="17482" y="53579"/>
                </a:moveTo>
                <a:lnTo>
                  <a:pt x="17482" y="58319"/>
                </a:lnTo>
                <a:lnTo>
                  <a:pt x="16490" y="59715"/>
                </a:lnTo>
                <a:lnTo>
                  <a:pt x="14837" y="60646"/>
                </a:lnTo>
                <a:lnTo>
                  <a:pt x="12742" y="61267"/>
                </a:lnTo>
                <a:lnTo>
                  <a:pt x="11345" y="62673"/>
                </a:lnTo>
                <a:lnTo>
                  <a:pt x="10414" y="64602"/>
                </a:lnTo>
                <a:lnTo>
                  <a:pt x="8920" y="70088"/>
                </a:lnTo>
                <a:lnTo>
                  <a:pt x="6070" y="73484"/>
                </a:lnTo>
                <a:lnTo>
                  <a:pt x="896" y="79008"/>
                </a:lnTo>
                <a:lnTo>
                  <a:pt x="189" y="82409"/>
                </a:lnTo>
                <a:lnTo>
                  <a:pt x="0" y="84705"/>
                </a:lnTo>
                <a:lnTo>
                  <a:pt x="866" y="87228"/>
                </a:lnTo>
                <a:lnTo>
                  <a:pt x="2436" y="89902"/>
                </a:lnTo>
                <a:lnTo>
                  <a:pt x="4475" y="92677"/>
                </a:lnTo>
                <a:lnTo>
                  <a:pt x="6827" y="95519"/>
                </a:lnTo>
                <a:lnTo>
                  <a:pt x="9386" y="98406"/>
                </a:lnTo>
                <a:lnTo>
                  <a:pt x="12085" y="101323"/>
                </a:lnTo>
                <a:lnTo>
                  <a:pt x="14876" y="103268"/>
                </a:lnTo>
                <a:lnTo>
                  <a:pt x="17729" y="104564"/>
                </a:lnTo>
                <a:lnTo>
                  <a:pt x="20623" y="105428"/>
                </a:lnTo>
                <a:lnTo>
                  <a:pt x="23545" y="106004"/>
                </a:lnTo>
                <a:lnTo>
                  <a:pt x="26485" y="106389"/>
                </a:lnTo>
                <a:lnTo>
                  <a:pt x="29437" y="106645"/>
                </a:lnTo>
                <a:lnTo>
                  <a:pt x="33390" y="107808"/>
                </a:lnTo>
                <a:lnTo>
                  <a:pt x="38009" y="109575"/>
                </a:lnTo>
                <a:lnTo>
                  <a:pt x="43073" y="111745"/>
                </a:lnTo>
                <a:lnTo>
                  <a:pt x="48433" y="112200"/>
                </a:lnTo>
                <a:lnTo>
                  <a:pt x="53991" y="111511"/>
                </a:lnTo>
                <a:lnTo>
                  <a:pt x="59681" y="110060"/>
                </a:lnTo>
                <a:lnTo>
                  <a:pt x="65458" y="109092"/>
                </a:lnTo>
                <a:lnTo>
                  <a:pt x="71294" y="108447"/>
                </a:lnTo>
                <a:lnTo>
                  <a:pt x="77169" y="108017"/>
                </a:lnTo>
                <a:lnTo>
                  <a:pt x="82079" y="106738"/>
                </a:lnTo>
                <a:lnTo>
                  <a:pt x="86343" y="104893"/>
                </a:lnTo>
                <a:lnTo>
                  <a:pt x="90179" y="102671"/>
                </a:lnTo>
                <a:lnTo>
                  <a:pt x="93728" y="100198"/>
                </a:lnTo>
                <a:lnTo>
                  <a:pt x="97086" y="97556"/>
                </a:lnTo>
                <a:lnTo>
                  <a:pt x="100317" y="94803"/>
                </a:lnTo>
                <a:lnTo>
                  <a:pt x="103463" y="90984"/>
                </a:lnTo>
                <a:lnTo>
                  <a:pt x="106553" y="86453"/>
                </a:lnTo>
                <a:lnTo>
                  <a:pt x="109604" y="81448"/>
                </a:lnTo>
                <a:lnTo>
                  <a:pt x="111639" y="76127"/>
                </a:lnTo>
                <a:lnTo>
                  <a:pt x="112996" y="70595"/>
                </a:lnTo>
                <a:lnTo>
                  <a:pt x="113900" y="64923"/>
                </a:lnTo>
                <a:lnTo>
                  <a:pt x="115495" y="59157"/>
                </a:lnTo>
                <a:lnTo>
                  <a:pt x="117550" y="53329"/>
                </a:lnTo>
                <a:lnTo>
                  <a:pt x="119913" y="47459"/>
                </a:lnTo>
                <a:lnTo>
                  <a:pt x="121488" y="41561"/>
                </a:lnTo>
                <a:lnTo>
                  <a:pt x="122538" y="35645"/>
                </a:lnTo>
                <a:lnTo>
                  <a:pt x="123238" y="29717"/>
                </a:lnTo>
                <a:lnTo>
                  <a:pt x="123705" y="24772"/>
                </a:lnTo>
                <a:lnTo>
                  <a:pt x="124016" y="20484"/>
                </a:lnTo>
                <a:lnTo>
                  <a:pt x="124224" y="16632"/>
                </a:lnTo>
                <a:lnTo>
                  <a:pt x="123369" y="14065"/>
                </a:lnTo>
                <a:lnTo>
                  <a:pt x="121808" y="12353"/>
                </a:lnTo>
                <a:lnTo>
                  <a:pt x="119775" y="11212"/>
                </a:lnTo>
                <a:lnTo>
                  <a:pt x="118420" y="9459"/>
                </a:lnTo>
                <a:lnTo>
                  <a:pt x="117516" y="7299"/>
                </a:lnTo>
                <a:lnTo>
                  <a:pt x="11570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SMARTInkAnnotation580"/>
          <p:cNvSpPr/>
          <p:nvPr/>
        </p:nvSpPr>
        <p:spPr>
          <a:xfrm>
            <a:off x="3625608" y="1000125"/>
            <a:ext cx="62354" cy="125017"/>
          </a:xfrm>
          <a:custGeom>
            <a:avLst/>
            <a:gdLst/>
            <a:ahLst/>
            <a:cxnLst/>
            <a:rect l="0" t="0" r="0" b="0"/>
            <a:pathLst>
              <a:path w="62354" h="125017">
                <a:moveTo>
                  <a:pt x="62353" y="0"/>
                </a:moveTo>
                <a:lnTo>
                  <a:pt x="62353" y="4741"/>
                </a:lnTo>
                <a:lnTo>
                  <a:pt x="61360" y="6137"/>
                </a:lnTo>
                <a:lnTo>
                  <a:pt x="59707" y="7068"/>
                </a:lnTo>
                <a:lnTo>
                  <a:pt x="54665" y="8562"/>
                </a:lnTo>
                <a:lnTo>
                  <a:pt x="53259" y="9677"/>
                </a:lnTo>
                <a:lnTo>
                  <a:pt x="51329" y="11412"/>
                </a:lnTo>
                <a:lnTo>
                  <a:pt x="46539" y="15986"/>
                </a:lnTo>
                <a:lnTo>
                  <a:pt x="41103" y="21326"/>
                </a:lnTo>
                <a:lnTo>
                  <a:pt x="38265" y="23147"/>
                </a:lnTo>
                <a:lnTo>
                  <a:pt x="35380" y="24361"/>
                </a:lnTo>
                <a:lnTo>
                  <a:pt x="32464" y="25170"/>
                </a:lnTo>
                <a:lnTo>
                  <a:pt x="29529" y="26702"/>
                </a:lnTo>
                <a:lnTo>
                  <a:pt x="26580" y="28715"/>
                </a:lnTo>
                <a:lnTo>
                  <a:pt x="23621" y="31050"/>
                </a:lnTo>
                <a:lnTo>
                  <a:pt x="20657" y="33598"/>
                </a:lnTo>
                <a:lnTo>
                  <a:pt x="17688" y="36290"/>
                </a:lnTo>
                <a:lnTo>
                  <a:pt x="11744" y="41926"/>
                </a:lnTo>
                <a:lnTo>
                  <a:pt x="5795" y="47738"/>
                </a:lnTo>
                <a:lnTo>
                  <a:pt x="3812" y="51669"/>
                </a:lnTo>
                <a:lnTo>
                  <a:pt x="2489" y="56274"/>
                </a:lnTo>
                <a:lnTo>
                  <a:pt x="1608" y="61328"/>
                </a:lnTo>
                <a:lnTo>
                  <a:pt x="1021" y="66683"/>
                </a:lnTo>
                <a:lnTo>
                  <a:pt x="629" y="72236"/>
                </a:lnTo>
                <a:lnTo>
                  <a:pt x="194" y="82707"/>
                </a:lnTo>
                <a:lnTo>
                  <a:pt x="0" y="90667"/>
                </a:lnTo>
                <a:lnTo>
                  <a:pt x="940" y="95171"/>
                </a:lnTo>
                <a:lnTo>
                  <a:pt x="2560" y="100159"/>
                </a:lnTo>
                <a:lnTo>
                  <a:pt x="4631" y="105468"/>
                </a:lnTo>
                <a:lnTo>
                  <a:pt x="7997" y="109999"/>
                </a:lnTo>
                <a:lnTo>
                  <a:pt x="12225" y="114012"/>
                </a:lnTo>
                <a:lnTo>
                  <a:pt x="17028" y="117680"/>
                </a:lnTo>
                <a:lnTo>
                  <a:pt x="22215" y="120125"/>
                </a:lnTo>
                <a:lnTo>
                  <a:pt x="27657" y="121755"/>
                </a:lnTo>
                <a:lnTo>
                  <a:pt x="33269" y="122842"/>
                </a:lnTo>
                <a:lnTo>
                  <a:pt x="38002" y="123567"/>
                </a:lnTo>
                <a:lnTo>
                  <a:pt x="42151" y="124050"/>
                </a:lnTo>
                <a:lnTo>
                  <a:pt x="45908" y="124372"/>
                </a:lnTo>
                <a:lnTo>
                  <a:pt x="49405" y="124586"/>
                </a:lnTo>
                <a:lnTo>
                  <a:pt x="62353" y="12501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SMARTInkAnnotation581"/>
          <p:cNvSpPr/>
          <p:nvPr/>
        </p:nvSpPr>
        <p:spPr>
          <a:xfrm>
            <a:off x="3733097" y="1000125"/>
            <a:ext cx="106469" cy="105640"/>
          </a:xfrm>
          <a:custGeom>
            <a:avLst/>
            <a:gdLst/>
            <a:ahLst/>
            <a:cxnLst/>
            <a:rect l="0" t="0" r="0" b="0"/>
            <a:pathLst>
              <a:path w="106469" h="105640">
                <a:moveTo>
                  <a:pt x="35231" y="0"/>
                </a:moveTo>
                <a:lnTo>
                  <a:pt x="30490" y="0"/>
                </a:lnTo>
                <a:lnTo>
                  <a:pt x="29094" y="992"/>
                </a:lnTo>
                <a:lnTo>
                  <a:pt x="28163" y="2646"/>
                </a:lnTo>
                <a:lnTo>
                  <a:pt x="27542" y="4741"/>
                </a:lnTo>
                <a:lnTo>
                  <a:pt x="26136" y="6137"/>
                </a:lnTo>
                <a:lnTo>
                  <a:pt x="24207" y="7068"/>
                </a:lnTo>
                <a:lnTo>
                  <a:pt x="21928" y="7688"/>
                </a:lnTo>
                <a:lnTo>
                  <a:pt x="20410" y="10087"/>
                </a:lnTo>
                <a:lnTo>
                  <a:pt x="19397" y="13670"/>
                </a:lnTo>
                <a:lnTo>
                  <a:pt x="18722" y="18043"/>
                </a:lnTo>
                <a:lnTo>
                  <a:pt x="17280" y="21950"/>
                </a:lnTo>
                <a:lnTo>
                  <a:pt x="15326" y="25548"/>
                </a:lnTo>
                <a:lnTo>
                  <a:pt x="13031" y="28938"/>
                </a:lnTo>
                <a:lnTo>
                  <a:pt x="10509" y="33183"/>
                </a:lnTo>
                <a:lnTo>
                  <a:pt x="7836" y="37997"/>
                </a:lnTo>
                <a:lnTo>
                  <a:pt x="5061" y="43191"/>
                </a:lnTo>
                <a:lnTo>
                  <a:pt x="3211" y="48638"/>
                </a:lnTo>
                <a:lnTo>
                  <a:pt x="1979" y="54253"/>
                </a:lnTo>
                <a:lnTo>
                  <a:pt x="1156" y="59981"/>
                </a:lnTo>
                <a:lnTo>
                  <a:pt x="608" y="64792"/>
                </a:lnTo>
                <a:lnTo>
                  <a:pt x="243" y="68992"/>
                </a:lnTo>
                <a:lnTo>
                  <a:pt x="0" y="72783"/>
                </a:lnTo>
                <a:lnTo>
                  <a:pt x="829" y="77296"/>
                </a:lnTo>
                <a:lnTo>
                  <a:pt x="2375" y="82288"/>
                </a:lnTo>
                <a:lnTo>
                  <a:pt x="4397" y="87601"/>
                </a:lnTo>
                <a:lnTo>
                  <a:pt x="6738" y="91143"/>
                </a:lnTo>
                <a:lnTo>
                  <a:pt x="9290" y="93504"/>
                </a:lnTo>
                <a:lnTo>
                  <a:pt x="11984" y="95078"/>
                </a:lnTo>
                <a:lnTo>
                  <a:pt x="14772" y="97120"/>
                </a:lnTo>
                <a:lnTo>
                  <a:pt x="17623" y="99473"/>
                </a:lnTo>
                <a:lnTo>
                  <a:pt x="20516" y="102034"/>
                </a:lnTo>
                <a:lnTo>
                  <a:pt x="24428" y="103742"/>
                </a:lnTo>
                <a:lnTo>
                  <a:pt x="29021" y="104880"/>
                </a:lnTo>
                <a:lnTo>
                  <a:pt x="34068" y="105639"/>
                </a:lnTo>
                <a:lnTo>
                  <a:pt x="39417" y="105152"/>
                </a:lnTo>
                <a:lnTo>
                  <a:pt x="44967" y="103836"/>
                </a:lnTo>
                <a:lnTo>
                  <a:pt x="50651" y="101966"/>
                </a:lnTo>
                <a:lnTo>
                  <a:pt x="56425" y="99727"/>
                </a:lnTo>
                <a:lnTo>
                  <a:pt x="62259" y="97243"/>
                </a:lnTo>
                <a:lnTo>
                  <a:pt x="74033" y="91836"/>
                </a:lnTo>
                <a:lnTo>
                  <a:pt x="85880" y="86126"/>
                </a:lnTo>
                <a:lnTo>
                  <a:pt x="90825" y="82222"/>
                </a:lnTo>
                <a:lnTo>
                  <a:pt x="95114" y="77635"/>
                </a:lnTo>
                <a:lnTo>
                  <a:pt x="98966" y="72593"/>
                </a:lnTo>
                <a:lnTo>
                  <a:pt x="101533" y="67247"/>
                </a:lnTo>
                <a:lnTo>
                  <a:pt x="103245" y="61698"/>
                </a:lnTo>
                <a:lnTo>
                  <a:pt x="104386" y="56015"/>
                </a:lnTo>
                <a:lnTo>
                  <a:pt x="105147" y="50242"/>
                </a:lnTo>
                <a:lnTo>
                  <a:pt x="105654" y="44409"/>
                </a:lnTo>
                <a:lnTo>
                  <a:pt x="106217" y="33628"/>
                </a:lnTo>
                <a:lnTo>
                  <a:pt x="106468" y="25529"/>
                </a:lnTo>
                <a:lnTo>
                  <a:pt x="105543" y="21980"/>
                </a:lnTo>
                <a:lnTo>
                  <a:pt x="103934" y="18622"/>
                </a:lnTo>
                <a:lnTo>
                  <a:pt x="101869" y="15391"/>
                </a:lnTo>
                <a:lnTo>
                  <a:pt x="99500" y="13237"/>
                </a:lnTo>
                <a:lnTo>
                  <a:pt x="96929" y="11802"/>
                </a:lnTo>
                <a:lnTo>
                  <a:pt x="94222" y="10844"/>
                </a:lnTo>
                <a:lnTo>
                  <a:pt x="91425" y="10206"/>
                </a:lnTo>
                <a:lnTo>
                  <a:pt x="88569" y="9781"/>
                </a:lnTo>
                <a:lnTo>
                  <a:pt x="85672" y="9497"/>
                </a:lnTo>
                <a:lnTo>
                  <a:pt x="81757" y="10300"/>
                </a:lnTo>
                <a:lnTo>
                  <a:pt x="77163" y="11828"/>
                </a:lnTo>
                <a:lnTo>
                  <a:pt x="72115" y="13838"/>
                </a:lnTo>
                <a:lnTo>
                  <a:pt x="66766" y="16171"/>
                </a:lnTo>
                <a:lnTo>
                  <a:pt x="55530" y="21408"/>
                </a:lnTo>
                <a:lnTo>
                  <a:pt x="50748" y="24194"/>
                </a:lnTo>
                <a:lnTo>
                  <a:pt x="46568" y="27043"/>
                </a:lnTo>
                <a:lnTo>
                  <a:pt x="42789" y="29935"/>
                </a:lnTo>
                <a:lnTo>
                  <a:pt x="40270" y="32855"/>
                </a:lnTo>
                <a:lnTo>
                  <a:pt x="38590" y="35794"/>
                </a:lnTo>
                <a:lnTo>
                  <a:pt x="35231" y="4464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SMARTInkAnnotation582"/>
          <p:cNvSpPr/>
          <p:nvPr/>
        </p:nvSpPr>
        <p:spPr>
          <a:xfrm>
            <a:off x="3858156" y="921678"/>
            <a:ext cx="410236" cy="203414"/>
          </a:xfrm>
          <a:custGeom>
            <a:avLst/>
            <a:gdLst/>
            <a:ahLst/>
            <a:cxnLst/>
            <a:rect l="0" t="0" r="0" b="0"/>
            <a:pathLst>
              <a:path w="410236" h="203414">
                <a:moveTo>
                  <a:pt x="53047" y="15939"/>
                </a:moveTo>
                <a:lnTo>
                  <a:pt x="48307" y="20680"/>
                </a:lnTo>
                <a:lnTo>
                  <a:pt x="44926" y="22076"/>
                </a:lnTo>
                <a:lnTo>
                  <a:pt x="35878" y="23628"/>
                </a:lnTo>
                <a:lnTo>
                  <a:pt x="31679" y="25033"/>
                </a:lnTo>
                <a:lnTo>
                  <a:pt x="24368" y="29242"/>
                </a:lnTo>
                <a:lnTo>
                  <a:pt x="17812" y="34419"/>
                </a:lnTo>
                <a:lnTo>
                  <a:pt x="14673" y="37189"/>
                </a:lnTo>
                <a:lnTo>
                  <a:pt x="11590" y="39035"/>
                </a:lnTo>
                <a:lnTo>
                  <a:pt x="5517" y="41087"/>
                </a:lnTo>
                <a:lnTo>
                  <a:pt x="3502" y="42626"/>
                </a:lnTo>
                <a:lnTo>
                  <a:pt x="2158" y="44645"/>
                </a:lnTo>
                <a:lnTo>
                  <a:pt x="664" y="49533"/>
                </a:lnTo>
                <a:lnTo>
                  <a:pt x="0" y="55013"/>
                </a:lnTo>
                <a:lnTo>
                  <a:pt x="815" y="57863"/>
                </a:lnTo>
                <a:lnTo>
                  <a:pt x="4367" y="63676"/>
                </a:lnTo>
                <a:lnTo>
                  <a:pt x="6703" y="67608"/>
                </a:lnTo>
                <a:lnTo>
                  <a:pt x="9253" y="72213"/>
                </a:lnTo>
                <a:lnTo>
                  <a:pt x="11945" y="77268"/>
                </a:lnTo>
                <a:lnTo>
                  <a:pt x="15724" y="81629"/>
                </a:lnTo>
                <a:lnTo>
                  <a:pt x="20227" y="85530"/>
                </a:lnTo>
                <a:lnTo>
                  <a:pt x="25214" y="89122"/>
                </a:lnTo>
                <a:lnTo>
                  <a:pt x="31515" y="92509"/>
                </a:lnTo>
                <a:lnTo>
                  <a:pt x="38692" y="95759"/>
                </a:lnTo>
                <a:lnTo>
                  <a:pt x="46454" y="98918"/>
                </a:lnTo>
                <a:lnTo>
                  <a:pt x="53613" y="101024"/>
                </a:lnTo>
                <a:lnTo>
                  <a:pt x="60369" y="102428"/>
                </a:lnTo>
                <a:lnTo>
                  <a:pt x="73169" y="104980"/>
                </a:lnTo>
                <a:lnTo>
                  <a:pt x="85472" y="109422"/>
                </a:lnTo>
                <a:lnTo>
                  <a:pt x="94909" y="112057"/>
                </a:lnTo>
                <a:lnTo>
                  <a:pt x="98814" y="112760"/>
                </a:lnTo>
                <a:lnTo>
                  <a:pt x="105799" y="116187"/>
                </a:lnTo>
                <a:lnTo>
                  <a:pt x="109052" y="118490"/>
                </a:lnTo>
                <a:lnTo>
                  <a:pt x="111220" y="121017"/>
                </a:lnTo>
                <a:lnTo>
                  <a:pt x="112664" y="123694"/>
                </a:lnTo>
                <a:lnTo>
                  <a:pt x="113628" y="126471"/>
                </a:lnTo>
                <a:lnTo>
                  <a:pt x="113278" y="129315"/>
                </a:lnTo>
                <a:lnTo>
                  <a:pt x="112053" y="132202"/>
                </a:lnTo>
                <a:lnTo>
                  <a:pt x="110244" y="135120"/>
                </a:lnTo>
                <a:lnTo>
                  <a:pt x="108234" y="141007"/>
                </a:lnTo>
                <a:lnTo>
                  <a:pt x="107697" y="143966"/>
                </a:lnTo>
                <a:lnTo>
                  <a:pt x="105356" y="147923"/>
                </a:lnTo>
                <a:lnTo>
                  <a:pt x="101810" y="152546"/>
                </a:lnTo>
                <a:lnTo>
                  <a:pt x="97462" y="157612"/>
                </a:lnTo>
                <a:lnTo>
                  <a:pt x="92579" y="162974"/>
                </a:lnTo>
                <a:lnTo>
                  <a:pt x="81862" y="174223"/>
                </a:lnTo>
                <a:lnTo>
                  <a:pt x="59439" y="197033"/>
                </a:lnTo>
                <a:lnTo>
                  <a:pt x="56317" y="199176"/>
                </a:lnTo>
                <a:lnTo>
                  <a:pt x="45920" y="202898"/>
                </a:lnTo>
                <a:lnTo>
                  <a:pt x="46311" y="203086"/>
                </a:lnTo>
                <a:lnTo>
                  <a:pt x="56705" y="203413"/>
                </a:lnTo>
                <a:lnTo>
                  <a:pt x="59454" y="202437"/>
                </a:lnTo>
                <a:lnTo>
                  <a:pt x="65155" y="198707"/>
                </a:lnTo>
                <a:lnTo>
                  <a:pt x="70996" y="193742"/>
                </a:lnTo>
                <a:lnTo>
                  <a:pt x="77892" y="188228"/>
                </a:lnTo>
                <a:lnTo>
                  <a:pt x="87571" y="182470"/>
                </a:lnTo>
                <a:lnTo>
                  <a:pt x="95841" y="179250"/>
                </a:lnTo>
                <a:lnTo>
                  <a:pt x="103817" y="176826"/>
                </a:lnTo>
                <a:lnTo>
                  <a:pt x="113976" y="172442"/>
                </a:lnTo>
                <a:lnTo>
                  <a:pt x="126112" y="169136"/>
                </a:lnTo>
                <a:lnTo>
                  <a:pt x="132815" y="165717"/>
                </a:lnTo>
                <a:lnTo>
                  <a:pt x="135991" y="163416"/>
                </a:lnTo>
                <a:lnTo>
                  <a:pt x="144812" y="160859"/>
                </a:lnTo>
                <a:lnTo>
                  <a:pt x="155347" y="158731"/>
                </a:lnTo>
                <a:lnTo>
                  <a:pt x="166644" y="154478"/>
                </a:lnTo>
                <a:lnTo>
                  <a:pt x="178279" y="149280"/>
                </a:lnTo>
                <a:lnTo>
                  <a:pt x="195986" y="140776"/>
                </a:lnTo>
                <a:lnTo>
                  <a:pt x="206865" y="134922"/>
                </a:lnTo>
                <a:lnTo>
                  <a:pt x="215007" y="129013"/>
                </a:lnTo>
                <a:lnTo>
                  <a:pt x="219559" y="125056"/>
                </a:lnTo>
                <a:lnTo>
                  <a:pt x="224579" y="120434"/>
                </a:lnTo>
                <a:lnTo>
                  <a:pt x="238478" y="107093"/>
                </a:lnTo>
                <a:lnTo>
                  <a:pt x="242152" y="103498"/>
                </a:lnTo>
                <a:lnTo>
                  <a:pt x="244601" y="98124"/>
                </a:lnTo>
                <a:lnTo>
                  <a:pt x="246235" y="91565"/>
                </a:lnTo>
                <a:lnTo>
                  <a:pt x="247323" y="84216"/>
                </a:lnTo>
                <a:lnTo>
                  <a:pt x="248049" y="77332"/>
                </a:lnTo>
                <a:lnTo>
                  <a:pt x="248533" y="70758"/>
                </a:lnTo>
                <a:lnTo>
                  <a:pt x="248855" y="64391"/>
                </a:lnTo>
                <a:lnTo>
                  <a:pt x="249213" y="52026"/>
                </a:lnTo>
                <a:lnTo>
                  <a:pt x="249309" y="45950"/>
                </a:lnTo>
                <a:lnTo>
                  <a:pt x="248381" y="39915"/>
                </a:lnTo>
                <a:lnTo>
                  <a:pt x="246769" y="33907"/>
                </a:lnTo>
                <a:lnTo>
                  <a:pt x="244703" y="27918"/>
                </a:lnTo>
                <a:lnTo>
                  <a:pt x="242334" y="22933"/>
                </a:lnTo>
                <a:lnTo>
                  <a:pt x="239762" y="18617"/>
                </a:lnTo>
                <a:lnTo>
                  <a:pt x="237054" y="14748"/>
                </a:lnTo>
                <a:lnTo>
                  <a:pt x="234258" y="11176"/>
                </a:lnTo>
                <a:lnTo>
                  <a:pt x="231401" y="7803"/>
                </a:lnTo>
                <a:lnTo>
                  <a:pt x="228504" y="4562"/>
                </a:lnTo>
                <a:lnTo>
                  <a:pt x="225581" y="2401"/>
                </a:lnTo>
                <a:lnTo>
                  <a:pt x="219687" y="0"/>
                </a:lnTo>
                <a:lnTo>
                  <a:pt x="215734" y="352"/>
                </a:lnTo>
                <a:lnTo>
                  <a:pt x="206050" y="3389"/>
                </a:lnTo>
                <a:lnTo>
                  <a:pt x="197778" y="8046"/>
                </a:lnTo>
                <a:lnTo>
                  <a:pt x="189802" y="13423"/>
                </a:lnTo>
                <a:lnTo>
                  <a:pt x="179642" y="19121"/>
                </a:lnTo>
                <a:lnTo>
                  <a:pt x="174155" y="23021"/>
                </a:lnTo>
                <a:lnTo>
                  <a:pt x="168512" y="27606"/>
                </a:lnTo>
                <a:lnTo>
                  <a:pt x="162766" y="32647"/>
                </a:lnTo>
                <a:lnTo>
                  <a:pt x="157943" y="38984"/>
                </a:lnTo>
                <a:lnTo>
                  <a:pt x="153736" y="46185"/>
                </a:lnTo>
                <a:lnTo>
                  <a:pt x="149938" y="53962"/>
                </a:lnTo>
                <a:lnTo>
                  <a:pt x="147407" y="61132"/>
                </a:lnTo>
                <a:lnTo>
                  <a:pt x="145719" y="67896"/>
                </a:lnTo>
                <a:lnTo>
                  <a:pt x="144594" y="74389"/>
                </a:lnTo>
                <a:lnTo>
                  <a:pt x="144836" y="80703"/>
                </a:lnTo>
                <a:lnTo>
                  <a:pt x="145990" y="86896"/>
                </a:lnTo>
                <a:lnTo>
                  <a:pt x="147751" y="93009"/>
                </a:lnTo>
                <a:lnTo>
                  <a:pt x="149917" y="99069"/>
                </a:lnTo>
                <a:lnTo>
                  <a:pt x="152354" y="105094"/>
                </a:lnTo>
                <a:lnTo>
                  <a:pt x="154971" y="111094"/>
                </a:lnTo>
                <a:lnTo>
                  <a:pt x="160684" y="116087"/>
                </a:lnTo>
                <a:lnTo>
                  <a:pt x="168461" y="120407"/>
                </a:lnTo>
                <a:lnTo>
                  <a:pt x="177615" y="124280"/>
                </a:lnTo>
                <a:lnTo>
                  <a:pt x="188678" y="127854"/>
                </a:lnTo>
                <a:lnTo>
                  <a:pt x="201015" y="131229"/>
                </a:lnTo>
                <a:lnTo>
                  <a:pt x="214200" y="134471"/>
                </a:lnTo>
                <a:lnTo>
                  <a:pt x="242080" y="140719"/>
                </a:lnTo>
                <a:lnTo>
                  <a:pt x="256460" y="143774"/>
                </a:lnTo>
                <a:lnTo>
                  <a:pt x="271007" y="145811"/>
                </a:lnTo>
                <a:lnTo>
                  <a:pt x="285666" y="147169"/>
                </a:lnTo>
                <a:lnTo>
                  <a:pt x="300400" y="148074"/>
                </a:lnTo>
                <a:lnTo>
                  <a:pt x="315183" y="147685"/>
                </a:lnTo>
                <a:lnTo>
                  <a:pt x="330000" y="146434"/>
                </a:lnTo>
                <a:lnTo>
                  <a:pt x="344839" y="144607"/>
                </a:lnTo>
                <a:lnTo>
                  <a:pt x="356715" y="142398"/>
                </a:lnTo>
                <a:lnTo>
                  <a:pt x="366618" y="139932"/>
                </a:lnTo>
                <a:lnTo>
                  <a:pt x="375203" y="137297"/>
                </a:lnTo>
                <a:lnTo>
                  <a:pt x="382911" y="134547"/>
                </a:lnTo>
                <a:lnTo>
                  <a:pt x="390035" y="131722"/>
                </a:lnTo>
                <a:lnTo>
                  <a:pt x="410235" y="12309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SMARTInkAnnotation583"/>
          <p:cNvSpPr/>
          <p:nvPr/>
        </p:nvSpPr>
        <p:spPr>
          <a:xfrm>
            <a:off x="2062758" y="2187773"/>
            <a:ext cx="857251" cy="35720"/>
          </a:xfrm>
          <a:custGeom>
            <a:avLst/>
            <a:gdLst/>
            <a:ahLst/>
            <a:cxnLst/>
            <a:rect l="0" t="0" r="0" b="0"/>
            <a:pathLst>
              <a:path w="857251" h="35720">
                <a:moveTo>
                  <a:pt x="857250" y="0"/>
                </a:moveTo>
                <a:lnTo>
                  <a:pt x="843947" y="0"/>
                </a:lnTo>
                <a:lnTo>
                  <a:pt x="842428" y="992"/>
                </a:lnTo>
                <a:lnTo>
                  <a:pt x="841416" y="2646"/>
                </a:lnTo>
                <a:lnTo>
                  <a:pt x="840741" y="4741"/>
                </a:lnTo>
                <a:lnTo>
                  <a:pt x="839298" y="6137"/>
                </a:lnTo>
                <a:lnTo>
                  <a:pt x="837345" y="7068"/>
                </a:lnTo>
                <a:lnTo>
                  <a:pt x="831536" y="8103"/>
                </a:lnTo>
                <a:lnTo>
                  <a:pt x="822339" y="8562"/>
                </a:lnTo>
                <a:lnTo>
                  <a:pt x="818102" y="9677"/>
                </a:lnTo>
                <a:lnTo>
                  <a:pt x="814284" y="11413"/>
                </a:lnTo>
                <a:lnTo>
                  <a:pt x="810746" y="13561"/>
                </a:lnTo>
                <a:lnTo>
                  <a:pt x="806403" y="14994"/>
                </a:lnTo>
                <a:lnTo>
                  <a:pt x="801524" y="15949"/>
                </a:lnTo>
                <a:lnTo>
                  <a:pt x="789819" y="17011"/>
                </a:lnTo>
                <a:lnTo>
                  <a:pt x="767486" y="17608"/>
                </a:lnTo>
                <a:lnTo>
                  <a:pt x="665228" y="17857"/>
                </a:lnTo>
                <a:lnTo>
                  <a:pt x="652837" y="16866"/>
                </a:lnTo>
                <a:lnTo>
                  <a:pt x="639615" y="15212"/>
                </a:lnTo>
                <a:lnTo>
                  <a:pt x="625840" y="13118"/>
                </a:lnTo>
                <a:lnTo>
                  <a:pt x="611695" y="11722"/>
                </a:lnTo>
                <a:lnTo>
                  <a:pt x="597304" y="10792"/>
                </a:lnTo>
                <a:lnTo>
                  <a:pt x="582750" y="10171"/>
                </a:lnTo>
                <a:lnTo>
                  <a:pt x="553349" y="9482"/>
                </a:lnTo>
                <a:lnTo>
                  <a:pt x="392378" y="8940"/>
                </a:lnTo>
                <a:lnTo>
                  <a:pt x="374695" y="9929"/>
                </a:lnTo>
                <a:lnTo>
                  <a:pt x="356953" y="11580"/>
                </a:lnTo>
                <a:lnTo>
                  <a:pt x="339171" y="13673"/>
                </a:lnTo>
                <a:lnTo>
                  <a:pt x="321364" y="15069"/>
                </a:lnTo>
                <a:lnTo>
                  <a:pt x="303540" y="15999"/>
                </a:lnTo>
                <a:lnTo>
                  <a:pt x="267859" y="17033"/>
                </a:lnTo>
                <a:lnTo>
                  <a:pt x="232158" y="17492"/>
                </a:lnTo>
                <a:lnTo>
                  <a:pt x="215295" y="18607"/>
                </a:lnTo>
                <a:lnTo>
                  <a:pt x="199093" y="20342"/>
                </a:lnTo>
                <a:lnTo>
                  <a:pt x="183330" y="22491"/>
                </a:lnTo>
                <a:lnTo>
                  <a:pt x="152587" y="27525"/>
                </a:lnTo>
                <a:lnTo>
                  <a:pt x="137443" y="30256"/>
                </a:lnTo>
                <a:lnTo>
                  <a:pt x="123379" y="32077"/>
                </a:lnTo>
                <a:lnTo>
                  <a:pt x="110033" y="33291"/>
                </a:lnTo>
                <a:lnTo>
                  <a:pt x="97168" y="34101"/>
                </a:lnTo>
                <a:lnTo>
                  <a:pt x="72290" y="35000"/>
                </a:lnTo>
                <a:lnTo>
                  <a:pt x="21132" y="35624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SMARTInkAnnotation584"/>
          <p:cNvSpPr/>
          <p:nvPr/>
        </p:nvSpPr>
        <p:spPr>
          <a:xfrm>
            <a:off x="2009380" y="2143125"/>
            <a:ext cx="142676" cy="169665"/>
          </a:xfrm>
          <a:custGeom>
            <a:avLst/>
            <a:gdLst/>
            <a:ahLst/>
            <a:cxnLst/>
            <a:rect l="0" t="0" r="0" b="0"/>
            <a:pathLst>
              <a:path w="142676" h="169665">
                <a:moveTo>
                  <a:pt x="106956" y="0"/>
                </a:moveTo>
                <a:lnTo>
                  <a:pt x="106956" y="13302"/>
                </a:lnTo>
                <a:lnTo>
                  <a:pt x="105964" y="16806"/>
                </a:lnTo>
                <a:lnTo>
                  <a:pt x="104310" y="21126"/>
                </a:lnTo>
                <a:lnTo>
                  <a:pt x="102215" y="25990"/>
                </a:lnTo>
                <a:lnTo>
                  <a:pt x="99827" y="30225"/>
                </a:lnTo>
                <a:lnTo>
                  <a:pt x="97242" y="34041"/>
                </a:lnTo>
                <a:lnTo>
                  <a:pt x="94527" y="37577"/>
                </a:lnTo>
                <a:lnTo>
                  <a:pt x="91725" y="41918"/>
                </a:lnTo>
                <a:lnTo>
                  <a:pt x="88864" y="46797"/>
                </a:lnTo>
                <a:lnTo>
                  <a:pt x="85965" y="52034"/>
                </a:lnTo>
                <a:lnTo>
                  <a:pt x="82048" y="57509"/>
                </a:lnTo>
                <a:lnTo>
                  <a:pt x="77452" y="63144"/>
                </a:lnTo>
                <a:lnTo>
                  <a:pt x="72404" y="68885"/>
                </a:lnTo>
                <a:lnTo>
                  <a:pt x="67054" y="73705"/>
                </a:lnTo>
                <a:lnTo>
                  <a:pt x="61503" y="77910"/>
                </a:lnTo>
                <a:lnTo>
                  <a:pt x="55818" y="81705"/>
                </a:lnTo>
                <a:lnTo>
                  <a:pt x="50044" y="86220"/>
                </a:lnTo>
                <a:lnTo>
                  <a:pt x="44210" y="91215"/>
                </a:lnTo>
                <a:lnTo>
                  <a:pt x="38336" y="96529"/>
                </a:lnTo>
                <a:lnTo>
                  <a:pt x="32436" y="101063"/>
                </a:lnTo>
                <a:lnTo>
                  <a:pt x="26518" y="105078"/>
                </a:lnTo>
                <a:lnTo>
                  <a:pt x="20588" y="108748"/>
                </a:lnTo>
                <a:lnTo>
                  <a:pt x="15643" y="112186"/>
                </a:lnTo>
                <a:lnTo>
                  <a:pt x="11354" y="115470"/>
                </a:lnTo>
                <a:lnTo>
                  <a:pt x="7503" y="118652"/>
                </a:lnTo>
                <a:lnTo>
                  <a:pt x="4935" y="121765"/>
                </a:lnTo>
                <a:lnTo>
                  <a:pt x="3223" y="124833"/>
                </a:lnTo>
                <a:lnTo>
                  <a:pt x="476" y="132145"/>
                </a:lnTo>
                <a:lnTo>
                  <a:pt x="100" y="135791"/>
                </a:lnTo>
                <a:lnTo>
                  <a:pt x="0" y="138152"/>
                </a:lnTo>
                <a:lnTo>
                  <a:pt x="1918" y="140719"/>
                </a:lnTo>
                <a:lnTo>
                  <a:pt x="5180" y="143422"/>
                </a:lnTo>
                <a:lnTo>
                  <a:pt x="9340" y="146216"/>
                </a:lnTo>
                <a:lnTo>
                  <a:pt x="14097" y="149071"/>
                </a:lnTo>
                <a:lnTo>
                  <a:pt x="19253" y="151967"/>
                </a:lnTo>
                <a:lnTo>
                  <a:pt x="24675" y="154889"/>
                </a:lnTo>
                <a:lnTo>
                  <a:pt x="31266" y="157830"/>
                </a:lnTo>
                <a:lnTo>
                  <a:pt x="38637" y="160782"/>
                </a:lnTo>
                <a:lnTo>
                  <a:pt x="46527" y="163743"/>
                </a:lnTo>
                <a:lnTo>
                  <a:pt x="54764" y="165717"/>
                </a:lnTo>
                <a:lnTo>
                  <a:pt x="63231" y="167032"/>
                </a:lnTo>
                <a:lnTo>
                  <a:pt x="71853" y="167910"/>
                </a:lnTo>
                <a:lnTo>
                  <a:pt x="80577" y="168494"/>
                </a:lnTo>
                <a:lnTo>
                  <a:pt x="89370" y="168884"/>
                </a:lnTo>
                <a:lnTo>
                  <a:pt x="107077" y="169317"/>
                </a:lnTo>
                <a:lnTo>
                  <a:pt x="142675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SMARTInkAnnotation585"/>
          <p:cNvSpPr/>
          <p:nvPr/>
        </p:nvSpPr>
        <p:spPr>
          <a:xfrm>
            <a:off x="3027287" y="2116336"/>
            <a:ext cx="196331" cy="239580"/>
          </a:xfrm>
          <a:custGeom>
            <a:avLst/>
            <a:gdLst/>
            <a:ahLst/>
            <a:cxnLst/>
            <a:rect l="0" t="0" r="0" b="0"/>
            <a:pathLst>
              <a:path w="196331" h="239580">
                <a:moveTo>
                  <a:pt x="80244" y="0"/>
                </a:moveTo>
                <a:lnTo>
                  <a:pt x="80244" y="12429"/>
                </a:lnTo>
                <a:lnTo>
                  <a:pt x="79252" y="15231"/>
                </a:lnTo>
                <a:lnTo>
                  <a:pt x="75504" y="20991"/>
                </a:lnTo>
                <a:lnTo>
                  <a:pt x="74108" y="24908"/>
                </a:lnTo>
                <a:lnTo>
                  <a:pt x="73176" y="29504"/>
                </a:lnTo>
                <a:lnTo>
                  <a:pt x="72556" y="34552"/>
                </a:lnTo>
                <a:lnTo>
                  <a:pt x="71150" y="39902"/>
                </a:lnTo>
                <a:lnTo>
                  <a:pt x="69221" y="45453"/>
                </a:lnTo>
                <a:lnTo>
                  <a:pt x="66942" y="51138"/>
                </a:lnTo>
                <a:lnTo>
                  <a:pt x="65423" y="57904"/>
                </a:lnTo>
                <a:lnTo>
                  <a:pt x="64411" y="65392"/>
                </a:lnTo>
                <a:lnTo>
                  <a:pt x="63735" y="73360"/>
                </a:lnTo>
                <a:lnTo>
                  <a:pt x="62293" y="81649"/>
                </a:lnTo>
                <a:lnTo>
                  <a:pt x="60339" y="90151"/>
                </a:lnTo>
                <a:lnTo>
                  <a:pt x="58045" y="98796"/>
                </a:lnTo>
                <a:lnTo>
                  <a:pt x="56515" y="107536"/>
                </a:lnTo>
                <a:lnTo>
                  <a:pt x="55495" y="116339"/>
                </a:lnTo>
                <a:lnTo>
                  <a:pt x="54815" y="125184"/>
                </a:lnTo>
                <a:lnTo>
                  <a:pt x="53370" y="133065"/>
                </a:lnTo>
                <a:lnTo>
                  <a:pt x="51414" y="140304"/>
                </a:lnTo>
                <a:lnTo>
                  <a:pt x="41146" y="170920"/>
                </a:lnTo>
                <a:lnTo>
                  <a:pt x="39296" y="178439"/>
                </a:lnTo>
                <a:lnTo>
                  <a:pt x="38063" y="185436"/>
                </a:lnTo>
                <a:lnTo>
                  <a:pt x="37240" y="192084"/>
                </a:lnTo>
                <a:lnTo>
                  <a:pt x="35700" y="197509"/>
                </a:lnTo>
                <a:lnTo>
                  <a:pt x="33681" y="202118"/>
                </a:lnTo>
                <a:lnTo>
                  <a:pt x="31343" y="206183"/>
                </a:lnTo>
                <a:lnTo>
                  <a:pt x="26099" y="215991"/>
                </a:lnTo>
                <a:lnTo>
                  <a:pt x="23311" y="221384"/>
                </a:lnTo>
                <a:lnTo>
                  <a:pt x="20461" y="224980"/>
                </a:lnTo>
                <a:lnTo>
                  <a:pt x="17568" y="227377"/>
                </a:lnTo>
                <a:lnTo>
                  <a:pt x="14648" y="228975"/>
                </a:lnTo>
                <a:lnTo>
                  <a:pt x="12701" y="231033"/>
                </a:lnTo>
                <a:lnTo>
                  <a:pt x="11403" y="233397"/>
                </a:lnTo>
                <a:lnTo>
                  <a:pt x="10538" y="235965"/>
                </a:lnTo>
                <a:lnTo>
                  <a:pt x="8969" y="237677"/>
                </a:lnTo>
                <a:lnTo>
                  <a:pt x="6930" y="238818"/>
                </a:lnTo>
                <a:lnTo>
                  <a:pt x="4579" y="239579"/>
                </a:lnTo>
                <a:lnTo>
                  <a:pt x="3012" y="238102"/>
                </a:lnTo>
                <a:lnTo>
                  <a:pt x="1967" y="235133"/>
                </a:lnTo>
                <a:lnTo>
                  <a:pt x="1270" y="231169"/>
                </a:lnTo>
                <a:lnTo>
                  <a:pt x="496" y="224119"/>
                </a:lnTo>
                <a:lnTo>
                  <a:pt x="290" y="220850"/>
                </a:lnTo>
                <a:lnTo>
                  <a:pt x="61" y="209280"/>
                </a:lnTo>
                <a:lnTo>
                  <a:pt x="0" y="202028"/>
                </a:lnTo>
                <a:lnTo>
                  <a:pt x="951" y="194217"/>
                </a:lnTo>
                <a:lnTo>
                  <a:pt x="2577" y="186032"/>
                </a:lnTo>
                <a:lnTo>
                  <a:pt x="4654" y="177600"/>
                </a:lnTo>
                <a:lnTo>
                  <a:pt x="8023" y="169001"/>
                </a:lnTo>
                <a:lnTo>
                  <a:pt x="12252" y="160292"/>
                </a:lnTo>
                <a:lnTo>
                  <a:pt x="17057" y="151510"/>
                </a:lnTo>
                <a:lnTo>
                  <a:pt x="21253" y="141686"/>
                </a:lnTo>
                <a:lnTo>
                  <a:pt x="25041" y="131168"/>
                </a:lnTo>
                <a:lnTo>
                  <a:pt x="28560" y="120188"/>
                </a:lnTo>
                <a:lnTo>
                  <a:pt x="32889" y="110883"/>
                </a:lnTo>
                <a:lnTo>
                  <a:pt x="37760" y="102695"/>
                </a:lnTo>
                <a:lnTo>
                  <a:pt x="42992" y="95252"/>
                </a:lnTo>
                <a:lnTo>
                  <a:pt x="47472" y="87314"/>
                </a:lnTo>
                <a:lnTo>
                  <a:pt x="51451" y="79045"/>
                </a:lnTo>
                <a:lnTo>
                  <a:pt x="55096" y="70556"/>
                </a:lnTo>
                <a:lnTo>
                  <a:pt x="59510" y="62912"/>
                </a:lnTo>
                <a:lnTo>
                  <a:pt x="64437" y="55832"/>
                </a:lnTo>
                <a:lnTo>
                  <a:pt x="69706" y="49128"/>
                </a:lnTo>
                <a:lnTo>
                  <a:pt x="74211" y="42674"/>
                </a:lnTo>
                <a:lnTo>
                  <a:pt x="78207" y="36386"/>
                </a:lnTo>
                <a:lnTo>
                  <a:pt x="81862" y="30211"/>
                </a:lnTo>
                <a:lnTo>
                  <a:pt x="85292" y="25101"/>
                </a:lnTo>
                <a:lnTo>
                  <a:pt x="88570" y="20703"/>
                </a:lnTo>
                <a:lnTo>
                  <a:pt x="91748" y="16779"/>
                </a:lnTo>
                <a:lnTo>
                  <a:pt x="95279" y="9772"/>
                </a:lnTo>
                <a:lnTo>
                  <a:pt x="96221" y="6515"/>
                </a:lnTo>
                <a:lnTo>
                  <a:pt x="97841" y="4343"/>
                </a:lnTo>
                <a:lnTo>
                  <a:pt x="99913" y="2895"/>
                </a:lnTo>
                <a:lnTo>
                  <a:pt x="102286" y="1930"/>
                </a:lnTo>
                <a:lnTo>
                  <a:pt x="103869" y="2279"/>
                </a:lnTo>
                <a:lnTo>
                  <a:pt x="104923" y="3503"/>
                </a:lnTo>
                <a:lnTo>
                  <a:pt x="106617" y="7858"/>
                </a:lnTo>
                <a:lnTo>
                  <a:pt x="106848" y="13745"/>
                </a:lnTo>
                <a:lnTo>
                  <a:pt x="106910" y="18093"/>
                </a:lnTo>
                <a:lnTo>
                  <a:pt x="107943" y="21984"/>
                </a:lnTo>
                <a:lnTo>
                  <a:pt x="114138" y="34185"/>
                </a:lnTo>
                <a:lnTo>
                  <a:pt x="116731" y="40649"/>
                </a:lnTo>
                <a:lnTo>
                  <a:pt x="119452" y="47935"/>
                </a:lnTo>
                <a:lnTo>
                  <a:pt x="121265" y="54777"/>
                </a:lnTo>
                <a:lnTo>
                  <a:pt x="122474" y="61323"/>
                </a:lnTo>
                <a:lnTo>
                  <a:pt x="123280" y="67671"/>
                </a:lnTo>
                <a:lnTo>
                  <a:pt x="124810" y="74879"/>
                </a:lnTo>
                <a:lnTo>
                  <a:pt x="126822" y="82662"/>
                </a:lnTo>
                <a:lnTo>
                  <a:pt x="129155" y="90827"/>
                </a:lnTo>
                <a:lnTo>
                  <a:pt x="132695" y="98254"/>
                </a:lnTo>
                <a:lnTo>
                  <a:pt x="137040" y="105190"/>
                </a:lnTo>
                <a:lnTo>
                  <a:pt x="141920" y="111799"/>
                </a:lnTo>
                <a:lnTo>
                  <a:pt x="146167" y="119181"/>
                </a:lnTo>
                <a:lnTo>
                  <a:pt x="149989" y="127079"/>
                </a:lnTo>
                <a:lnTo>
                  <a:pt x="153530" y="135321"/>
                </a:lnTo>
                <a:lnTo>
                  <a:pt x="160110" y="149770"/>
                </a:lnTo>
                <a:lnTo>
                  <a:pt x="169393" y="169061"/>
                </a:lnTo>
                <a:lnTo>
                  <a:pt x="181418" y="193357"/>
                </a:lnTo>
                <a:lnTo>
                  <a:pt x="184404" y="198358"/>
                </a:lnTo>
                <a:lnTo>
                  <a:pt x="187387" y="202684"/>
                </a:lnTo>
                <a:lnTo>
                  <a:pt x="196330" y="21431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SMARTInkAnnotation586"/>
          <p:cNvSpPr/>
          <p:nvPr/>
        </p:nvSpPr>
        <p:spPr>
          <a:xfrm>
            <a:off x="3064124" y="2277070"/>
            <a:ext cx="52338" cy="17861"/>
          </a:xfrm>
          <a:custGeom>
            <a:avLst/>
            <a:gdLst/>
            <a:ahLst/>
            <a:cxnLst/>
            <a:rect l="0" t="0" r="0" b="0"/>
            <a:pathLst>
              <a:path w="52338" h="17861">
                <a:moveTo>
                  <a:pt x="7689" y="17860"/>
                </a:moveTo>
                <a:lnTo>
                  <a:pt x="2948" y="17860"/>
                </a:lnTo>
                <a:lnTo>
                  <a:pt x="1551" y="16868"/>
                </a:lnTo>
                <a:lnTo>
                  <a:pt x="621" y="15214"/>
                </a:lnTo>
                <a:lnTo>
                  <a:pt x="0" y="13119"/>
                </a:lnTo>
                <a:lnTo>
                  <a:pt x="578" y="11723"/>
                </a:lnTo>
                <a:lnTo>
                  <a:pt x="1956" y="10792"/>
                </a:lnTo>
                <a:lnTo>
                  <a:pt x="6556" y="9298"/>
                </a:lnTo>
                <a:lnTo>
                  <a:pt x="12477" y="6447"/>
                </a:lnTo>
                <a:lnTo>
                  <a:pt x="16834" y="4298"/>
                </a:lnTo>
                <a:lnTo>
                  <a:pt x="21723" y="2866"/>
                </a:lnTo>
                <a:lnTo>
                  <a:pt x="26967" y="1910"/>
                </a:lnTo>
                <a:lnTo>
                  <a:pt x="32447" y="1274"/>
                </a:lnTo>
                <a:lnTo>
                  <a:pt x="37093" y="849"/>
                </a:lnTo>
                <a:lnTo>
                  <a:pt x="41182" y="566"/>
                </a:lnTo>
                <a:lnTo>
                  <a:pt x="5233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SMARTInkAnnotation587"/>
          <p:cNvSpPr/>
          <p:nvPr/>
        </p:nvSpPr>
        <p:spPr>
          <a:xfrm>
            <a:off x="3322212" y="2286000"/>
            <a:ext cx="8562" cy="17860"/>
          </a:xfrm>
          <a:custGeom>
            <a:avLst/>
            <a:gdLst/>
            <a:ahLst/>
            <a:cxnLst/>
            <a:rect l="0" t="0" r="0" b="0"/>
            <a:pathLst>
              <a:path w="8562" h="17860">
                <a:moveTo>
                  <a:pt x="8561" y="0"/>
                </a:moveTo>
                <a:lnTo>
                  <a:pt x="3821" y="0"/>
                </a:lnTo>
                <a:lnTo>
                  <a:pt x="2425" y="992"/>
                </a:lnTo>
                <a:lnTo>
                  <a:pt x="1494" y="2646"/>
                </a:lnTo>
                <a:lnTo>
                  <a:pt x="0" y="7688"/>
                </a:lnTo>
                <a:lnTo>
                  <a:pt x="869" y="9094"/>
                </a:lnTo>
                <a:lnTo>
                  <a:pt x="2441" y="11024"/>
                </a:lnTo>
                <a:lnTo>
                  <a:pt x="8561" y="178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SMARTInkAnnotation588"/>
          <p:cNvSpPr/>
          <p:nvPr/>
        </p:nvSpPr>
        <p:spPr>
          <a:xfrm>
            <a:off x="3437930" y="2081187"/>
            <a:ext cx="178594" cy="249261"/>
          </a:xfrm>
          <a:custGeom>
            <a:avLst/>
            <a:gdLst/>
            <a:ahLst/>
            <a:cxnLst/>
            <a:rect l="0" t="0" r="0" b="0"/>
            <a:pathLst>
              <a:path w="178594" h="249261">
                <a:moveTo>
                  <a:pt x="53578" y="53008"/>
                </a:moveTo>
                <a:lnTo>
                  <a:pt x="53578" y="60697"/>
                </a:lnTo>
                <a:lnTo>
                  <a:pt x="48837" y="66311"/>
                </a:lnTo>
                <a:lnTo>
                  <a:pt x="47441" y="68822"/>
                </a:lnTo>
                <a:lnTo>
                  <a:pt x="45890" y="74258"/>
                </a:lnTo>
                <a:lnTo>
                  <a:pt x="44483" y="78089"/>
                </a:lnTo>
                <a:lnTo>
                  <a:pt x="42554" y="82627"/>
                </a:lnTo>
                <a:lnTo>
                  <a:pt x="40276" y="87637"/>
                </a:lnTo>
                <a:lnTo>
                  <a:pt x="38757" y="92961"/>
                </a:lnTo>
                <a:lnTo>
                  <a:pt x="37744" y="98495"/>
                </a:lnTo>
                <a:lnTo>
                  <a:pt x="37069" y="104169"/>
                </a:lnTo>
                <a:lnTo>
                  <a:pt x="35626" y="110928"/>
                </a:lnTo>
                <a:lnTo>
                  <a:pt x="33673" y="118410"/>
                </a:lnTo>
                <a:lnTo>
                  <a:pt x="31378" y="126375"/>
                </a:lnTo>
                <a:lnTo>
                  <a:pt x="29848" y="133670"/>
                </a:lnTo>
                <a:lnTo>
                  <a:pt x="28828" y="140517"/>
                </a:lnTo>
                <a:lnTo>
                  <a:pt x="28149" y="147066"/>
                </a:lnTo>
                <a:lnTo>
                  <a:pt x="26703" y="154409"/>
                </a:lnTo>
                <a:lnTo>
                  <a:pt x="24747" y="162281"/>
                </a:lnTo>
                <a:lnTo>
                  <a:pt x="22451" y="170505"/>
                </a:lnTo>
                <a:lnTo>
                  <a:pt x="20921" y="177972"/>
                </a:lnTo>
                <a:lnTo>
                  <a:pt x="19900" y="184934"/>
                </a:lnTo>
                <a:lnTo>
                  <a:pt x="19219" y="191561"/>
                </a:lnTo>
                <a:lnTo>
                  <a:pt x="17774" y="197963"/>
                </a:lnTo>
                <a:lnTo>
                  <a:pt x="15818" y="204215"/>
                </a:lnTo>
                <a:lnTo>
                  <a:pt x="13522" y="210367"/>
                </a:lnTo>
                <a:lnTo>
                  <a:pt x="11991" y="216453"/>
                </a:lnTo>
                <a:lnTo>
                  <a:pt x="10971" y="222495"/>
                </a:lnTo>
                <a:lnTo>
                  <a:pt x="10290" y="228507"/>
                </a:lnTo>
                <a:lnTo>
                  <a:pt x="8844" y="233508"/>
                </a:lnTo>
                <a:lnTo>
                  <a:pt x="6888" y="237833"/>
                </a:lnTo>
                <a:lnTo>
                  <a:pt x="119" y="249260"/>
                </a:lnTo>
                <a:lnTo>
                  <a:pt x="23" y="242292"/>
                </a:lnTo>
                <a:lnTo>
                  <a:pt x="0" y="168771"/>
                </a:lnTo>
                <a:lnTo>
                  <a:pt x="992" y="159949"/>
                </a:lnTo>
                <a:lnTo>
                  <a:pt x="2646" y="151091"/>
                </a:lnTo>
                <a:lnTo>
                  <a:pt x="4740" y="142209"/>
                </a:lnTo>
                <a:lnTo>
                  <a:pt x="7129" y="133312"/>
                </a:lnTo>
                <a:lnTo>
                  <a:pt x="12428" y="115487"/>
                </a:lnTo>
                <a:lnTo>
                  <a:pt x="20991" y="88719"/>
                </a:lnTo>
                <a:lnTo>
                  <a:pt x="23915" y="80784"/>
                </a:lnTo>
                <a:lnTo>
                  <a:pt x="26858" y="73510"/>
                </a:lnTo>
                <a:lnTo>
                  <a:pt x="29811" y="66676"/>
                </a:lnTo>
                <a:lnTo>
                  <a:pt x="33765" y="60136"/>
                </a:lnTo>
                <a:lnTo>
                  <a:pt x="38385" y="53791"/>
                </a:lnTo>
                <a:lnTo>
                  <a:pt x="43449" y="47577"/>
                </a:lnTo>
                <a:lnTo>
                  <a:pt x="47817" y="41450"/>
                </a:lnTo>
                <a:lnTo>
                  <a:pt x="51722" y="35381"/>
                </a:lnTo>
                <a:lnTo>
                  <a:pt x="55317" y="29350"/>
                </a:lnTo>
                <a:lnTo>
                  <a:pt x="58707" y="24338"/>
                </a:lnTo>
                <a:lnTo>
                  <a:pt x="61958" y="20004"/>
                </a:lnTo>
                <a:lnTo>
                  <a:pt x="65117" y="16123"/>
                </a:lnTo>
                <a:lnTo>
                  <a:pt x="68216" y="12543"/>
                </a:lnTo>
                <a:lnTo>
                  <a:pt x="71274" y="9164"/>
                </a:lnTo>
                <a:lnTo>
                  <a:pt x="74305" y="5920"/>
                </a:lnTo>
                <a:lnTo>
                  <a:pt x="77318" y="3756"/>
                </a:lnTo>
                <a:lnTo>
                  <a:pt x="80318" y="2315"/>
                </a:lnTo>
                <a:lnTo>
                  <a:pt x="83311" y="1353"/>
                </a:lnTo>
                <a:lnTo>
                  <a:pt x="86299" y="712"/>
                </a:lnTo>
                <a:lnTo>
                  <a:pt x="89283" y="285"/>
                </a:lnTo>
                <a:lnTo>
                  <a:pt x="92264" y="0"/>
                </a:lnTo>
                <a:lnTo>
                  <a:pt x="95243" y="802"/>
                </a:lnTo>
                <a:lnTo>
                  <a:pt x="98222" y="2329"/>
                </a:lnTo>
                <a:lnTo>
                  <a:pt x="101200" y="4340"/>
                </a:lnTo>
                <a:lnTo>
                  <a:pt x="103185" y="7664"/>
                </a:lnTo>
                <a:lnTo>
                  <a:pt x="104509" y="11865"/>
                </a:lnTo>
                <a:lnTo>
                  <a:pt x="105391" y="16650"/>
                </a:lnTo>
                <a:lnTo>
                  <a:pt x="106971" y="21824"/>
                </a:lnTo>
                <a:lnTo>
                  <a:pt x="109017" y="27258"/>
                </a:lnTo>
                <a:lnTo>
                  <a:pt x="111374" y="32865"/>
                </a:lnTo>
                <a:lnTo>
                  <a:pt x="113937" y="39579"/>
                </a:lnTo>
                <a:lnTo>
                  <a:pt x="119430" y="54977"/>
                </a:lnTo>
                <a:lnTo>
                  <a:pt x="163711" y="186958"/>
                </a:lnTo>
                <a:lnTo>
                  <a:pt x="166688" y="194894"/>
                </a:lnTo>
                <a:lnTo>
                  <a:pt x="169664" y="202169"/>
                </a:lnTo>
                <a:lnTo>
                  <a:pt x="172640" y="209004"/>
                </a:lnTo>
                <a:lnTo>
                  <a:pt x="174625" y="214552"/>
                </a:lnTo>
                <a:lnTo>
                  <a:pt x="175948" y="219243"/>
                </a:lnTo>
                <a:lnTo>
                  <a:pt x="176830" y="223363"/>
                </a:lnTo>
                <a:lnTo>
                  <a:pt x="177809" y="230586"/>
                </a:lnTo>
                <a:lnTo>
                  <a:pt x="178593" y="24053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SMARTInkAnnotation589"/>
          <p:cNvSpPr/>
          <p:nvPr/>
        </p:nvSpPr>
        <p:spPr>
          <a:xfrm>
            <a:off x="3446859" y="2250281"/>
            <a:ext cx="116087" cy="8931"/>
          </a:xfrm>
          <a:custGeom>
            <a:avLst/>
            <a:gdLst/>
            <a:ahLst/>
            <a:cxnLst/>
            <a:rect l="0" t="0" r="0" b="0"/>
            <a:pathLst>
              <a:path w="116087" h="8931">
                <a:moveTo>
                  <a:pt x="0" y="8930"/>
                </a:moveTo>
                <a:lnTo>
                  <a:pt x="80690" y="8930"/>
                </a:lnTo>
                <a:lnTo>
                  <a:pt x="88521" y="7938"/>
                </a:lnTo>
                <a:lnTo>
                  <a:pt x="95725" y="6284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SMARTInkAnnotation590"/>
          <p:cNvSpPr/>
          <p:nvPr/>
        </p:nvSpPr>
        <p:spPr>
          <a:xfrm>
            <a:off x="3724047" y="2250281"/>
            <a:ext cx="8563" cy="17861"/>
          </a:xfrm>
          <a:custGeom>
            <a:avLst/>
            <a:gdLst/>
            <a:ahLst/>
            <a:cxnLst/>
            <a:rect l="0" t="0" r="0" b="0"/>
            <a:pathLst>
              <a:path w="8563" h="17861">
                <a:moveTo>
                  <a:pt x="8562" y="0"/>
                </a:moveTo>
                <a:lnTo>
                  <a:pt x="0" y="0"/>
                </a:lnTo>
                <a:lnTo>
                  <a:pt x="870" y="992"/>
                </a:lnTo>
                <a:lnTo>
                  <a:pt x="7354" y="7689"/>
                </a:lnTo>
                <a:lnTo>
                  <a:pt x="7757" y="9095"/>
                </a:lnTo>
                <a:lnTo>
                  <a:pt x="8025" y="11024"/>
                </a:lnTo>
                <a:lnTo>
                  <a:pt x="8562" y="17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SMARTInkAnnotation591"/>
          <p:cNvSpPr/>
          <p:nvPr/>
        </p:nvSpPr>
        <p:spPr>
          <a:xfrm>
            <a:off x="2214563" y="2598539"/>
            <a:ext cx="910829" cy="53579"/>
          </a:xfrm>
          <a:custGeom>
            <a:avLst/>
            <a:gdLst/>
            <a:ahLst/>
            <a:cxnLst/>
            <a:rect l="0" t="0" r="0" b="0"/>
            <a:pathLst>
              <a:path w="910829" h="53579">
                <a:moveTo>
                  <a:pt x="910828" y="0"/>
                </a:moveTo>
                <a:lnTo>
                  <a:pt x="898399" y="0"/>
                </a:lnTo>
                <a:lnTo>
                  <a:pt x="895596" y="992"/>
                </a:lnTo>
                <a:lnTo>
                  <a:pt x="892736" y="2646"/>
                </a:lnTo>
                <a:lnTo>
                  <a:pt x="889837" y="4741"/>
                </a:lnTo>
                <a:lnTo>
                  <a:pt x="885920" y="6137"/>
                </a:lnTo>
                <a:lnTo>
                  <a:pt x="876275" y="7688"/>
                </a:lnTo>
                <a:lnTo>
                  <a:pt x="848081" y="8766"/>
                </a:lnTo>
                <a:lnTo>
                  <a:pt x="835315" y="9849"/>
                </a:lnTo>
                <a:lnTo>
                  <a:pt x="827744" y="11527"/>
                </a:lnTo>
                <a:lnTo>
                  <a:pt x="819720" y="13638"/>
                </a:lnTo>
                <a:lnTo>
                  <a:pt x="810402" y="15045"/>
                </a:lnTo>
                <a:lnTo>
                  <a:pt x="789464" y="16609"/>
                </a:lnTo>
                <a:lnTo>
                  <a:pt x="766930" y="17303"/>
                </a:lnTo>
                <a:lnTo>
                  <a:pt x="701157" y="17786"/>
                </a:lnTo>
                <a:lnTo>
                  <a:pt x="672120" y="17827"/>
                </a:lnTo>
                <a:lnTo>
                  <a:pt x="656439" y="18830"/>
                </a:lnTo>
                <a:lnTo>
                  <a:pt x="640032" y="20491"/>
                </a:lnTo>
                <a:lnTo>
                  <a:pt x="623141" y="22590"/>
                </a:lnTo>
                <a:lnTo>
                  <a:pt x="604935" y="23990"/>
                </a:lnTo>
                <a:lnTo>
                  <a:pt x="585852" y="24923"/>
                </a:lnTo>
                <a:lnTo>
                  <a:pt x="546129" y="25960"/>
                </a:lnTo>
                <a:lnTo>
                  <a:pt x="438562" y="26680"/>
                </a:lnTo>
                <a:lnTo>
                  <a:pt x="416398" y="27708"/>
                </a:lnTo>
                <a:lnTo>
                  <a:pt x="394676" y="29386"/>
                </a:lnTo>
                <a:lnTo>
                  <a:pt x="351029" y="33896"/>
                </a:lnTo>
                <a:lnTo>
                  <a:pt x="305171" y="39208"/>
                </a:lnTo>
                <a:lnTo>
                  <a:pt x="282822" y="41022"/>
                </a:lnTo>
                <a:lnTo>
                  <a:pt x="260978" y="42231"/>
                </a:lnTo>
                <a:lnTo>
                  <a:pt x="239469" y="43037"/>
                </a:lnTo>
                <a:lnTo>
                  <a:pt x="219177" y="44566"/>
                </a:lnTo>
                <a:lnTo>
                  <a:pt x="199696" y="46578"/>
                </a:lnTo>
                <a:lnTo>
                  <a:pt x="180756" y="48911"/>
                </a:lnTo>
                <a:lnTo>
                  <a:pt x="163167" y="50467"/>
                </a:lnTo>
                <a:lnTo>
                  <a:pt x="146481" y="51504"/>
                </a:lnTo>
                <a:lnTo>
                  <a:pt x="114712" y="52656"/>
                </a:lnTo>
                <a:lnTo>
                  <a:pt x="59186" y="53396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SMARTInkAnnotation592"/>
          <p:cNvSpPr/>
          <p:nvPr/>
        </p:nvSpPr>
        <p:spPr>
          <a:xfrm>
            <a:off x="2120570" y="2580680"/>
            <a:ext cx="245798" cy="177188"/>
          </a:xfrm>
          <a:custGeom>
            <a:avLst/>
            <a:gdLst/>
            <a:ahLst/>
            <a:cxnLst/>
            <a:rect l="0" t="0" r="0" b="0"/>
            <a:pathLst>
              <a:path w="245798" h="177188">
                <a:moveTo>
                  <a:pt x="111852" y="0"/>
                </a:moveTo>
                <a:lnTo>
                  <a:pt x="111852" y="4740"/>
                </a:lnTo>
                <a:lnTo>
                  <a:pt x="110859" y="7129"/>
                </a:lnTo>
                <a:lnTo>
                  <a:pt x="107111" y="12428"/>
                </a:lnTo>
                <a:lnTo>
                  <a:pt x="105715" y="15231"/>
                </a:lnTo>
                <a:lnTo>
                  <a:pt x="104784" y="18091"/>
                </a:lnTo>
                <a:lnTo>
                  <a:pt x="104163" y="20990"/>
                </a:lnTo>
                <a:lnTo>
                  <a:pt x="102757" y="24908"/>
                </a:lnTo>
                <a:lnTo>
                  <a:pt x="100828" y="29504"/>
                </a:lnTo>
                <a:lnTo>
                  <a:pt x="98549" y="34552"/>
                </a:lnTo>
                <a:lnTo>
                  <a:pt x="95046" y="39902"/>
                </a:lnTo>
                <a:lnTo>
                  <a:pt x="90726" y="45453"/>
                </a:lnTo>
                <a:lnTo>
                  <a:pt x="85862" y="51137"/>
                </a:lnTo>
                <a:lnTo>
                  <a:pt x="81626" y="56912"/>
                </a:lnTo>
                <a:lnTo>
                  <a:pt x="77811" y="62746"/>
                </a:lnTo>
                <a:lnTo>
                  <a:pt x="74275" y="68619"/>
                </a:lnTo>
                <a:lnTo>
                  <a:pt x="65055" y="83083"/>
                </a:lnTo>
                <a:lnTo>
                  <a:pt x="59818" y="91107"/>
                </a:lnTo>
                <a:lnTo>
                  <a:pt x="54342" y="98441"/>
                </a:lnTo>
                <a:lnTo>
                  <a:pt x="48707" y="105315"/>
                </a:lnTo>
                <a:lnTo>
                  <a:pt x="42966" y="111882"/>
                </a:lnTo>
                <a:lnTo>
                  <a:pt x="37155" y="117252"/>
                </a:lnTo>
                <a:lnTo>
                  <a:pt x="31296" y="121824"/>
                </a:lnTo>
                <a:lnTo>
                  <a:pt x="25406" y="125864"/>
                </a:lnTo>
                <a:lnTo>
                  <a:pt x="20487" y="130542"/>
                </a:lnTo>
                <a:lnTo>
                  <a:pt x="16215" y="135645"/>
                </a:lnTo>
                <a:lnTo>
                  <a:pt x="12375" y="141032"/>
                </a:lnTo>
                <a:lnTo>
                  <a:pt x="9815" y="145615"/>
                </a:lnTo>
                <a:lnTo>
                  <a:pt x="8109" y="149662"/>
                </a:lnTo>
                <a:lnTo>
                  <a:pt x="6971" y="153353"/>
                </a:lnTo>
                <a:lnTo>
                  <a:pt x="5220" y="156805"/>
                </a:lnTo>
                <a:lnTo>
                  <a:pt x="3061" y="160099"/>
                </a:lnTo>
                <a:lnTo>
                  <a:pt x="629" y="163288"/>
                </a:lnTo>
                <a:lnTo>
                  <a:pt x="0" y="165413"/>
                </a:lnTo>
                <a:lnTo>
                  <a:pt x="573" y="166830"/>
                </a:lnTo>
                <a:lnTo>
                  <a:pt x="6120" y="171470"/>
                </a:lnTo>
                <a:lnTo>
                  <a:pt x="8621" y="173845"/>
                </a:lnTo>
                <a:lnTo>
                  <a:pt x="13266" y="175427"/>
                </a:lnTo>
                <a:lnTo>
                  <a:pt x="19339" y="176483"/>
                </a:lnTo>
                <a:lnTo>
                  <a:pt x="26364" y="177187"/>
                </a:lnTo>
                <a:lnTo>
                  <a:pt x="34024" y="176663"/>
                </a:lnTo>
                <a:lnTo>
                  <a:pt x="42107" y="175322"/>
                </a:lnTo>
                <a:lnTo>
                  <a:pt x="50472" y="173436"/>
                </a:lnTo>
                <a:lnTo>
                  <a:pt x="60018" y="172179"/>
                </a:lnTo>
                <a:lnTo>
                  <a:pt x="70351" y="171340"/>
                </a:lnTo>
                <a:lnTo>
                  <a:pt x="81208" y="170781"/>
                </a:lnTo>
                <a:lnTo>
                  <a:pt x="93407" y="169416"/>
                </a:lnTo>
                <a:lnTo>
                  <a:pt x="106500" y="167515"/>
                </a:lnTo>
                <a:lnTo>
                  <a:pt x="120190" y="165255"/>
                </a:lnTo>
                <a:lnTo>
                  <a:pt x="134278" y="163748"/>
                </a:lnTo>
                <a:lnTo>
                  <a:pt x="148631" y="162743"/>
                </a:lnTo>
                <a:lnTo>
                  <a:pt x="163160" y="162074"/>
                </a:lnTo>
                <a:lnTo>
                  <a:pt x="195179" y="161329"/>
                </a:lnTo>
                <a:lnTo>
                  <a:pt x="245797" y="160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SMARTInkAnnotation593"/>
          <p:cNvSpPr/>
          <p:nvPr/>
        </p:nvSpPr>
        <p:spPr>
          <a:xfrm>
            <a:off x="3259336" y="2589609"/>
            <a:ext cx="35720" cy="241103"/>
          </a:xfrm>
          <a:custGeom>
            <a:avLst/>
            <a:gdLst/>
            <a:ahLst/>
            <a:cxnLst/>
            <a:rect l="0" t="0" r="0" b="0"/>
            <a:pathLst>
              <a:path w="35720" h="241103">
                <a:moveTo>
                  <a:pt x="0" y="0"/>
                </a:moveTo>
                <a:lnTo>
                  <a:pt x="8820" y="0"/>
                </a:lnTo>
                <a:lnTo>
                  <a:pt x="8915" y="7068"/>
                </a:lnTo>
                <a:lnTo>
                  <a:pt x="8929" y="50879"/>
                </a:lnTo>
                <a:lnTo>
                  <a:pt x="7937" y="56740"/>
                </a:lnTo>
                <a:lnTo>
                  <a:pt x="6284" y="62631"/>
                </a:lnTo>
                <a:lnTo>
                  <a:pt x="4189" y="68543"/>
                </a:lnTo>
                <a:lnTo>
                  <a:pt x="2792" y="75461"/>
                </a:lnTo>
                <a:lnTo>
                  <a:pt x="1861" y="83050"/>
                </a:lnTo>
                <a:lnTo>
                  <a:pt x="1241" y="91086"/>
                </a:lnTo>
                <a:lnTo>
                  <a:pt x="827" y="98427"/>
                </a:lnTo>
                <a:lnTo>
                  <a:pt x="367" y="111876"/>
                </a:lnTo>
                <a:lnTo>
                  <a:pt x="109" y="135344"/>
                </a:lnTo>
                <a:lnTo>
                  <a:pt x="1065" y="143807"/>
                </a:lnTo>
                <a:lnTo>
                  <a:pt x="2694" y="152426"/>
                </a:lnTo>
                <a:lnTo>
                  <a:pt x="4773" y="161149"/>
                </a:lnTo>
                <a:lnTo>
                  <a:pt x="6158" y="168948"/>
                </a:lnTo>
                <a:lnTo>
                  <a:pt x="7082" y="176132"/>
                </a:lnTo>
                <a:lnTo>
                  <a:pt x="7698" y="182906"/>
                </a:lnTo>
                <a:lnTo>
                  <a:pt x="9101" y="189406"/>
                </a:lnTo>
                <a:lnTo>
                  <a:pt x="11028" y="195724"/>
                </a:lnTo>
                <a:lnTo>
                  <a:pt x="13305" y="201920"/>
                </a:lnTo>
                <a:lnTo>
                  <a:pt x="14823" y="207043"/>
                </a:lnTo>
                <a:lnTo>
                  <a:pt x="15835" y="211451"/>
                </a:lnTo>
                <a:lnTo>
                  <a:pt x="16510" y="215381"/>
                </a:lnTo>
                <a:lnTo>
                  <a:pt x="17952" y="218994"/>
                </a:lnTo>
                <a:lnTo>
                  <a:pt x="19905" y="222394"/>
                </a:lnTo>
                <a:lnTo>
                  <a:pt x="22200" y="225654"/>
                </a:lnTo>
                <a:lnTo>
                  <a:pt x="23729" y="228819"/>
                </a:lnTo>
                <a:lnTo>
                  <a:pt x="24749" y="231921"/>
                </a:lnTo>
                <a:lnTo>
                  <a:pt x="25429" y="234981"/>
                </a:lnTo>
                <a:lnTo>
                  <a:pt x="26874" y="237022"/>
                </a:lnTo>
                <a:lnTo>
                  <a:pt x="28831" y="238382"/>
                </a:lnTo>
                <a:lnTo>
                  <a:pt x="35719" y="24110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SMARTInkAnnotation594"/>
          <p:cNvSpPr/>
          <p:nvPr/>
        </p:nvSpPr>
        <p:spPr>
          <a:xfrm>
            <a:off x="3241477" y="2589768"/>
            <a:ext cx="214313" cy="214155"/>
          </a:xfrm>
          <a:custGeom>
            <a:avLst/>
            <a:gdLst/>
            <a:ahLst/>
            <a:cxnLst/>
            <a:rect l="0" t="0" r="0" b="0"/>
            <a:pathLst>
              <a:path w="214313" h="214155">
                <a:moveTo>
                  <a:pt x="0" y="133787"/>
                </a:moveTo>
                <a:lnTo>
                  <a:pt x="0" y="117201"/>
                </a:lnTo>
                <a:lnTo>
                  <a:pt x="992" y="116776"/>
                </a:lnTo>
                <a:lnTo>
                  <a:pt x="4740" y="116305"/>
                </a:lnTo>
                <a:lnTo>
                  <a:pt x="8121" y="116179"/>
                </a:lnTo>
                <a:lnTo>
                  <a:pt x="22360" y="116002"/>
                </a:lnTo>
                <a:lnTo>
                  <a:pt x="33419" y="115960"/>
                </a:lnTo>
                <a:lnTo>
                  <a:pt x="40139" y="116942"/>
                </a:lnTo>
                <a:lnTo>
                  <a:pt x="47595" y="118588"/>
                </a:lnTo>
                <a:lnTo>
                  <a:pt x="55542" y="120677"/>
                </a:lnTo>
                <a:lnTo>
                  <a:pt x="62825" y="121079"/>
                </a:lnTo>
                <a:lnTo>
                  <a:pt x="69664" y="120354"/>
                </a:lnTo>
                <a:lnTo>
                  <a:pt x="76208" y="118878"/>
                </a:lnTo>
                <a:lnTo>
                  <a:pt x="83548" y="117895"/>
                </a:lnTo>
                <a:lnTo>
                  <a:pt x="91417" y="117239"/>
                </a:lnTo>
                <a:lnTo>
                  <a:pt x="99640" y="116801"/>
                </a:lnTo>
                <a:lnTo>
                  <a:pt x="116714" y="116316"/>
                </a:lnTo>
                <a:lnTo>
                  <a:pt x="125434" y="116186"/>
                </a:lnTo>
                <a:lnTo>
                  <a:pt x="133232" y="115108"/>
                </a:lnTo>
                <a:lnTo>
                  <a:pt x="140415" y="113397"/>
                </a:lnTo>
                <a:lnTo>
                  <a:pt x="147188" y="111264"/>
                </a:lnTo>
                <a:lnTo>
                  <a:pt x="153687" y="108849"/>
                </a:lnTo>
                <a:lnTo>
                  <a:pt x="160005" y="106248"/>
                </a:lnTo>
                <a:lnTo>
                  <a:pt x="166201" y="103521"/>
                </a:lnTo>
                <a:lnTo>
                  <a:pt x="171324" y="100711"/>
                </a:lnTo>
                <a:lnTo>
                  <a:pt x="175732" y="97846"/>
                </a:lnTo>
                <a:lnTo>
                  <a:pt x="179662" y="94943"/>
                </a:lnTo>
                <a:lnTo>
                  <a:pt x="183274" y="91024"/>
                </a:lnTo>
                <a:lnTo>
                  <a:pt x="186675" y="86427"/>
                </a:lnTo>
                <a:lnTo>
                  <a:pt x="189934" y="81377"/>
                </a:lnTo>
                <a:lnTo>
                  <a:pt x="192107" y="77019"/>
                </a:lnTo>
                <a:lnTo>
                  <a:pt x="193556" y="73121"/>
                </a:lnTo>
                <a:lnTo>
                  <a:pt x="194521" y="69531"/>
                </a:lnTo>
                <a:lnTo>
                  <a:pt x="196157" y="65152"/>
                </a:lnTo>
                <a:lnTo>
                  <a:pt x="198240" y="60249"/>
                </a:lnTo>
                <a:lnTo>
                  <a:pt x="200621" y="54996"/>
                </a:lnTo>
                <a:lnTo>
                  <a:pt x="202208" y="49510"/>
                </a:lnTo>
                <a:lnTo>
                  <a:pt x="203266" y="43867"/>
                </a:lnTo>
                <a:lnTo>
                  <a:pt x="203971" y="38122"/>
                </a:lnTo>
                <a:lnTo>
                  <a:pt x="204442" y="33299"/>
                </a:lnTo>
                <a:lnTo>
                  <a:pt x="204756" y="29092"/>
                </a:lnTo>
                <a:lnTo>
                  <a:pt x="204964" y="25295"/>
                </a:lnTo>
                <a:lnTo>
                  <a:pt x="205196" y="18430"/>
                </a:lnTo>
                <a:lnTo>
                  <a:pt x="205381" y="79"/>
                </a:lnTo>
                <a:lnTo>
                  <a:pt x="205381" y="0"/>
                </a:lnTo>
                <a:lnTo>
                  <a:pt x="205382" y="58668"/>
                </a:lnTo>
                <a:lnTo>
                  <a:pt x="204390" y="65848"/>
                </a:lnTo>
                <a:lnTo>
                  <a:pt x="202736" y="73611"/>
                </a:lnTo>
                <a:lnTo>
                  <a:pt x="200642" y="81764"/>
                </a:lnTo>
                <a:lnTo>
                  <a:pt x="199245" y="90175"/>
                </a:lnTo>
                <a:lnTo>
                  <a:pt x="198314" y="98759"/>
                </a:lnTo>
                <a:lnTo>
                  <a:pt x="197694" y="107458"/>
                </a:lnTo>
                <a:lnTo>
                  <a:pt x="197280" y="116234"/>
                </a:lnTo>
                <a:lnTo>
                  <a:pt x="196820" y="133923"/>
                </a:lnTo>
                <a:lnTo>
                  <a:pt x="197690" y="142807"/>
                </a:lnTo>
                <a:lnTo>
                  <a:pt x="199262" y="151707"/>
                </a:lnTo>
                <a:lnTo>
                  <a:pt x="201302" y="160616"/>
                </a:lnTo>
                <a:lnTo>
                  <a:pt x="202662" y="168540"/>
                </a:lnTo>
                <a:lnTo>
                  <a:pt x="203569" y="175807"/>
                </a:lnTo>
                <a:lnTo>
                  <a:pt x="204173" y="182636"/>
                </a:lnTo>
                <a:lnTo>
                  <a:pt x="205568" y="188181"/>
                </a:lnTo>
                <a:lnTo>
                  <a:pt x="207491" y="192870"/>
                </a:lnTo>
                <a:lnTo>
                  <a:pt x="209765" y="196988"/>
                </a:lnTo>
                <a:lnTo>
                  <a:pt x="211280" y="200725"/>
                </a:lnTo>
                <a:lnTo>
                  <a:pt x="212291" y="204209"/>
                </a:lnTo>
                <a:lnTo>
                  <a:pt x="214312" y="21415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SMARTInkAnnotation595"/>
          <p:cNvSpPr/>
          <p:nvPr/>
        </p:nvSpPr>
        <p:spPr>
          <a:xfrm>
            <a:off x="3598664" y="2562820"/>
            <a:ext cx="17860" cy="169665"/>
          </a:xfrm>
          <a:custGeom>
            <a:avLst/>
            <a:gdLst/>
            <a:ahLst/>
            <a:cxnLst/>
            <a:rect l="0" t="0" r="0" b="0"/>
            <a:pathLst>
              <a:path w="17860" h="169665">
                <a:moveTo>
                  <a:pt x="17859" y="0"/>
                </a:moveTo>
                <a:lnTo>
                  <a:pt x="17859" y="12429"/>
                </a:lnTo>
                <a:lnTo>
                  <a:pt x="16867" y="16224"/>
                </a:lnTo>
                <a:lnTo>
                  <a:pt x="15213" y="20738"/>
                </a:lnTo>
                <a:lnTo>
                  <a:pt x="13119" y="25731"/>
                </a:lnTo>
                <a:lnTo>
                  <a:pt x="11722" y="30053"/>
                </a:lnTo>
                <a:lnTo>
                  <a:pt x="10791" y="33926"/>
                </a:lnTo>
                <a:lnTo>
                  <a:pt x="10171" y="37500"/>
                </a:lnTo>
                <a:lnTo>
                  <a:pt x="9757" y="42860"/>
                </a:lnTo>
                <a:lnTo>
                  <a:pt x="9481" y="49409"/>
                </a:lnTo>
                <a:lnTo>
                  <a:pt x="9093" y="70203"/>
                </a:lnTo>
                <a:lnTo>
                  <a:pt x="9039" y="76567"/>
                </a:lnTo>
                <a:lnTo>
                  <a:pt x="8010" y="83787"/>
                </a:lnTo>
                <a:lnTo>
                  <a:pt x="6332" y="91577"/>
                </a:lnTo>
                <a:lnTo>
                  <a:pt x="4221" y="99747"/>
                </a:lnTo>
                <a:lnTo>
                  <a:pt x="2814" y="108170"/>
                </a:lnTo>
                <a:lnTo>
                  <a:pt x="1876" y="116762"/>
                </a:lnTo>
                <a:lnTo>
                  <a:pt x="1251" y="125466"/>
                </a:lnTo>
                <a:lnTo>
                  <a:pt x="834" y="133254"/>
                </a:lnTo>
                <a:lnTo>
                  <a:pt x="371" y="147198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SMARTInkAnnotation596"/>
          <p:cNvSpPr/>
          <p:nvPr/>
        </p:nvSpPr>
        <p:spPr>
          <a:xfrm>
            <a:off x="3545086" y="2634258"/>
            <a:ext cx="169665" cy="35720"/>
          </a:xfrm>
          <a:custGeom>
            <a:avLst/>
            <a:gdLst/>
            <a:ahLst/>
            <a:cxnLst/>
            <a:rect l="0" t="0" r="0" b="0"/>
            <a:pathLst>
              <a:path w="169665" h="35720">
                <a:moveTo>
                  <a:pt x="0" y="35719"/>
                </a:moveTo>
                <a:lnTo>
                  <a:pt x="0" y="28030"/>
                </a:lnTo>
                <a:lnTo>
                  <a:pt x="992" y="27616"/>
                </a:lnTo>
                <a:lnTo>
                  <a:pt x="4740" y="27156"/>
                </a:lnTo>
                <a:lnTo>
                  <a:pt x="7129" y="26042"/>
                </a:lnTo>
                <a:lnTo>
                  <a:pt x="9713" y="24306"/>
                </a:lnTo>
                <a:lnTo>
                  <a:pt x="12429" y="22157"/>
                </a:lnTo>
                <a:lnTo>
                  <a:pt x="18208" y="20725"/>
                </a:lnTo>
                <a:lnTo>
                  <a:pt x="26029" y="19769"/>
                </a:lnTo>
                <a:lnTo>
                  <a:pt x="35212" y="19133"/>
                </a:lnTo>
                <a:lnTo>
                  <a:pt x="44310" y="18708"/>
                </a:lnTo>
                <a:lnTo>
                  <a:pt x="62358" y="18236"/>
                </a:lnTo>
                <a:lnTo>
                  <a:pt x="73322" y="17118"/>
                </a:lnTo>
                <a:lnTo>
                  <a:pt x="85592" y="15381"/>
                </a:lnTo>
                <a:lnTo>
                  <a:pt x="98733" y="13230"/>
                </a:lnTo>
                <a:lnTo>
                  <a:pt x="110470" y="11797"/>
                </a:lnTo>
                <a:lnTo>
                  <a:pt x="121272" y="10841"/>
                </a:lnTo>
                <a:lnTo>
                  <a:pt x="131449" y="10204"/>
                </a:lnTo>
                <a:lnTo>
                  <a:pt x="140219" y="8787"/>
                </a:lnTo>
                <a:lnTo>
                  <a:pt x="148049" y="685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7" name="SMARTInkAnnotation597"/>
          <p:cNvSpPr/>
          <p:nvPr/>
        </p:nvSpPr>
        <p:spPr>
          <a:xfrm>
            <a:off x="2428875" y="776992"/>
            <a:ext cx="660798" cy="142767"/>
          </a:xfrm>
          <a:custGeom>
            <a:avLst/>
            <a:gdLst/>
            <a:ahLst/>
            <a:cxnLst/>
            <a:rect l="0" t="0" r="0" b="0"/>
            <a:pathLst>
              <a:path w="660798" h="142767">
                <a:moveTo>
                  <a:pt x="660797" y="8821"/>
                </a:moveTo>
                <a:lnTo>
                  <a:pt x="660797" y="0"/>
                </a:lnTo>
                <a:lnTo>
                  <a:pt x="660797" y="8789"/>
                </a:lnTo>
                <a:lnTo>
                  <a:pt x="656056" y="13552"/>
                </a:lnTo>
                <a:lnTo>
                  <a:pt x="653667" y="14951"/>
                </a:lnTo>
                <a:lnTo>
                  <a:pt x="644573" y="17913"/>
                </a:lnTo>
                <a:lnTo>
                  <a:pt x="635066" y="22122"/>
                </a:lnTo>
                <a:lnTo>
                  <a:pt x="618557" y="30070"/>
                </a:lnTo>
                <a:lnTo>
                  <a:pt x="604320" y="33148"/>
                </a:lnTo>
                <a:lnTo>
                  <a:pt x="587079" y="35508"/>
                </a:lnTo>
                <a:lnTo>
                  <a:pt x="576925" y="37526"/>
                </a:lnTo>
                <a:lnTo>
                  <a:pt x="566187" y="39864"/>
                </a:lnTo>
                <a:lnTo>
                  <a:pt x="555060" y="41422"/>
                </a:lnTo>
                <a:lnTo>
                  <a:pt x="543672" y="42461"/>
                </a:lnTo>
                <a:lnTo>
                  <a:pt x="532112" y="43154"/>
                </a:lnTo>
                <a:lnTo>
                  <a:pt x="519445" y="44608"/>
                </a:lnTo>
                <a:lnTo>
                  <a:pt x="506039" y="46569"/>
                </a:lnTo>
                <a:lnTo>
                  <a:pt x="444137" y="56847"/>
                </a:lnTo>
                <a:lnTo>
                  <a:pt x="427060" y="58697"/>
                </a:lnTo>
                <a:lnTo>
                  <a:pt x="409722" y="59931"/>
                </a:lnTo>
                <a:lnTo>
                  <a:pt x="392211" y="60754"/>
                </a:lnTo>
                <a:lnTo>
                  <a:pt x="374583" y="62294"/>
                </a:lnTo>
                <a:lnTo>
                  <a:pt x="356878" y="64313"/>
                </a:lnTo>
                <a:lnTo>
                  <a:pt x="339122" y="66652"/>
                </a:lnTo>
                <a:lnTo>
                  <a:pt x="321331" y="70195"/>
                </a:lnTo>
                <a:lnTo>
                  <a:pt x="303518" y="74541"/>
                </a:lnTo>
                <a:lnTo>
                  <a:pt x="285689" y="79424"/>
                </a:lnTo>
                <a:lnTo>
                  <a:pt x="267850" y="83670"/>
                </a:lnTo>
                <a:lnTo>
                  <a:pt x="250004" y="87494"/>
                </a:lnTo>
                <a:lnTo>
                  <a:pt x="214301" y="94388"/>
                </a:lnTo>
                <a:lnTo>
                  <a:pt x="178588" y="100759"/>
                </a:lnTo>
                <a:lnTo>
                  <a:pt x="160731" y="104840"/>
                </a:lnTo>
                <a:lnTo>
                  <a:pt x="142872" y="109544"/>
                </a:lnTo>
                <a:lnTo>
                  <a:pt x="125014" y="114665"/>
                </a:lnTo>
                <a:lnTo>
                  <a:pt x="108147" y="119071"/>
                </a:lnTo>
                <a:lnTo>
                  <a:pt x="76178" y="126612"/>
                </a:lnTo>
                <a:lnTo>
                  <a:pt x="62691" y="129020"/>
                </a:lnTo>
                <a:lnTo>
                  <a:pt x="50724" y="130626"/>
                </a:lnTo>
                <a:lnTo>
                  <a:pt x="30481" y="133401"/>
                </a:lnTo>
                <a:lnTo>
                  <a:pt x="22306" y="135531"/>
                </a:lnTo>
                <a:lnTo>
                  <a:pt x="0" y="1427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SMARTInkAnnotation598"/>
          <p:cNvSpPr/>
          <p:nvPr/>
        </p:nvSpPr>
        <p:spPr>
          <a:xfrm>
            <a:off x="2384893" y="776895"/>
            <a:ext cx="240436" cy="205213"/>
          </a:xfrm>
          <a:custGeom>
            <a:avLst/>
            <a:gdLst/>
            <a:ahLst/>
            <a:cxnLst/>
            <a:rect l="0" t="0" r="0" b="0"/>
            <a:pathLst>
              <a:path w="240436" h="205213">
                <a:moveTo>
                  <a:pt x="106490" y="17847"/>
                </a:moveTo>
                <a:lnTo>
                  <a:pt x="101749" y="13107"/>
                </a:lnTo>
                <a:lnTo>
                  <a:pt x="100353" y="10718"/>
                </a:lnTo>
                <a:lnTo>
                  <a:pt x="98802" y="5418"/>
                </a:lnTo>
                <a:lnTo>
                  <a:pt x="97563" y="0"/>
                </a:lnTo>
                <a:lnTo>
                  <a:pt x="97560" y="25719"/>
                </a:lnTo>
                <a:lnTo>
                  <a:pt x="96568" y="31033"/>
                </a:lnTo>
                <a:lnTo>
                  <a:pt x="94914" y="36559"/>
                </a:lnTo>
                <a:lnTo>
                  <a:pt x="90431" y="48984"/>
                </a:lnTo>
                <a:lnTo>
                  <a:pt x="76569" y="89857"/>
                </a:lnTo>
                <a:lnTo>
                  <a:pt x="72652" y="97604"/>
                </a:lnTo>
                <a:lnTo>
                  <a:pt x="68056" y="104753"/>
                </a:lnTo>
                <a:lnTo>
                  <a:pt x="63008" y="111503"/>
                </a:lnTo>
                <a:lnTo>
                  <a:pt x="58650" y="118980"/>
                </a:lnTo>
                <a:lnTo>
                  <a:pt x="54753" y="126941"/>
                </a:lnTo>
                <a:lnTo>
                  <a:pt x="51163" y="135225"/>
                </a:lnTo>
                <a:lnTo>
                  <a:pt x="46785" y="141739"/>
                </a:lnTo>
                <a:lnTo>
                  <a:pt x="41881" y="147075"/>
                </a:lnTo>
                <a:lnTo>
                  <a:pt x="36629" y="151624"/>
                </a:lnTo>
                <a:lnTo>
                  <a:pt x="31142" y="156641"/>
                </a:lnTo>
                <a:lnTo>
                  <a:pt x="14932" y="172191"/>
                </a:lnTo>
                <a:lnTo>
                  <a:pt x="6927" y="180041"/>
                </a:lnTo>
                <a:lnTo>
                  <a:pt x="4396" y="183523"/>
                </a:lnTo>
                <a:lnTo>
                  <a:pt x="2708" y="186837"/>
                </a:lnTo>
                <a:lnTo>
                  <a:pt x="833" y="193165"/>
                </a:lnTo>
                <a:lnTo>
                  <a:pt x="0" y="199284"/>
                </a:lnTo>
                <a:lnTo>
                  <a:pt x="770" y="201313"/>
                </a:lnTo>
                <a:lnTo>
                  <a:pt x="2275" y="202666"/>
                </a:lnTo>
                <a:lnTo>
                  <a:pt x="4271" y="203567"/>
                </a:lnTo>
                <a:lnTo>
                  <a:pt x="9135" y="204569"/>
                </a:lnTo>
                <a:lnTo>
                  <a:pt x="16588" y="205014"/>
                </a:lnTo>
                <a:lnTo>
                  <a:pt x="29822" y="205212"/>
                </a:lnTo>
                <a:lnTo>
                  <a:pt x="37519" y="204273"/>
                </a:lnTo>
                <a:lnTo>
                  <a:pt x="45626" y="202655"/>
                </a:lnTo>
                <a:lnTo>
                  <a:pt x="54008" y="200583"/>
                </a:lnTo>
                <a:lnTo>
                  <a:pt x="76550" y="195636"/>
                </a:lnTo>
                <a:lnTo>
                  <a:pt x="102113" y="190130"/>
                </a:lnTo>
                <a:lnTo>
                  <a:pt x="139809" y="181452"/>
                </a:lnTo>
                <a:lnTo>
                  <a:pt x="167600" y="175558"/>
                </a:lnTo>
                <a:lnTo>
                  <a:pt x="179972" y="173589"/>
                </a:lnTo>
                <a:lnTo>
                  <a:pt x="191197" y="172277"/>
                </a:lnTo>
                <a:lnTo>
                  <a:pt x="201656" y="171402"/>
                </a:lnTo>
                <a:lnTo>
                  <a:pt x="210614" y="170818"/>
                </a:lnTo>
                <a:lnTo>
                  <a:pt x="240435" y="16965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SMARTInkAnnotation599"/>
          <p:cNvSpPr/>
          <p:nvPr/>
        </p:nvSpPr>
        <p:spPr>
          <a:xfrm>
            <a:off x="3259368" y="634431"/>
            <a:ext cx="491102" cy="195582"/>
          </a:xfrm>
          <a:custGeom>
            <a:avLst/>
            <a:gdLst/>
            <a:ahLst/>
            <a:cxnLst/>
            <a:rect l="0" t="0" r="0" b="0"/>
            <a:pathLst>
              <a:path w="491102" h="195582">
                <a:moveTo>
                  <a:pt x="8898" y="97803"/>
                </a:moveTo>
                <a:lnTo>
                  <a:pt x="8898" y="90115"/>
                </a:lnTo>
                <a:lnTo>
                  <a:pt x="8898" y="93982"/>
                </a:lnTo>
                <a:lnTo>
                  <a:pt x="7906" y="95256"/>
                </a:lnTo>
                <a:lnTo>
                  <a:pt x="6252" y="96105"/>
                </a:lnTo>
                <a:lnTo>
                  <a:pt x="1209" y="97468"/>
                </a:lnTo>
                <a:lnTo>
                  <a:pt x="795" y="98572"/>
                </a:lnTo>
                <a:lnTo>
                  <a:pt x="336" y="102444"/>
                </a:lnTo>
                <a:lnTo>
                  <a:pt x="131" y="107473"/>
                </a:lnTo>
                <a:lnTo>
                  <a:pt x="40" y="114007"/>
                </a:lnTo>
                <a:lnTo>
                  <a:pt x="0" y="123526"/>
                </a:lnTo>
                <a:lnTo>
                  <a:pt x="982" y="127850"/>
                </a:lnTo>
                <a:lnTo>
                  <a:pt x="2628" y="131725"/>
                </a:lnTo>
                <a:lnTo>
                  <a:pt x="4718" y="135301"/>
                </a:lnTo>
                <a:lnTo>
                  <a:pt x="7104" y="139669"/>
                </a:lnTo>
                <a:lnTo>
                  <a:pt x="12400" y="149814"/>
                </a:lnTo>
                <a:lnTo>
                  <a:pt x="15201" y="154305"/>
                </a:lnTo>
                <a:lnTo>
                  <a:pt x="18061" y="158292"/>
                </a:lnTo>
                <a:lnTo>
                  <a:pt x="20960" y="161941"/>
                </a:lnTo>
                <a:lnTo>
                  <a:pt x="24876" y="166359"/>
                </a:lnTo>
                <a:lnTo>
                  <a:pt x="34520" y="176559"/>
                </a:lnTo>
                <a:lnTo>
                  <a:pt x="39870" y="180073"/>
                </a:lnTo>
                <a:lnTo>
                  <a:pt x="51106" y="183977"/>
                </a:lnTo>
                <a:lnTo>
                  <a:pt x="62714" y="188358"/>
                </a:lnTo>
                <a:lnTo>
                  <a:pt x="74488" y="192620"/>
                </a:lnTo>
                <a:lnTo>
                  <a:pt x="86336" y="194514"/>
                </a:lnTo>
                <a:lnTo>
                  <a:pt x="99421" y="195581"/>
                </a:lnTo>
                <a:lnTo>
                  <a:pt x="108992" y="193185"/>
                </a:lnTo>
                <a:lnTo>
                  <a:pt x="119861" y="188812"/>
                </a:lnTo>
                <a:lnTo>
                  <a:pt x="131306" y="183562"/>
                </a:lnTo>
                <a:lnTo>
                  <a:pt x="140361" y="177921"/>
                </a:lnTo>
                <a:lnTo>
                  <a:pt x="144165" y="175027"/>
                </a:lnTo>
                <a:lnTo>
                  <a:pt x="147693" y="170122"/>
                </a:lnTo>
                <a:lnTo>
                  <a:pt x="151037" y="163875"/>
                </a:lnTo>
                <a:lnTo>
                  <a:pt x="157399" y="149989"/>
                </a:lnTo>
                <a:lnTo>
                  <a:pt x="169567" y="124905"/>
                </a:lnTo>
                <a:lnTo>
                  <a:pt x="172566" y="118848"/>
                </a:lnTo>
                <a:lnTo>
                  <a:pt x="174564" y="113817"/>
                </a:lnTo>
                <a:lnTo>
                  <a:pt x="175897" y="109472"/>
                </a:lnTo>
                <a:lnTo>
                  <a:pt x="176785" y="105582"/>
                </a:lnTo>
                <a:lnTo>
                  <a:pt x="177377" y="101997"/>
                </a:lnTo>
                <a:lnTo>
                  <a:pt x="177772" y="98615"/>
                </a:lnTo>
                <a:lnTo>
                  <a:pt x="178035" y="95368"/>
                </a:lnTo>
                <a:lnTo>
                  <a:pt x="178211" y="92211"/>
                </a:lnTo>
                <a:lnTo>
                  <a:pt x="178558" y="80103"/>
                </a:lnTo>
                <a:lnTo>
                  <a:pt x="178562" y="101195"/>
                </a:lnTo>
                <a:lnTo>
                  <a:pt x="179554" y="104033"/>
                </a:lnTo>
                <a:lnTo>
                  <a:pt x="183302" y="109833"/>
                </a:lnTo>
                <a:lnTo>
                  <a:pt x="188275" y="115717"/>
                </a:lnTo>
                <a:lnTo>
                  <a:pt x="193793" y="121640"/>
                </a:lnTo>
                <a:lnTo>
                  <a:pt x="199552" y="127580"/>
                </a:lnTo>
                <a:lnTo>
                  <a:pt x="202477" y="131545"/>
                </a:lnTo>
                <a:lnTo>
                  <a:pt x="205420" y="136173"/>
                </a:lnTo>
                <a:lnTo>
                  <a:pt x="208373" y="141242"/>
                </a:lnTo>
                <a:lnTo>
                  <a:pt x="211334" y="145614"/>
                </a:lnTo>
                <a:lnTo>
                  <a:pt x="214301" y="149521"/>
                </a:lnTo>
                <a:lnTo>
                  <a:pt x="217271" y="153118"/>
                </a:lnTo>
                <a:lnTo>
                  <a:pt x="221235" y="156508"/>
                </a:lnTo>
                <a:lnTo>
                  <a:pt x="225862" y="159760"/>
                </a:lnTo>
                <a:lnTo>
                  <a:pt x="230931" y="162920"/>
                </a:lnTo>
                <a:lnTo>
                  <a:pt x="235303" y="166019"/>
                </a:lnTo>
                <a:lnTo>
                  <a:pt x="242806" y="172109"/>
                </a:lnTo>
                <a:lnTo>
                  <a:pt x="247868" y="176374"/>
                </a:lnTo>
                <a:lnTo>
                  <a:pt x="249571" y="176973"/>
                </a:lnTo>
                <a:lnTo>
                  <a:pt x="258804" y="178157"/>
                </a:lnTo>
                <a:lnTo>
                  <a:pt x="258892" y="173426"/>
                </a:lnTo>
                <a:lnTo>
                  <a:pt x="258929" y="87646"/>
                </a:lnTo>
                <a:lnTo>
                  <a:pt x="259921" y="84087"/>
                </a:lnTo>
                <a:lnTo>
                  <a:pt x="261575" y="80721"/>
                </a:lnTo>
                <a:lnTo>
                  <a:pt x="263669" y="77486"/>
                </a:lnTo>
                <a:lnTo>
                  <a:pt x="265066" y="74336"/>
                </a:lnTo>
                <a:lnTo>
                  <a:pt x="265997" y="71245"/>
                </a:lnTo>
                <a:lnTo>
                  <a:pt x="266617" y="68191"/>
                </a:lnTo>
                <a:lnTo>
                  <a:pt x="268023" y="66156"/>
                </a:lnTo>
                <a:lnTo>
                  <a:pt x="269953" y="64799"/>
                </a:lnTo>
                <a:lnTo>
                  <a:pt x="274743" y="63291"/>
                </a:lnTo>
                <a:lnTo>
                  <a:pt x="289972" y="62132"/>
                </a:lnTo>
                <a:lnTo>
                  <a:pt x="292523" y="63108"/>
                </a:lnTo>
                <a:lnTo>
                  <a:pt x="300853" y="68231"/>
                </a:lnTo>
                <a:lnTo>
                  <a:pt x="309605" y="71182"/>
                </a:lnTo>
                <a:lnTo>
                  <a:pt x="315517" y="75388"/>
                </a:lnTo>
                <a:lnTo>
                  <a:pt x="317490" y="77899"/>
                </a:lnTo>
                <a:lnTo>
                  <a:pt x="318805" y="80565"/>
                </a:lnTo>
                <a:lnTo>
                  <a:pt x="319683" y="83335"/>
                </a:lnTo>
                <a:lnTo>
                  <a:pt x="321260" y="85181"/>
                </a:lnTo>
                <a:lnTo>
                  <a:pt x="323303" y="86412"/>
                </a:lnTo>
                <a:lnTo>
                  <a:pt x="333565" y="90790"/>
                </a:lnTo>
                <a:lnTo>
                  <a:pt x="342702" y="94686"/>
                </a:lnTo>
                <a:lnTo>
                  <a:pt x="350070" y="96418"/>
                </a:lnTo>
                <a:lnTo>
                  <a:pt x="353424" y="95888"/>
                </a:lnTo>
                <a:lnTo>
                  <a:pt x="363877" y="91393"/>
                </a:lnTo>
                <a:lnTo>
                  <a:pt x="379101" y="88628"/>
                </a:lnTo>
                <a:lnTo>
                  <a:pt x="390391" y="84465"/>
                </a:lnTo>
                <a:lnTo>
                  <a:pt x="402023" y="79307"/>
                </a:lnTo>
                <a:lnTo>
                  <a:pt x="407903" y="76543"/>
                </a:lnTo>
                <a:lnTo>
                  <a:pt x="412815" y="72716"/>
                </a:lnTo>
                <a:lnTo>
                  <a:pt x="417082" y="68180"/>
                </a:lnTo>
                <a:lnTo>
                  <a:pt x="420919" y="63172"/>
                </a:lnTo>
                <a:lnTo>
                  <a:pt x="425462" y="58840"/>
                </a:lnTo>
                <a:lnTo>
                  <a:pt x="430474" y="54961"/>
                </a:lnTo>
                <a:lnTo>
                  <a:pt x="435800" y="51382"/>
                </a:lnTo>
                <a:lnTo>
                  <a:pt x="440343" y="48004"/>
                </a:lnTo>
                <a:lnTo>
                  <a:pt x="444364" y="44760"/>
                </a:lnTo>
                <a:lnTo>
                  <a:pt x="448036" y="41605"/>
                </a:lnTo>
                <a:lnTo>
                  <a:pt x="450485" y="37518"/>
                </a:lnTo>
                <a:lnTo>
                  <a:pt x="452117" y="32808"/>
                </a:lnTo>
                <a:lnTo>
                  <a:pt x="453206" y="27684"/>
                </a:lnTo>
                <a:lnTo>
                  <a:pt x="453931" y="23276"/>
                </a:lnTo>
                <a:lnTo>
                  <a:pt x="454415" y="19345"/>
                </a:lnTo>
                <a:lnTo>
                  <a:pt x="454737" y="15732"/>
                </a:lnTo>
                <a:lnTo>
                  <a:pt x="453960" y="13324"/>
                </a:lnTo>
                <a:lnTo>
                  <a:pt x="452449" y="11718"/>
                </a:lnTo>
                <a:lnTo>
                  <a:pt x="450450" y="10647"/>
                </a:lnTo>
                <a:lnTo>
                  <a:pt x="449118" y="8942"/>
                </a:lnTo>
                <a:lnTo>
                  <a:pt x="448229" y="6812"/>
                </a:lnTo>
                <a:lnTo>
                  <a:pt x="447637" y="4400"/>
                </a:lnTo>
                <a:lnTo>
                  <a:pt x="445257" y="2792"/>
                </a:lnTo>
                <a:lnTo>
                  <a:pt x="437322" y="1006"/>
                </a:lnTo>
                <a:lnTo>
                  <a:pt x="426439" y="0"/>
                </a:lnTo>
                <a:lnTo>
                  <a:pt x="417383" y="2411"/>
                </a:lnTo>
                <a:lnTo>
                  <a:pt x="412190" y="4443"/>
                </a:lnTo>
                <a:lnTo>
                  <a:pt x="407736" y="7782"/>
                </a:lnTo>
                <a:lnTo>
                  <a:pt x="403774" y="11992"/>
                </a:lnTo>
                <a:lnTo>
                  <a:pt x="400140" y="16783"/>
                </a:lnTo>
                <a:lnTo>
                  <a:pt x="395734" y="21962"/>
                </a:lnTo>
                <a:lnTo>
                  <a:pt x="390812" y="27399"/>
                </a:lnTo>
                <a:lnTo>
                  <a:pt x="385546" y="33007"/>
                </a:lnTo>
                <a:lnTo>
                  <a:pt x="381044" y="38731"/>
                </a:lnTo>
                <a:lnTo>
                  <a:pt x="377050" y="44531"/>
                </a:lnTo>
                <a:lnTo>
                  <a:pt x="373394" y="50382"/>
                </a:lnTo>
                <a:lnTo>
                  <a:pt x="369966" y="56267"/>
                </a:lnTo>
                <a:lnTo>
                  <a:pt x="366688" y="62175"/>
                </a:lnTo>
                <a:lnTo>
                  <a:pt x="363510" y="68098"/>
                </a:lnTo>
                <a:lnTo>
                  <a:pt x="361392" y="74031"/>
                </a:lnTo>
                <a:lnTo>
                  <a:pt x="359980" y="79971"/>
                </a:lnTo>
                <a:lnTo>
                  <a:pt x="359039" y="85915"/>
                </a:lnTo>
                <a:lnTo>
                  <a:pt x="359403" y="91862"/>
                </a:lnTo>
                <a:lnTo>
                  <a:pt x="360638" y="97811"/>
                </a:lnTo>
                <a:lnTo>
                  <a:pt x="362454" y="103762"/>
                </a:lnTo>
                <a:lnTo>
                  <a:pt x="364657" y="108721"/>
                </a:lnTo>
                <a:lnTo>
                  <a:pt x="367117" y="113019"/>
                </a:lnTo>
                <a:lnTo>
                  <a:pt x="369750" y="116877"/>
                </a:lnTo>
                <a:lnTo>
                  <a:pt x="373489" y="121433"/>
                </a:lnTo>
                <a:lnTo>
                  <a:pt x="377966" y="126455"/>
                </a:lnTo>
                <a:lnTo>
                  <a:pt x="382936" y="131787"/>
                </a:lnTo>
                <a:lnTo>
                  <a:pt x="389225" y="135342"/>
                </a:lnTo>
                <a:lnTo>
                  <a:pt x="404151" y="139292"/>
                </a:lnTo>
                <a:lnTo>
                  <a:pt x="412298" y="141337"/>
                </a:lnTo>
                <a:lnTo>
                  <a:pt x="420706" y="143693"/>
                </a:lnTo>
                <a:lnTo>
                  <a:pt x="429288" y="146256"/>
                </a:lnTo>
                <a:lnTo>
                  <a:pt x="437986" y="147965"/>
                </a:lnTo>
                <a:lnTo>
                  <a:pt x="446761" y="149103"/>
                </a:lnTo>
                <a:lnTo>
                  <a:pt x="455588" y="149863"/>
                </a:lnTo>
                <a:lnTo>
                  <a:pt x="470687" y="150706"/>
                </a:lnTo>
                <a:lnTo>
                  <a:pt x="491101" y="15138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SMARTInkAnnotation600"/>
          <p:cNvSpPr/>
          <p:nvPr/>
        </p:nvSpPr>
        <p:spPr>
          <a:xfrm>
            <a:off x="3741707" y="669759"/>
            <a:ext cx="169497" cy="187492"/>
          </a:xfrm>
          <a:custGeom>
            <a:avLst/>
            <a:gdLst/>
            <a:ahLst/>
            <a:cxnLst/>
            <a:rect l="0" t="0" r="0" b="0"/>
            <a:pathLst>
              <a:path w="169497" h="187492">
                <a:moveTo>
                  <a:pt x="115918" y="8897"/>
                </a:moveTo>
                <a:lnTo>
                  <a:pt x="115918" y="1209"/>
                </a:lnTo>
                <a:lnTo>
                  <a:pt x="114925" y="795"/>
                </a:lnTo>
                <a:lnTo>
                  <a:pt x="111178" y="335"/>
                </a:lnTo>
                <a:lnTo>
                  <a:pt x="106204" y="131"/>
                </a:lnTo>
                <a:lnTo>
                  <a:pt x="97826" y="16"/>
                </a:lnTo>
                <a:lnTo>
                  <a:pt x="94927" y="0"/>
                </a:lnTo>
                <a:lnTo>
                  <a:pt x="90018" y="981"/>
                </a:lnTo>
                <a:lnTo>
                  <a:pt x="83768" y="2628"/>
                </a:lnTo>
                <a:lnTo>
                  <a:pt x="76625" y="4717"/>
                </a:lnTo>
                <a:lnTo>
                  <a:pt x="70871" y="7103"/>
                </a:lnTo>
                <a:lnTo>
                  <a:pt x="66043" y="9685"/>
                </a:lnTo>
                <a:lnTo>
                  <a:pt x="61832" y="12399"/>
                </a:lnTo>
                <a:lnTo>
                  <a:pt x="57040" y="15201"/>
                </a:lnTo>
                <a:lnTo>
                  <a:pt x="51861" y="18060"/>
                </a:lnTo>
                <a:lnTo>
                  <a:pt x="46425" y="20959"/>
                </a:lnTo>
                <a:lnTo>
                  <a:pt x="40816" y="24876"/>
                </a:lnTo>
                <a:lnTo>
                  <a:pt x="35092" y="29472"/>
                </a:lnTo>
                <a:lnTo>
                  <a:pt x="29292" y="34520"/>
                </a:lnTo>
                <a:lnTo>
                  <a:pt x="20201" y="42774"/>
                </a:lnTo>
                <a:lnTo>
                  <a:pt x="16388" y="46365"/>
                </a:lnTo>
                <a:lnTo>
                  <a:pt x="12854" y="50743"/>
                </a:lnTo>
                <a:lnTo>
                  <a:pt x="9506" y="55646"/>
                </a:lnTo>
                <a:lnTo>
                  <a:pt x="6281" y="60899"/>
                </a:lnTo>
                <a:lnTo>
                  <a:pt x="4131" y="66385"/>
                </a:lnTo>
                <a:lnTo>
                  <a:pt x="2698" y="72027"/>
                </a:lnTo>
                <a:lnTo>
                  <a:pt x="1743" y="77773"/>
                </a:lnTo>
                <a:lnTo>
                  <a:pt x="1106" y="83588"/>
                </a:lnTo>
                <a:lnTo>
                  <a:pt x="681" y="89449"/>
                </a:lnTo>
                <a:lnTo>
                  <a:pt x="210" y="100260"/>
                </a:lnTo>
                <a:lnTo>
                  <a:pt x="0" y="108373"/>
                </a:lnTo>
                <a:lnTo>
                  <a:pt x="936" y="110933"/>
                </a:lnTo>
                <a:lnTo>
                  <a:pt x="2552" y="112640"/>
                </a:lnTo>
                <a:lnTo>
                  <a:pt x="4622" y="113778"/>
                </a:lnTo>
                <a:lnTo>
                  <a:pt x="17016" y="120120"/>
                </a:lnTo>
                <a:lnTo>
                  <a:pt x="22202" y="121741"/>
                </a:lnTo>
                <a:lnTo>
                  <a:pt x="27644" y="122822"/>
                </a:lnTo>
                <a:lnTo>
                  <a:pt x="33256" y="123542"/>
                </a:lnTo>
                <a:lnTo>
                  <a:pt x="39974" y="123030"/>
                </a:lnTo>
                <a:lnTo>
                  <a:pt x="47429" y="121697"/>
                </a:lnTo>
                <a:lnTo>
                  <a:pt x="55376" y="119816"/>
                </a:lnTo>
                <a:lnTo>
                  <a:pt x="62658" y="117569"/>
                </a:lnTo>
                <a:lnTo>
                  <a:pt x="69498" y="115080"/>
                </a:lnTo>
                <a:lnTo>
                  <a:pt x="76041" y="112428"/>
                </a:lnTo>
                <a:lnTo>
                  <a:pt x="82388" y="108675"/>
                </a:lnTo>
                <a:lnTo>
                  <a:pt x="88604" y="104189"/>
                </a:lnTo>
                <a:lnTo>
                  <a:pt x="94732" y="99214"/>
                </a:lnTo>
                <a:lnTo>
                  <a:pt x="100802" y="93913"/>
                </a:lnTo>
                <a:lnTo>
                  <a:pt x="106833" y="88395"/>
                </a:lnTo>
                <a:lnTo>
                  <a:pt x="112838" y="82732"/>
                </a:lnTo>
                <a:lnTo>
                  <a:pt x="116841" y="75979"/>
                </a:lnTo>
                <a:lnTo>
                  <a:pt x="119510" y="68501"/>
                </a:lnTo>
                <a:lnTo>
                  <a:pt x="121289" y="60540"/>
                </a:lnTo>
                <a:lnTo>
                  <a:pt x="123467" y="53247"/>
                </a:lnTo>
                <a:lnTo>
                  <a:pt x="125912" y="46401"/>
                </a:lnTo>
                <a:lnTo>
                  <a:pt x="128534" y="39853"/>
                </a:lnTo>
                <a:lnTo>
                  <a:pt x="130281" y="33503"/>
                </a:lnTo>
                <a:lnTo>
                  <a:pt x="131447" y="27286"/>
                </a:lnTo>
                <a:lnTo>
                  <a:pt x="132224" y="21156"/>
                </a:lnTo>
                <a:lnTo>
                  <a:pt x="131749" y="16078"/>
                </a:lnTo>
                <a:lnTo>
                  <a:pt x="130441" y="11700"/>
                </a:lnTo>
                <a:lnTo>
                  <a:pt x="124945" y="171"/>
                </a:lnTo>
                <a:lnTo>
                  <a:pt x="124876" y="9509"/>
                </a:lnTo>
                <a:lnTo>
                  <a:pt x="124848" y="76761"/>
                </a:lnTo>
                <a:lnTo>
                  <a:pt x="125840" y="87874"/>
                </a:lnTo>
                <a:lnTo>
                  <a:pt x="127494" y="99252"/>
                </a:lnTo>
                <a:lnTo>
                  <a:pt x="129588" y="110805"/>
                </a:lnTo>
                <a:lnTo>
                  <a:pt x="132969" y="121484"/>
                </a:lnTo>
                <a:lnTo>
                  <a:pt x="137207" y="131580"/>
                </a:lnTo>
                <a:lnTo>
                  <a:pt x="153527" y="164430"/>
                </a:lnTo>
                <a:lnTo>
                  <a:pt x="156866" y="170133"/>
                </a:lnTo>
                <a:lnTo>
                  <a:pt x="160084" y="174927"/>
                </a:lnTo>
                <a:lnTo>
                  <a:pt x="169496" y="18749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SMARTInkAnnotation601"/>
          <p:cNvSpPr/>
          <p:nvPr/>
        </p:nvSpPr>
        <p:spPr>
          <a:xfrm>
            <a:off x="2294930" y="383977"/>
            <a:ext cx="1732360" cy="223243"/>
          </a:xfrm>
          <a:custGeom>
            <a:avLst/>
            <a:gdLst/>
            <a:ahLst/>
            <a:cxnLst/>
            <a:rect l="0" t="0" r="0" b="0"/>
            <a:pathLst>
              <a:path w="1732360" h="223243">
                <a:moveTo>
                  <a:pt x="0" y="223242"/>
                </a:moveTo>
                <a:lnTo>
                  <a:pt x="0" y="218501"/>
                </a:lnTo>
                <a:lnTo>
                  <a:pt x="992" y="217105"/>
                </a:lnTo>
                <a:lnTo>
                  <a:pt x="2646" y="216174"/>
                </a:lnTo>
                <a:lnTo>
                  <a:pt x="7129" y="215140"/>
                </a:lnTo>
                <a:lnTo>
                  <a:pt x="39902" y="213341"/>
                </a:lnTo>
                <a:lnTo>
                  <a:pt x="57904" y="208182"/>
                </a:lnTo>
                <a:lnTo>
                  <a:pt x="109520" y="204636"/>
                </a:lnTo>
                <a:lnTo>
                  <a:pt x="162377" y="198363"/>
                </a:lnTo>
                <a:lnTo>
                  <a:pt x="205869" y="194373"/>
                </a:lnTo>
                <a:lnTo>
                  <a:pt x="252821" y="189553"/>
                </a:lnTo>
                <a:lnTo>
                  <a:pt x="287982" y="187433"/>
                </a:lnTo>
                <a:lnTo>
                  <a:pt x="326760" y="183183"/>
                </a:lnTo>
                <a:lnTo>
                  <a:pt x="367145" y="180633"/>
                </a:lnTo>
                <a:lnTo>
                  <a:pt x="408246" y="178508"/>
                </a:lnTo>
                <a:lnTo>
                  <a:pt x="449664" y="174256"/>
                </a:lnTo>
                <a:lnTo>
                  <a:pt x="586923" y="157638"/>
                </a:lnTo>
                <a:lnTo>
                  <a:pt x="636894" y="154397"/>
                </a:lnTo>
                <a:lnTo>
                  <a:pt x="688868" y="151964"/>
                </a:lnTo>
                <a:lnTo>
                  <a:pt x="741734" y="147576"/>
                </a:lnTo>
                <a:lnTo>
                  <a:pt x="769325" y="144024"/>
                </a:lnTo>
                <a:lnTo>
                  <a:pt x="797641" y="139672"/>
                </a:lnTo>
                <a:lnTo>
                  <a:pt x="826440" y="134787"/>
                </a:lnTo>
                <a:lnTo>
                  <a:pt x="856554" y="131530"/>
                </a:lnTo>
                <a:lnTo>
                  <a:pt x="887543" y="129358"/>
                </a:lnTo>
                <a:lnTo>
                  <a:pt x="919118" y="127910"/>
                </a:lnTo>
                <a:lnTo>
                  <a:pt x="980658" y="123656"/>
                </a:lnTo>
                <a:lnTo>
                  <a:pt x="1130882" y="109953"/>
                </a:lnTo>
                <a:lnTo>
                  <a:pt x="1275153" y="95226"/>
                </a:lnTo>
                <a:lnTo>
                  <a:pt x="1375626" y="83339"/>
                </a:lnTo>
                <a:lnTo>
                  <a:pt x="1484580" y="68460"/>
                </a:lnTo>
                <a:lnTo>
                  <a:pt x="1504666" y="64491"/>
                </a:lnTo>
                <a:lnTo>
                  <a:pt x="1524009" y="59861"/>
                </a:lnTo>
                <a:lnTo>
                  <a:pt x="1542857" y="54790"/>
                </a:lnTo>
                <a:lnTo>
                  <a:pt x="1577029" y="46510"/>
                </a:lnTo>
                <a:lnTo>
                  <a:pt x="1593087" y="42913"/>
                </a:lnTo>
                <a:lnTo>
                  <a:pt x="1608753" y="38530"/>
                </a:lnTo>
                <a:lnTo>
                  <a:pt x="1624158" y="33624"/>
                </a:lnTo>
                <a:lnTo>
                  <a:pt x="1704463" y="6353"/>
                </a:lnTo>
                <a:lnTo>
                  <a:pt x="173235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2" name="SMARTInkAnnotation602"/>
          <p:cNvSpPr/>
          <p:nvPr/>
        </p:nvSpPr>
        <p:spPr>
          <a:xfrm>
            <a:off x="4795242" y="125594"/>
            <a:ext cx="312540" cy="302985"/>
          </a:xfrm>
          <a:custGeom>
            <a:avLst/>
            <a:gdLst/>
            <a:ahLst/>
            <a:cxnLst/>
            <a:rect l="0" t="0" r="0" b="0"/>
            <a:pathLst>
              <a:path w="312540" h="302985">
                <a:moveTo>
                  <a:pt x="0" y="142297"/>
                </a:moveTo>
                <a:lnTo>
                  <a:pt x="0" y="154725"/>
                </a:lnTo>
                <a:lnTo>
                  <a:pt x="2646" y="163034"/>
                </a:lnTo>
                <a:lnTo>
                  <a:pt x="4740" y="168028"/>
                </a:lnTo>
                <a:lnTo>
                  <a:pt x="7129" y="173341"/>
                </a:lnTo>
                <a:lnTo>
                  <a:pt x="12429" y="184537"/>
                </a:lnTo>
                <a:lnTo>
                  <a:pt x="29812" y="219737"/>
                </a:lnTo>
                <a:lnTo>
                  <a:pt x="33765" y="225674"/>
                </a:lnTo>
                <a:lnTo>
                  <a:pt x="38385" y="231616"/>
                </a:lnTo>
                <a:lnTo>
                  <a:pt x="43449" y="237561"/>
                </a:lnTo>
                <a:lnTo>
                  <a:pt x="51723" y="246814"/>
                </a:lnTo>
                <a:lnTo>
                  <a:pt x="58706" y="255225"/>
                </a:lnTo>
                <a:lnTo>
                  <a:pt x="61958" y="260246"/>
                </a:lnTo>
                <a:lnTo>
                  <a:pt x="65118" y="265578"/>
                </a:lnTo>
                <a:lnTo>
                  <a:pt x="71275" y="274148"/>
                </a:lnTo>
                <a:lnTo>
                  <a:pt x="74305" y="277823"/>
                </a:lnTo>
                <a:lnTo>
                  <a:pt x="77673" y="284551"/>
                </a:lnTo>
                <a:lnTo>
                  <a:pt x="78572" y="287735"/>
                </a:lnTo>
                <a:lnTo>
                  <a:pt x="82215" y="293917"/>
                </a:lnTo>
                <a:lnTo>
                  <a:pt x="89261" y="302984"/>
                </a:lnTo>
                <a:lnTo>
                  <a:pt x="89294" y="285857"/>
                </a:lnTo>
                <a:lnTo>
                  <a:pt x="88303" y="280668"/>
                </a:lnTo>
                <a:lnTo>
                  <a:pt x="86650" y="275224"/>
                </a:lnTo>
                <a:lnTo>
                  <a:pt x="84555" y="269610"/>
                </a:lnTo>
                <a:lnTo>
                  <a:pt x="82168" y="263883"/>
                </a:lnTo>
                <a:lnTo>
                  <a:pt x="79583" y="258081"/>
                </a:lnTo>
                <a:lnTo>
                  <a:pt x="76868" y="252228"/>
                </a:lnTo>
                <a:lnTo>
                  <a:pt x="74066" y="245350"/>
                </a:lnTo>
                <a:lnTo>
                  <a:pt x="71205" y="237788"/>
                </a:lnTo>
                <a:lnTo>
                  <a:pt x="68306" y="229770"/>
                </a:lnTo>
                <a:lnTo>
                  <a:pt x="64389" y="221448"/>
                </a:lnTo>
                <a:lnTo>
                  <a:pt x="59793" y="212924"/>
                </a:lnTo>
                <a:lnTo>
                  <a:pt x="54745" y="204264"/>
                </a:lnTo>
                <a:lnTo>
                  <a:pt x="49395" y="196507"/>
                </a:lnTo>
                <a:lnTo>
                  <a:pt x="43844" y="189351"/>
                </a:lnTo>
                <a:lnTo>
                  <a:pt x="38159" y="182596"/>
                </a:lnTo>
                <a:lnTo>
                  <a:pt x="33377" y="175116"/>
                </a:lnTo>
                <a:lnTo>
                  <a:pt x="29196" y="167152"/>
                </a:lnTo>
                <a:lnTo>
                  <a:pt x="21906" y="151359"/>
                </a:lnTo>
                <a:lnTo>
                  <a:pt x="15358" y="137725"/>
                </a:lnTo>
                <a:lnTo>
                  <a:pt x="13215" y="130319"/>
                </a:lnTo>
                <a:lnTo>
                  <a:pt x="11787" y="122406"/>
                </a:lnTo>
                <a:lnTo>
                  <a:pt x="10834" y="114153"/>
                </a:lnTo>
                <a:lnTo>
                  <a:pt x="10200" y="106667"/>
                </a:lnTo>
                <a:lnTo>
                  <a:pt x="9776" y="99692"/>
                </a:lnTo>
                <a:lnTo>
                  <a:pt x="9494" y="93058"/>
                </a:lnTo>
                <a:lnTo>
                  <a:pt x="10298" y="86650"/>
                </a:lnTo>
                <a:lnTo>
                  <a:pt x="11827" y="80394"/>
                </a:lnTo>
                <a:lnTo>
                  <a:pt x="21408" y="51355"/>
                </a:lnTo>
                <a:lnTo>
                  <a:pt x="25186" y="43966"/>
                </a:lnTo>
                <a:lnTo>
                  <a:pt x="29689" y="37055"/>
                </a:lnTo>
                <a:lnTo>
                  <a:pt x="34676" y="30464"/>
                </a:lnTo>
                <a:lnTo>
                  <a:pt x="39984" y="25077"/>
                </a:lnTo>
                <a:lnTo>
                  <a:pt x="45508" y="20494"/>
                </a:lnTo>
                <a:lnTo>
                  <a:pt x="51175" y="16446"/>
                </a:lnTo>
                <a:lnTo>
                  <a:pt x="56937" y="12756"/>
                </a:lnTo>
                <a:lnTo>
                  <a:pt x="62763" y="9303"/>
                </a:lnTo>
                <a:lnTo>
                  <a:pt x="68630" y="6009"/>
                </a:lnTo>
                <a:lnTo>
                  <a:pt x="74527" y="3813"/>
                </a:lnTo>
                <a:lnTo>
                  <a:pt x="80443" y="2349"/>
                </a:lnTo>
                <a:lnTo>
                  <a:pt x="86371" y="1373"/>
                </a:lnTo>
                <a:lnTo>
                  <a:pt x="92307" y="723"/>
                </a:lnTo>
                <a:lnTo>
                  <a:pt x="98249" y="289"/>
                </a:lnTo>
                <a:lnTo>
                  <a:pt x="104195" y="0"/>
                </a:lnTo>
                <a:lnTo>
                  <a:pt x="109151" y="799"/>
                </a:lnTo>
                <a:lnTo>
                  <a:pt x="117303" y="4333"/>
                </a:lnTo>
                <a:lnTo>
                  <a:pt x="124234" y="11857"/>
                </a:lnTo>
                <a:lnTo>
                  <a:pt x="127471" y="16642"/>
                </a:lnTo>
                <a:lnTo>
                  <a:pt x="130621" y="21816"/>
                </a:lnTo>
                <a:lnTo>
                  <a:pt x="133714" y="27249"/>
                </a:lnTo>
                <a:lnTo>
                  <a:pt x="136768" y="32856"/>
                </a:lnTo>
                <a:lnTo>
                  <a:pt x="138803" y="39571"/>
                </a:lnTo>
                <a:lnTo>
                  <a:pt x="140161" y="47024"/>
                </a:lnTo>
                <a:lnTo>
                  <a:pt x="141066" y="54969"/>
                </a:lnTo>
                <a:lnTo>
                  <a:pt x="140676" y="64234"/>
                </a:lnTo>
                <a:lnTo>
                  <a:pt x="139425" y="74380"/>
                </a:lnTo>
                <a:lnTo>
                  <a:pt x="137599" y="85113"/>
                </a:lnTo>
                <a:lnTo>
                  <a:pt x="136381" y="95244"/>
                </a:lnTo>
                <a:lnTo>
                  <a:pt x="135569" y="104975"/>
                </a:lnTo>
                <a:lnTo>
                  <a:pt x="135028" y="114439"/>
                </a:lnTo>
                <a:lnTo>
                  <a:pt x="133674" y="123725"/>
                </a:lnTo>
                <a:lnTo>
                  <a:pt x="131781" y="132892"/>
                </a:lnTo>
                <a:lnTo>
                  <a:pt x="129526" y="141980"/>
                </a:lnTo>
                <a:lnTo>
                  <a:pt x="127030" y="151015"/>
                </a:lnTo>
                <a:lnTo>
                  <a:pt x="121611" y="168992"/>
                </a:lnTo>
                <a:lnTo>
                  <a:pt x="119770" y="176961"/>
                </a:lnTo>
                <a:lnTo>
                  <a:pt x="118542" y="184257"/>
                </a:lnTo>
                <a:lnTo>
                  <a:pt x="117723" y="191106"/>
                </a:lnTo>
                <a:lnTo>
                  <a:pt x="117178" y="196665"/>
                </a:lnTo>
                <a:lnTo>
                  <a:pt x="116571" y="205486"/>
                </a:lnTo>
                <a:lnTo>
                  <a:pt x="116302" y="212714"/>
                </a:lnTo>
                <a:lnTo>
                  <a:pt x="116230" y="216031"/>
                </a:lnTo>
                <a:lnTo>
                  <a:pt x="117174" y="219234"/>
                </a:lnTo>
                <a:lnTo>
                  <a:pt x="120869" y="225439"/>
                </a:lnTo>
                <a:lnTo>
                  <a:pt x="123243" y="227490"/>
                </a:lnTo>
                <a:lnTo>
                  <a:pt x="125818" y="228858"/>
                </a:lnTo>
                <a:lnTo>
                  <a:pt x="131325" y="230378"/>
                </a:lnTo>
                <a:lnTo>
                  <a:pt x="140997" y="231233"/>
                </a:lnTo>
                <a:lnTo>
                  <a:pt x="150639" y="231433"/>
                </a:lnTo>
                <a:lnTo>
                  <a:pt x="156981" y="230495"/>
                </a:lnTo>
                <a:lnTo>
                  <a:pt x="164186" y="228876"/>
                </a:lnTo>
                <a:lnTo>
                  <a:pt x="171964" y="226806"/>
                </a:lnTo>
                <a:lnTo>
                  <a:pt x="179135" y="224433"/>
                </a:lnTo>
                <a:lnTo>
                  <a:pt x="185900" y="221859"/>
                </a:lnTo>
                <a:lnTo>
                  <a:pt x="192394" y="219150"/>
                </a:lnTo>
                <a:lnTo>
                  <a:pt x="199700" y="215361"/>
                </a:lnTo>
                <a:lnTo>
                  <a:pt x="207548" y="210850"/>
                </a:lnTo>
                <a:lnTo>
                  <a:pt x="215756" y="205858"/>
                </a:lnTo>
                <a:lnTo>
                  <a:pt x="223212" y="201538"/>
                </a:lnTo>
                <a:lnTo>
                  <a:pt x="236789" y="194092"/>
                </a:lnTo>
                <a:lnTo>
                  <a:pt x="244179" y="189725"/>
                </a:lnTo>
                <a:lnTo>
                  <a:pt x="267810" y="175091"/>
                </a:lnTo>
                <a:lnTo>
                  <a:pt x="274783" y="171105"/>
                </a:lnTo>
                <a:lnTo>
                  <a:pt x="281415" y="167455"/>
                </a:lnTo>
                <a:lnTo>
                  <a:pt x="286829" y="164030"/>
                </a:lnTo>
                <a:lnTo>
                  <a:pt x="295490" y="157578"/>
                </a:lnTo>
                <a:lnTo>
                  <a:pt x="302646" y="154049"/>
                </a:lnTo>
                <a:lnTo>
                  <a:pt x="312539" y="151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3" name="SMARTInkAnnotation603"/>
          <p:cNvSpPr/>
          <p:nvPr/>
        </p:nvSpPr>
        <p:spPr>
          <a:xfrm>
            <a:off x="5054312" y="214477"/>
            <a:ext cx="175902" cy="176508"/>
          </a:xfrm>
          <a:custGeom>
            <a:avLst/>
            <a:gdLst/>
            <a:ahLst/>
            <a:cxnLst/>
            <a:rect l="0" t="0" r="0" b="0"/>
            <a:pathLst>
              <a:path w="175902" h="176508">
                <a:moveTo>
                  <a:pt x="8821" y="80203"/>
                </a:moveTo>
                <a:lnTo>
                  <a:pt x="0" y="80203"/>
                </a:lnTo>
                <a:lnTo>
                  <a:pt x="7589" y="80203"/>
                </a:lnTo>
                <a:lnTo>
                  <a:pt x="8000" y="81195"/>
                </a:lnTo>
                <a:lnTo>
                  <a:pt x="8456" y="84943"/>
                </a:lnTo>
                <a:lnTo>
                  <a:pt x="9570" y="86340"/>
                </a:lnTo>
                <a:lnTo>
                  <a:pt x="11304" y="87271"/>
                </a:lnTo>
                <a:lnTo>
                  <a:pt x="15878" y="88305"/>
                </a:lnTo>
                <a:lnTo>
                  <a:pt x="21217" y="88765"/>
                </a:lnTo>
                <a:lnTo>
                  <a:pt x="26898" y="88969"/>
                </a:lnTo>
                <a:lnTo>
                  <a:pt x="38629" y="89100"/>
                </a:lnTo>
                <a:lnTo>
                  <a:pt x="42584" y="88119"/>
                </a:lnTo>
                <a:lnTo>
                  <a:pt x="47205" y="86472"/>
                </a:lnTo>
                <a:lnTo>
                  <a:pt x="52270" y="84382"/>
                </a:lnTo>
                <a:lnTo>
                  <a:pt x="56638" y="82989"/>
                </a:lnTo>
                <a:lnTo>
                  <a:pt x="60543" y="82060"/>
                </a:lnTo>
                <a:lnTo>
                  <a:pt x="64138" y="81441"/>
                </a:lnTo>
                <a:lnTo>
                  <a:pt x="68519" y="80036"/>
                </a:lnTo>
                <a:lnTo>
                  <a:pt x="73424" y="78107"/>
                </a:lnTo>
                <a:lnTo>
                  <a:pt x="78679" y="75829"/>
                </a:lnTo>
                <a:lnTo>
                  <a:pt x="84166" y="72326"/>
                </a:lnTo>
                <a:lnTo>
                  <a:pt x="89809" y="68006"/>
                </a:lnTo>
                <a:lnTo>
                  <a:pt x="95555" y="63142"/>
                </a:lnTo>
                <a:lnTo>
                  <a:pt x="102362" y="58907"/>
                </a:lnTo>
                <a:lnTo>
                  <a:pt x="109877" y="55092"/>
                </a:lnTo>
                <a:lnTo>
                  <a:pt x="117863" y="51556"/>
                </a:lnTo>
                <a:lnTo>
                  <a:pt x="124180" y="48206"/>
                </a:lnTo>
                <a:lnTo>
                  <a:pt x="129383" y="44981"/>
                </a:lnTo>
                <a:lnTo>
                  <a:pt x="133844" y="41839"/>
                </a:lnTo>
                <a:lnTo>
                  <a:pt x="138803" y="37760"/>
                </a:lnTo>
                <a:lnTo>
                  <a:pt x="144093" y="33056"/>
                </a:lnTo>
                <a:lnTo>
                  <a:pt x="149603" y="27935"/>
                </a:lnTo>
                <a:lnTo>
                  <a:pt x="153277" y="23530"/>
                </a:lnTo>
                <a:lnTo>
                  <a:pt x="155727" y="19600"/>
                </a:lnTo>
                <a:lnTo>
                  <a:pt x="157360" y="15989"/>
                </a:lnTo>
                <a:lnTo>
                  <a:pt x="158449" y="12589"/>
                </a:lnTo>
                <a:lnTo>
                  <a:pt x="159174" y="9330"/>
                </a:lnTo>
                <a:lnTo>
                  <a:pt x="160339" y="1711"/>
                </a:lnTo>
                <a:lnTo>
                  <a:pt x="158450" y="1086"/>
                </a:lnTo>
                <a:lnTo>
                  <a:pt x="155206" y="669"/>
                </a:lnTo>
                <a:lnTo>
                  <a:pt x="151060" y="391"/>
                </a:lnTo>
                <a:lnTo>
                  <a:pt x="146311" y="206"/>
                </a:lnTo>
                <a:lnTo>
                  <a:pt x="135743" y="0"/>
                </a:lnTo>
                <a:lnTo>
                  <a:pt x="130146" y="1930"/>
                </a:lnTo>
                <a:lnTo>
                  <a:pt x="124431" y="5200"/>
                </a:lnTo>
                <a:lnTo>
                  <a:pt x="118636" y="9365"/>
                </a:lnTo>
                <a:lnTo>
                  <a:pt x="112789" y="14126"/>
                </a:lnTo>
                <a:lnTo>
                  <a:pt x="106906" y="19285"/>
                </a:lnTo>
                <a:lnTo>
                  <a:pt x="101000" y="24708"/>
                </a:lnTo>
                <a:lnTo>
                  <a:pt x="89147" y="36025"/>
                </a:lnTo>
                <a:lnTo>
                  <a:pt x="83207" y="41821"/>
                </a:lnTo>
                <a:lnTo>
                  <a:pt x="77264" y="48662"/>
                </a:lnTo>
                <a:lnTo>
                  <a:pt x="71317" y="56199"/>
                </a:lnTo>
                <a:lnTo>
                  <a:pt x="65368" y="64200"/>
                </a:lnTo>
                <a:lnTo>
                  <a:pt x="53466" y="81028"/>
                </a:lnTo>
                <a:lnTo>
                  <a:pt x="47514" y="89683"/>
                </a:lnTo>
                <a:lnTo>
                  <a:pt x="42554" y="97437"/>
                </a:lnTo>
                <a:lnTo>
                  <a:pt x="38254" y="104591"/>
                </a:lnTo>
                <a:lnTo>
                  <a:pt x="34397" y="111344"/>
                </a:lnTo>
                <a:lnTo>
                  <a:pt x="31824" y="117831"/>
                </a:lnTo>
                <a:lnTo>
                  <a:pt x="30109" y="124140"/>
                </a:lnTo>
                <a:lnTo>
                  <a:pt x="28966" y="130330"/>
                </a:lnTo>
                <a:lnTo>
                  <a:pt x="29197" y="136441"/>
                </a:lnTo>
                <a:lnTo>
                  <a:pt x="30342" y="142500"/>
                </a:lnTo>
                <a:lnTo>
                  <a:pt x="32098" y="148523"/>
                </a:lnTo>
                <a:lnTo>
                  <a:pt x="34261" y="153531"/>
                </a:lnTo>
                <a:lnTo>
                  <a:pt x="36695" y="157862"/>
                </a:lnTo>
                <a:lnTo>
                  <a:pt x="39310" y="161741"/>
                </a:lnTo>
                <a:lnTo>
                  <a:pt x="43037" y="165319"/>
                </a:lnTo>
                <a:lnTo>
                  <a:pt x="47507" y="168697"/>
                </a:lnTo>
                <a:lnTo>
                  <a:pt x="52471" y="171941"/>
                </a:lnTo>
                <a:lnTo>
                  <a:pt x="58757" y="174104"/>
                </a:lnTo>
                <a:lnTo>
                  <a:pt x="65924" y="175546"/>
                </a:lnTo>
                <a:lnTo>
                  <a:pt x="73679" y="176507"/>
                </a:lnTo>
                <a:lnTo>
                  <a:pt x="82817" y="176156"/>
                </a:lnTo>
                <a:lnTo>
                  <a:pt x="92878" y="174929"/>
                </a:lnTo>
                <a:lnTo>
                  <a:pt x="103554" y="173119"/>
                </a:lnTo>
                <a:lnTo>
                  <a:pt x="113648" y="171913"/>
                </a:lnTo>
                <a:lnTo>
                  <a:pt x="123355" y="171108"/>
                </a:lnTo>
                <a:lnTo>
                  <a:pt x="132801" y="170572"/>
                </a:lnTo>
                <a:lnTo>
                  <a:pt x="142076" y="169223"/>
                </a:lnTo>
                <a:lnTo>
                  <a:pt x="151236" y="167331"/>
                </a:lnTo>
                <a:lnTo>
                  <a:pt x="160319" y="165077"/>
                </a:lnTo>
                <a:lnTo>
                  <a:pt x="168359" y="162582"/>
                </a:lnTo>
                <a:lnTo>
                  <a:pt x="175702" y="159927"/>
                </a:lnTo>
                <a:lnTo>
                  <a:pt x="175901" y="1598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4" name="SMARTInkAnnotation604"/>
          <p:cNvSpPr/>
          <p:nvPr/>
        </p:nvSpPr>
        <p:spPr>
          <a:xfrm>
            <a:off x="5279209" y="178629"/>
            <a:ext cx="185761" cy="178560"/>
          </a:xfrm>
          <a:custGeom>
            <a:avLst/>
            <a:gdLst/>
            <a:ahLst/>
            <a:cxnLst/>
            <a:rect l="0" t="0" r="0" b="0"/>
            <a:pathLst>
              <a:path w="185761" h="178560">
                <a:moveTo>
                  <a:pt x="132182" y="17824"/>
                </a:moveTo>
                <a:lnTo>
                  <a:pt x="127442" y="17824"/>
                </a:lnTo>
                <a:lnTo>
                  <a:pt x="126044" y="16832"/>
                </a:lnTo>
                <a:lnTo>
                  <a:pt x="125113" y="15178"/>
                </a:lnTo>
                <a:lnTo>
                  <a:pt x="123620" y="10136"/>
                </a:lnTo>
                <a:lnTo>
                  <a:pt x="120769" y="6800"/>
                </a:lnTo>
                <a:lnTo>
                  <a:pt x="118620" y="4522"/>
                </a:lnTo>
                <a:lnTo>
                  <a:pt x="116195" y="3003"/>
                </a:lnTo>
                <a:lnTo>
                  <a:pt x="110855" y="1315"/>
                </a:lnTo>
                <a:lnTo>
                  <a:pt x="105174" y="565"/>
                </a:lnTo>
                <a:lnTo>
                  <a:pt x="102270" y="365"/>
                </a:lnTo>
                <a:lnTo>
                  <a:pt x="99343" y="231"/>
                </a:lnTo>
                <a:lnTo>
                  <a:pt x="93443" y="83"/>
                </a:lnTo>
                <a:lnTo>
                  <a:pt x="84544" y="0"/>
                </a:lnTo>
                <a:lnTo>
                  <a:pt x="81572" y="980"/>
                </a:lnTo>
                <a:lnTo>
                  <a:pt x="78597" y="2626"/>
                </a:lnTo>
                <a:lnTo>
                  <a:pt x="75623" y="4716"/>
                </a:lnTo>
                <a:lnTo>
                  <a:pt x="72648" y="7101"/>
                </a:lnTo>
                <a:lnTo>
                  <a:pt x="69671" y="9683"/>
                </a:lnTo>
                <a:lnTo>
                  <a:pt x="66695" y="12397"/>
                </a:lnTo>
                <a:lnTo>
                  <a:pt x="63720" y="16190"/>
                </a:lnTo>
                <a:lnTo>
                  <a:pt x="60743" y="20704"/>
                </a:lnTo>
                <a:lnTo>
                  <a:pt x="57767" y="25697"/>
                </a:lnTo>
                <a:lnTo>
                  <a:pt x="54791" y="30018"/>
                </a:lnTo>
                <a:lnTo>
                  <a:pt x="51814" y="33891"/>
                </a:lnTo>
                <a:lnTo>
                  <a:pt x="48838" y="37465"/>
                </a:lnTo>
                <a:lnTo>
                  <a:pt x="45861" y="41832"/>
                </a:lnTo>
                <a:lnTo>
                  <a:pt x="42885" y="46728"/>
                </a:lnTo>
                <a:lnTo>
                  <a:pt x="39908" y="51976"/>
                </a:lnTo>
                <a:lnTo>
                  <a:pt x="36931" y="58451"/>
                </a:lnTo>
                <a:lnTo>
                  <a:pt x="33955" y="65745"/>
                </a:lnTo>
                <a:lnTo>
                  <a:pt x="30979" y="73584"/>
                </a:lnTo>
                <a:lnTo>
                  <a:pt x="28002" y="80794"/>
                </a:lnTo>
                <a:lnTo>
                  <a:pt x="25025" y="87585"/>
                </a:lnTo>
                <a:lnTo>
                  <a:pt x="19072" y="100423"/>
                </a:lnTo>
                <a:lnTo>
                  <a:pt x="4189" y="130835"/>
                </a:lnTo>
                <a:lnTo>
                  <a:pt x="2205" y="135829"/>
                </a:lnTo>
                <a:lnTo>
                  <a:pt x="882" y="140150"/>
                </a:lnTo>
                <a:lnTo>
                  <a:pt x="0" y="144023"/>
                </a:lnTo>
                <a:lnTo>
                  <a:pt x="404" y="147598"/>
                </a:lnTo>
                <a:lnTo>
                  <a:pt x="1665" y="150973"/>
                </a:lnTo>
                <a:lnTo>
                  <a:pt x="3499" y="154215"/>
                </a:lnTo>
                <a:lnTo>
                  <a:pt x="6706" y="156376"/>
                </a:lnTo>
                <a:lnTo>
                  <a:pt x="10828" y="157817"/>
                </a:lnTo>
                <a:lnTo>
                  <a:pt x="15560" y="158778"/>
                </a:lnTo>
                <a:lnTo>
                  <a:pt x="19707" y="159418"/>
                </a:lnTo>
                <a:lnTo>
                  <a:pt x="23464" y="159845"/>
                </a:lnTo>
                <a:lnTo>
                  <a:pt x="26961" y="160130"/>
                </a:lnTo>
                <a:lnTo>
                  <a:pt x="31277" y="159327"/>
                </a:lnTo>
                <a:lnTo>
                  <a:pt x="36138" y="157800"/>
                </a:lnTo>
                <a:lnTo>
                  <a:pt x="41364" y="155790"/>
                </a:lnTo>
                <a:lnTo>
                  <a:pt x="46831" y="153458"/>
                </a:lnTo>
                <a:lnTo>
                  <a:pt x="58199" y="148220"/>
                </a:lnTo>
                <a:lnTo>
                  <a:pt x="63016" y="145435"/>
                </a:lnTo>
                <a:lnTo>
                  <a:pt x="67219" y="142585"/>
                </a:lnTo>
                <a:lnTo>
                  <a:pt x="71014" y="139694"/>
                </a:lnTo>
                <a:lnTo>
                  <a:pt x="75528" y="135781"/>
                </a:lnTo>
                <a:lnTo>
                  <a:pt x="80522" y="131189"/>
                </a:lnTo>
                <a:lnTo>
                  <a:pt x="85835" y="126143"/>
                </a:lnTo>
                <a:lnTo>
                  <a:pt x="90370" y="119802"/>
                </a:lnTo>
                <a:lnTo>
                  <a:pt x="94385" y="112599"/>
                </a:lnTo>
                <a:lnTo>
                  <a:pt x="104776" y="90885"/>
                </a:lnTo>
                <a:lnTo>
                  <a:pt x="117177" y="65770"/>
                </a:lnTo>
                <a:lnTo>
                  <a:pt x="119202" y="60702"/>
                </a:lnTo>
                <a:lnTo>
                  <a:pt x="120552" y="56331"/>
                </a:lnTo>
                <a:lnTo>
                  <a:pt x="121452" y="52425"/>
                </a:lnTo>
                <a:lnTo>
                  <a:pt x="122052" y="48829"/>
                </a:lnTo>
                <a:lnTo>
                  <a:pt x="122452" y="45439"/>
                </a:lnTo>
                <a:lnTo>
                  <a:pt x="122719" y="42187"/>
                </a:lnTo>
                <a:lnTo>
                  <a:pt x="122896" y="39027"/>
                </a:lnTo>
                <a:lnTo>
                  <a:pt x="123238" y="27291"/>
                </a:lnTo>
                <a:lnTo>
                  <a:pt x="123252" y="52499"/>
                </a:lnTo>
                <a:lnTo>
                  <a:pt x="124244" y="58800"/>
                </a:lnTo>
                <a:lnTo>
                  <a:pt x="125898" y="65977"/>
                </a:lnTo>
                <a:lnTo>
                  <a:pt x="127992" y="73739"/>
                </a:lnTo>
                <a:lnTo>
                  <a:pt x="130381" y="80897"/>
                </a:lnTo>
                <a:lnTo>
                  <a:pt x="132965" y="87654"/>
                </a:lnTo>
                <a:lnTo>
                  <a:pt x="135681" y="94143"/>
                </a:lnTo>
                <a:lnTo>
                  <a:pt x="138483" y="100453"/>
                </a:lnTo>
                <a:lnTo>
                  <a:pt x="144243" y="112757"/>
                </a:lnTo>
                <a:lnTo>
                  <a:pt x="153063" y="130839"/>
                </a:lnTo>
                <a:lnTo>
                  <a:pt x="157017" y="136824"/>
                </a:lnTo>
                <a:lnTo>
                  <a:pt x="161637" y="142798"/>
                </a:lnTo>
                <a:lnTo>
                  <a:pt x="166701" y="148765"/>
                </a:lnTo>
                <a:lnTo>
                  <a:pt x="171070" y="153735"/>
                </a:lnTo>
                <a:lnTo>
                  <a:pt x="178569" y="161904"/>
                </a:lnTo>
                <a:lnTo>
                  <a:pt x="180966" y="165471"/>
                </a:lnTo>
                <a:lnTo>
                  <a:pt x="182564" y="168841"/>
                </a:lnTo>
                <a:lnTo>
                  <a:pt x="185760" y="1785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5" name="SMARTInkAnnotation605"/>
          <p:cNvSpPr/>
          <p:nvPr/>
        </p:nvSpPr>
        <p:spPr>
          <a:xfrm>
            <a:off x="5527477" y="116086"/>
            <a:ext cx="169129" cy="267892"/>
          </a:xfrm>
          <a:custGeom>
            <a:avLst/>
            <a:gdLst/>
            <a:ahLst/>
            <a:cxnLst/>
            <a:rect l="0" t="0" r="0" b="0"/>
            <a:pathLst>
              <a:path w="169129" h="267892">
                <a:moveTo>
                  <a:pt x="0" y="0"/>
                </a:moveTo>
                <a:lnTo>
                  <a:pt x="0" y="7688"/>
                </a:lnTo>
                <a:lnTo>
                  <a:pt x="4740" y="13302"/>
                </a:lnTo>
                <a:lnTo>
                  <a:pt x="6136" y="15814"/>
                </a:lnTo>
                <a:lnTo>
                  <a:pt x="7688" y="21250"/>
                </a:lnTo>
                <a:lnTo>
                  <a:pt x="8377" y="26973"/>
                </a:lnTo>
                <a:lnTo>
                  <a:pt x="8561" y="29888"/>
                </a:lnTo>
                <a:lnTo>
                  <a:pt x="9676" y="33816"/>
                </a:lnTo>
                <a:lnTo>
                  <a:pt x="11412" y="38419"/>
                </a:lnTo>
                <a:lnTo>
                  <a:pt x="13561" y="43472"/>
                </a:lnTo>
                <a:lnTo>
                  <a:pt x="18594" y="54378"/>
                </a:lnTo>
                <a:lnTo>
                  <a:pt x="21326" y="60065"/>
                </a:lnTo>
                <a:lnTo>
                  <a:pt x="23147" y="65840"/>
                </a:lnTo>
                <a:lnTo>
                  <a:pt x="24360" y="71674"/>
                </a:lnTo>
                <a:lnTo>
                  <a:pt x="25170" y="77549"/>
                </a:lnTo>
                <a:lnTo>
                  <a:pt x="26701" y="84441"/>
                </a:lnTo>
                <a:lnTo>
                  <a:pt x="28715" y="92013"/>
                </a:lnTo>
                <a:lnTo>
                  <a:pt x="31049" y="100037"/>
                </a:lnTo>
                <a:lnTo>
                  <a:pt x="32605" y="108363"/>
                </a:lnTo>
                <a:lnTo>
                  <a:pt x="33644" y="116891"/>
                </a:lnTo>
                <a:lnTo>
                  <a:pt x="34335" y="125552"/>
                </a:lnTo>
                <a:lnTo>
                  <a:pt x="35788" y="134303"/>
                </a:lnTo>
                <a:lnTo>
                  <a:pt x="37749" y="143113"/>
                </a:lnTo>
                <a:lnTo>
                  <a:pt x="40049" y="151964"/>
                </a:lnTo>
                <a:lnTo>
                  <a:pt x="41582" y="160840"/>
                </a:lnTo>
                <a:lnTo>
                  <a:pt x="42604" y="169735"/>
                </a:lnTo>
                <a:lnTo>
                  <a:pt x="43285" y="178641"/>
                </a:lnTo>
                <a:lnTo>
                  <a:pt x="43739" y="186563"/>
                </a:lnTo>
                <a:lnTo>
                  <a:pt x="44244" y="200656"/>
                </a:lnTo>
                <a:lnTo>
                  <a:pt x="45371" y="207193"/>
                </a:lnTo>
                <a:lnTo>
                  <a:pt x="47114" y="213535"/>
                </a:lnTo>
                <a:lnTo>
                  <a:pt x="49269" y="219747"/>
                </a:lnTo>
                <a:lnTo>
                  <a:pt x="50705" y="225873"/>
                </a:lnTo>
                <a:lnTo>
                  <a:pt x="51662" y="231941"/>
                </a:lnTo>
                <a:lnTo>
                  <a:pt x="52301" y="237971"/>
                </a:lnTo>
                <a:lnTo>
                  <a:pt x="53719" y="242983"/>
                </a:lnTo>
                <a:lnTo>
                  <a:pt x="57940" y="251198"/>
                </a:lnTo>
                <a:lnTo>
                  <a:pt x="61154" y="256661"/>
                </a:lnTo>
                <a:lnTo>
                  <a:pt x="62597" y="257428"/>
                </a:lnTo>
                <a:lnTo>
                  <a:pt x="66847" y="258279"/>
                </a:lnTo>
                <a:lnTo>
                  <a:pt x="70077" y="258759"/>
                </a:lnTo>
                <a:lnTo>
                  <a:pt x="69538" y="257834"/>
                </a:lnTo>
                <a:lnTo>
                  <a:pt x="66294" y="254161"/>
                </a:lnTo>
                <a:lnTo>
                  <a:pt x="65031" y="250800"/>
                </a:lnTo>
                <a:lnTo>
                  <a:pt x="64189" y="246575"/>
                </a:lnTo>
                <a:lnTo>
                  <a:pt x="63629" y="241774"/>
                </a:lnTo>
                <a:lnTo>
                  <a:pt x="63255" y="236589"/>
                </a:lnTo>
                <a:lnTo>
                  <a:pt x="63006" y="231148"/>
                </a:lnTo>
                <a:lnTo>
                  <a:pt x="62729" y="218818"/>
                </a:lnTo>
                <a:lnTo>
                  <a:pt x="62606" y="203417"/>
                </a:lnTo>
                <a:lnTo>
                  <a:pt x="63565" y="196134"/>
                </a:lnTo>
                <a:lnTo>
                  <a:pt x="65197" y="189295"/>
                </a:lnTo>
                <a:lnTo>
                  <a:pt x="74945" y="159320"/>
                </a:lnTo>
                <a:lnTo>
                  <a:pt x="77744" y="151854"/>
                </a:lnTo>
                <a:lnTo>
                  <a:pt x="80602" y="144892"/>
                </a:lnTo>
                <a:lnTo>
                  <a:pt x="83501" y="138267"/>
                </a:lnTo>
                <a:lnTo>
                  <a:pt x="87417" y="132858"/>
                </a:lnTo>
                <a:lnTo>
                  <a:pt x="92012" y="128259"/>
                </a:lnTo>
                <a:lnTo>
                  <a:pt x="97060" y="124201"/>
                </a:lnTo>
                <a:lnTo>
                  <a:pt x="102410" y="120504"/>
                </a:lnTo>
                <a:lnTo>
                  <a:pt x="107960" y="117047"/>
                </a:lnTo>
                <a:lnTo>
                  <a:pt x="113645" y="113750"/>
                </a:lnTo>
                <a:lnTo>
                  <a:pt x="119420" y="111552"/>
                </a:lnTo>
                <a:lnTo>
                  <a:pt x="125253" y="110087"/>
                </a:lnTo>
                <a:lnTo>
                  <a:pt x="131127" y="109110"/>
                </a:lnTo>
                <a:lnTo>
                  <a:pt x="136035" y="108459"/>
                </a:lnTo>
                <a:lnTo>
                  <a:pt x="140299" y="108025"/>
                </a:lnTo>
                <a:lnTo>
                  <a:pt x="144134" y="107735"/>
                </a:lnTo>
                <a:lnTo>
                  <a:pt x="147684" y="108534"/>
                </a:lnTo>
                <a:lnTo>
                  <a:pt x="151041" y="110059"/>
                </a:lnTo>
                <a:lnTo>
                  <a:pt x="154272" y="112068"/>
                </a:lnTo>
                <a:lnTo>
                  <a:pt x="157418" y="114400"/>
                </a:lnTo>
                <a:lnTo>
                  <a:pt x="160508" y="116946"/>
                </a:lnTo>
                <a:lnTo>
                  <a:pt x="163560" y="119636"/>
                </a:lnTo>
                <a:lnTo>
                  <a:pt x="165594" y="122421"/>
                </a:lnTo>
                <a:lnTo>
                  <a:pt x="167855" y="128162"/>
                </a:lnTo>
                <a:lnTo>
                  <a:pt x="168458" y="132074"/>
                </a:lnTo>
                <a:lnTo>
                  <a:pt x="168860" y="136667"/>
                </a:lnTo>
                <a:lnTo>
                  <a:pt x="169128" y="141713"/>
                </a:lnTo>
                <a:lnTo>
                  <a:pt x="168314" y="148053"/>
                </a:lnTo>
                <a:lnTo>
                  <a:pt x="166779" y="155257"/>
                </a:lnTo>
                <a:lnTo>
                  <a:pt x="164764" y="163036"/>
                </a:lnTo>
                <a:lnTo>
                  <a:pt x="162429" y="170206"/>
                </a:lnTo>
                <a:lnTo>
                  <a:pt x="159879" y="176971"/>
                </a:lnTo>
                <a:lnTo>
                  <a:pt x="157187" y="183465"/>
                </a:lnTo>
                <a:lnTo>
                  <a:pt x="153409" y="189779"/>
                </a:lnTo>
                <a:lnTo>
                  <a:pt x="148905" y="195972"/>
                </a:lnTo>
                <a:lnTo>
                  <a:pt x="143918" y="202086"/>
                </a:lnTo>
                <a:lnTo>
                  <a:pt x="138610" y="209138"/>
                </a:lnTo>
                <a:lnTo>
                  <a:pt x="127419" y="224911"/>
                </a:lnTo>
                <a:lnTo>
                  <a:pt x="121657" y="231300"/>
                </a:lnTo>
                <a:lnTo>
                  <a:pt x="115831" y="236552"/>
                </a:lnTo>
                <a:lnTo>
                  <a:pt x="109963" y="241045"/>
                </a:lnTo>
                <a:lnTo>
                  <a:pt x="104066" y="245032"/>
                </a:lnTo>
                <a:lnTo>
                  <a:pt x="98150" y="248683"/>
                </a:lnTo>
                <a:lnTo>
                  <a:pt x="92223" y="252109"/>
                </a:lnTo>
                <a:lnTo>
                  <a:pt x="87278" y="255385"/>
                </a:lnTo>
                <a:lnTo>
                  <a:pt x="82990" y="258561"/>
                </a:lnTo>
                <a:lnTo>
                  <a:pt x="71437" y="2678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6" name="SMARTInkAnnotation606"/>
          <p:cNvSpPr/>
          <p:nvPr/>
        </p:nvSpPr>
        <p:spPr>
          <a:xfrm>
            <a:off x="5751168" y="169664"/>
            <a:ext cx="137283" cy="205384"/>
          </a:xfrm>
          <a:custGeom>
            <a:avLst/>
            <a:gdLst/>
            <a:ahLst/>
            <a:cxnLst/>
            <a:rect l="0" t="0" r="0" b="0"/>
            <a:pathLst>
              <a:path w="137283" h="205384">
                <a:moveTo>
                  <a:pt x="88846" y="0"/>
                </a:moveTo>
                <a:lnTo>
                  <a:pt x="97408" y="0"/>
                </a:lnTo>
                <a:lnTo>
                  <a:pt x="94967" y="2646"/>
                </a:lnTo>
                <a:lnTo>
                  <a:pt x="92927" y="4741"/>
                </a:lnTo>
                <a:lnTo>
                  <a:pt x="90574" y="6137"/>
                </a:lnTo>
                <a:lnTo>
                  <a:pt x="88015" y="7068"/>
                </a:lnTo>
                <a:lnTo>
                  <a:pt x="85315" y="7688"/>
                </a:lnTo>
                <a:lnTo>
                  <a:pt x="82524" y="9094"/>
                </a:lnTo>
                <a:lnTo>
                  <a:pt x="79671" y="11024"/>
                </a:lnTo>
                <a:lnTo>
                  <a:pt x="76776" y="13302"/>
                </a:lnTo>
                <a:lnTo>
                  <a:pt x="72863" y="16806"/>
                </a:lnTo>
                <a:lnTo>
                  <a:pt x="63222" y="25990"/>
                </a:lnTo>
                <a:lnTo>
                  <a:pt x="57873" y="30225"/>
                </a:lnTo>
                <a:lnTo>
                  <a:pt x="52323" y="34041"/>
                </a:lnTo>
                <a:lnTo>
                  <a:pt x="46638" y="37577"/>
                </a:lnTo>
                <a:lnTo>
                  <a:pt x="41856" y="40926"/>
                </a:lnTo>
                <a:lnTo>
                  <a:pt x="37676" y="44151"/>
                </a:lnTo>
                <a:lnTo>
                  <a:pt x="33897" y="47294"/>
                </a:lnTo>
                <a:lnTo>
                  <a:pt x="29394" y="51373"/>
                </a:lnTo>
                <a:lnTo>
                  <a:pt x="19097" y="61197"/>
                </a:lnTo>
                <a:lnTo>
                  <a:pt x="15559" y="65603"/>
                </a:lnTo>
                <a:lnTo>
                  <a:pt x="13199" y="69532"/>
                </a:lnTo>
                <a:lnTo>
                  <a:pt x="11626" y="73144"/>
                </a:lnTo>
                <a:lnTo>
                  <a:pt x="9585" y="76544"/>
                </a:lnTo>
                <a:lnTo>
                  <a:pt x="7232" y="79803"/>
                </a:lnTo>
                <a:lnTo>
                  <a:pt x="4672" y="82967"/>
                </a:lnTo>
                <a:lnTo>
                  <a:pt x="1827" y="89130"/>
                </a:lnTo>
                <a:lnTo>
                  <a:pt x="562" y="95176"/>
                </a:lnTo>
                <a:lnTo>
                  <a:pt x="0" y="101170"/>
                </a:lnTo>
                <a:lnTo>
                  <a:pt x="842" y="103166"/>
                </a:lnTo>
                <a:lnTo>
                  <a:pt x="2396" y="104496"/>
                </a:lnTo>
                <a:lnTo>
                  <a:pt x="4424" y="105383"/>
                </a:lnTo>
                <a:lnTo>
                  <a:pt x="7761" y="105974"/>
                </a:lnTo>
                <a:lnTo>
                  <a:pt x="11969" y="106368"/>
                </a:lnTo>
                <a:lnTo>
                  <a:pt x="16759" y="106631"/>
                </a:lnTo>
                <a:lnTo>
                  <a:pt x="21937" y="105814"/>
                </a:lnTo>
                <a:lnTo>
                  <a:pt x="27373" y="104277"/>
                </a:lnTo>
                <a:lnTo>
                  <a:pt x="32982" y="102260"/>
                </a:lnTo>
                <a:lnTo>
                  <a:pt x="39698" y="100916"/>
                </a:lnTo>
                <a:lnTo>
                  <a:pt x="47151" y="100019"/>
                </a:lnTo>
                <a:lnTo>
                  <a:pt x="55097" y="99422"/>
                </a:lnTo>
                <a:lnTo>
                  <a:pt x="62378" y="98031"/>
                </a:lnTo>
                <a:lnTo>
                  <a:pt x="69216" y="96112"/>
                </a:lnTo>
                <a:lnTo>
                  <a:pt x="75760" y="93840"/>
                </a:lnTo>
                <a:lnTo>
                  <a:pt x="83098" y="92326"/>
                </a:lnTo>
                <a:lnTo>
                  <a:pt x="90968" y="91316"/>
                </a:lnTo>
                <a:lnTo>
                  <a:pt x="105664" y="90194"/>
                </a:lnTo>
                <a:lnTo>
                  <a:pt x="115504" y="89696"/>
                </a:lnTo>
                <a:lnTo>
                  <a:pt x="119516" y="90555"/>
                </a:lnTo>
                <a:lnTo>
                  <a:pt x="123184" y="92120"/>
                </a:lnTo>
                <a:lnTo>
                  <a:pt x="126620" y="94156"/>
                </a:lnTo>
                <a:lnTo>
                  <a:pt x="129904" y="96505"/>
                </a:lnTo>
                <a:lnTo>
                  <a:pt x="133086" y="99063"/>
                </a:lnTo>
                <a:lnTo>
                  <a:pt x="136199" y="101761"/>
                </a:lnTo>
                <a:lnTo>
                  <a:pt x="137282" y="105544"/>
                </a:lnTo>
                <a:lnTo>
                  <a:pt x="137011" y="110050"/>
                </a:lnTo>
                <a:lnTo>
                  <a:pt x="135840" y="115039"/>
                </a:lnTo>
                <a:lnTo>
                  <a:pt x="134066" y="120349"/>
                </a:lnTo>
                <a:lnTo>
                  <a:pt x="131891" y="125873"/>
                </a:lnTo>
                <a:lnTo>
                  <a:pt x="129449" y="131540"/>
                </a:lnTo>
                <a:lnTo>
                  <a:pt x="125837" y="137303"/>
                </a:lnTo>
                <a:lnTo>
                  <a:pt x="121444" y="143129"/>
                </a:lnTo>
                <a:lnTo>
                  <a:pt x="116532" y="148998"/>
                </a:lnTo>
                <a:lnTo>
                  <a:pt x="111272" y="154894"/>
                </a:lnTo>
                <a:lnTo>
                  <a:pt x="100136" y="166738"/>
                </a:lnTo>
                <a:lnTo>
                  <a:pt x="80620" y="186746"/>
                </a:lnTo>
                <a:lnTo>
                  <a:pt x="62592" y="204847"/>
                </a:lnTo>
                <a:lnTo>
                  <a:pt x="59649" y="205145"/>
                </a:lnTo>
                <a:lnTo>
                  <a:pt x="53128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" name="SMARTInkAnnotation607"/>
          <p:cNvSpPr/>
          <p:nvPr/>
        </p:nvSpPr>
        <p:spPr>
          <a:xfrm>
            <a:off x="5921765" y="250031"/>
            <a:ext cx="121716" cy="111025"/>
          </a:xfrm>
          <a:custGeom>
            <a:avLst/>
            <a:gdLst/>
            <a:ahLst/>
            <a:cxnLst/>
            <a:rect l="0" t="0" r="0" b="0"/>
            <a:pathLst>
              <a:path w="121716" h="111025">
                <a:moveTo>
                  <a:pt x="25407" y="0"/>
                </a:moveTo>
                <a:lnTo>
                  <a:pt x="25407" y="4741"/>
                </a:lnTo>
                <a:lnTo>
                  <a:pt x="24415" y="8122"/>
                </a:lnTo>
                <a:lnTo>
                  <a:pt x="22761" y="12360"/>
                </a:lnTo>
                <a:lnTo>
                  <a:pt x="20666" y="17170"/>
                </a:lnTo>
                <a:lnTo>
                  <a:pt x="18277" y="21368"/>
                </a:lnTo>
                <a:lnTo>
                  <a:pt x="15693" y="25160"/>
                </a:lnTo>
                <a:lnTo>
                  <a:pt x="12978" y="28680"/>
                </a:lnTo>
                <a:lnTo>
                  <a:pt x="11167" y="33010"/>
                </a:lnTo>
                <a:lnTo>
                  <a:pt x="9961" y="37882"/>
                </a:lnTo>
                <a:lnTo>
                  <a:pt x="9156" y="43114"/>
                </a:lnTo>
                <a:lnTo>
                  <a:pt x="7628" y="48587"/>
                </a:lnTo>
                <a:lnTo>
                  <a:pt x="5617" y="54219"/>
                </a:lnTo>
                <a:lnTo>
                  <a:pt x="3284" y="59959"/>
                </a:lnTo>
                <a:lnTo>
                  <a:pt x="1728" y="65770"/>
                </a:lnTo>
                <a:lnTo>
                  <a:pt x="691" y="71628"/>
                </a:lnTo>
                <a:lnTo>
                  <a:pt x="0" y="77518"/>
                </a:lnTo>
                <a:lnTo>
                  <a:pt x="531" y="82436"/>
                </a:lnTo>
                <a:lnTo>
                  <a:pt x="1878" y="86708"/>
                </a:lnTo>
                <a:lnTo>
                  <a:pt x="3767" y="90547"/>
                </a:lnTo>
                <a:lnTo>
                  <a:pt x="5027" y="94099"/>
                </a:lnTo>
                <a:lnTo>
                  <a:pt x="5867" y="97460"/>
                </a:lnTo>
                <a:lnTo>
                  <a:pt x="6427" y="100692"/>
                </a:lnTo>
                <a:lnTo>
                  <a:pt x="8785" y="103839"/>
                </a:lnTo>
                <a:lnTo>
                  <a:pt x="12341" y="106929"/>
                </a:lnTo>
                <a:lnTo>
                  <a:pt x="16696" y="109982"/>
                </a:lnTo>
                <a:lnTo>
                  <a:pt x="20592" y="111024"/>
                </a:lnTo>
                <a:lnTo>
                  <a:pt x="24181" y="110727"/>
                </a:lnTo>
                <a:lnTo>
                  <a:pt x="27566" y="109537"/>
                </a:lnTo>
                <a:lnTo>
                  <a:pt x="31807" y="108744"/>
                </a:lnTo>
                <a:lnTo>
                  <a:pt x="36619" y="108215"/>
                </a:lnTo>
                <a:lnTo>
                  <a:pt x="41811" y="107862"/>
                </a:lnTo>
                <a:lnTo>
                  <a:pt x="47257" y="106635"/>
                </a:lnTo>
                <a:lnTo>
                  <a:pt x="52872" y="104824"/>
                </a:lnTo>
                <a:lnTo>
                  <a:pt x="58600" y="102625"/>
                </a:lnTo>
                <a:lnTo>
                  <a:pt x="64402" y="99175"/>
                </a:lnTo>
                <a:lnTo>
                  <a:pt x="70256" y="94890"/>
                </a:lnTo>
                <a:lnTo>
                  <a:pt x="76142" y="90049"/>
                </a:lnTo>
                <a:lnTo>
                  <a:pt x="82050" y="85830"/>
                </a:lnTo>
                <a:lnTo>
                  <a:pt x="87974" y="82025"/>
                </a:lnTo>
                <a:lnTo>
                  <a:pt x="93907" y="78496"/>
                </a:lnTo>
                <a:lnTo>
                  <a:pt x="98854" y="74159"/>
                </a:lnTo>
                <a:lnTo>
                  <a:pt x="103146" y="69283"/>
                </a:lnTo>
                <a:lnTo>
                  <a:pt x="106998" y="64048"/>
                </a:lnTo>
                <a:lnTo>
                  <a:pt x="110558" y="58574"/>
                </a:lnTo>
                <a:lnTo>
                  <a:pt x="113925" y="52940"/>
                </a:lnTo>
                <a:lnTo>
                  <a:pt x="117161" y="47200"/>
                </a:lnTo>
                <a:lnTo>
                  <a:pt x="119318" y="42381"/>
                </a:lnTo>
                <a:lnTo>
                  <a:pt x="120756" y="38176"/>
                </a:lnTo>
                <a:lnTo>
                  <a:pt x="121715" y="34380"/>
                </a:lnTo>
                <a:lnTo>
                  <a:pt x="121362" y="29866"/>
                </a:lnTo>
                <a:lnTo>
                  <a:pt x="120135" y="24871"/>
                </a:lnTo>
                <a:lnTo>
                  <a:pt x="118324" y="19558"/>
                </a:lnTo>
                <a:lnTo>
                  <a:pt x="116125" y="15023"/>
                </a:lnTo>
                <a:lnTo>
                  <a:pt x="113667" y="11007"/>
                </a:lnTo>
                <a:lnTo>
                  <a:pt x="111035" y="7338"/>
                </a:lnTo>
                <a:lnTo>
                  <a:pt x="107298" y="4892"/>
                </a:lnTo>
                <a:lnTo>
                  <a:pt x="102820" y="3262"/>
                </a:lnTo>
                <a:lnTo>
                  <a:pt x="97851" y="2175"/>
                </a:lnTo>
                <a:lnTo>
                  <a:pt x="92555" y="2442"/>
                </a:lnTo>
                <a:lnTo>
                  <a:pt x="87039" y="3612"/>
                </a:lnTo>
                <a:lnTo>
                  <a:pt x="81378" y="5385"/>
                </a:lnTo>
                <a:lnTo>
                  <a:pt x="75619" y="6567"/>
                </a:lnTo>
                <a:lnTo>
                  <a:pt x="69796" y="7354"/>
                </a:lnTo>
                <a:lnTo>
                  <a:pt x="63929" y="7880"/>
                </a:lnTo>
                <a:lnTo>
                  <a:pt x="59026" y="9222"/>
                </a:lnTo>
                <a:lnTo>
                  <a:pt x="54765" y="11109"/>
                </a:lnTo>
                <a:lnTo>
                  <a:pt x="50932" y="13359"/>
                </a:lnTo>
                <a:lnTo>
                  <a:pt x="47384" y="16844"/>
                </a:lnTo>
                <a:lnTo>
                  <a:pt x="44026" y="21151"/>
                </a:lnTo>
                <a:lnTo>
                  <a:pt x="40797" y="26007"/>
                </a:lnTo>
                <a:lnTo>
                  <a:pt x="37651" y="29244"/>
                </a:lnTo>
                <a:lnTo>
                  <a:pt x="34561" y="31403"/>
                </a:lnTo>
                <a:lnTo>
                  <a:pt x="25407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8" name="SMARTInkAnnotation608"/>
          <p:cNvSpPr/>
          <p:nvPr/>
        </p:nvSpPr>
        <p:spPr>
          <a:xfrm>
            <a:off x="6090047" y="205383"/>
            <a:ext cx="71438" cy="205346"/>
          </a:xfrm>
          <a:custGeom>
            <a:avLst/>
            <a:gdLst/>
            <a:ahLst/>
            <a:cxnLst/>
            <a:rect l="0" t="0" r="0" b="0"/>
            <a:pathLst>
              <a:path w="71438" h="205346">
                <a:moveTo>
                  <a:pt x="0" y="71437"/>
                </a:moveTo>
                <a:lnTo>
                  <a:pt x="7688" y="86814"/>
                </a:lnTo>
                <a:lnTo>
                  <a:pt x="8102" y="89626"/>
                </a:lnTo>
                <a:lnTo>
                  <a:pt x="8378" y="93485"/>
                </a:lnTo>
                <a:lnTo>
                  <a:pt x="8562" y="98042"/>
                </a:lnTo>
                <a:lnTo>
                  <a:pt x="8766" y="108397"/>
                </a:lnTo>
                <a:lnTo>
                  <a:pt x="8927" y="161968"/>
                </a:lnTo>
                <a:lnTo>
                  <a:pt x="9920" y="166518"/>
                </a:lnTo>
                <a:lnTo>
                  <a:pt x="11574" y="171535"/>
                </a:lnTo>
                <a:lnTo>
                  <a:pt x="13669" y="176864"/>
                </a:lnTo>
                <a:lnTo>
                  <a:pt x="15066" y="181410"/>
                </a:lnTo>
                <a:lnTo>
                  <a:pt x="15997" y="185432"/>
                </a:lnTo>
                <a:lnTo>
                  <a:pt x="17491" y="194276"/>
                </a:lnTo>
                <a:lnTo>
                  <a:pt x="17750" y="200548"/>
                </a:lnTo>
                <a:lnTo>
                  <a:pt x="17858" y="205345"/>
                </a:lnTo>
                <a:lnTo>
                  <a:pt x="17859" y="192950"/>
                </a:lnTo>
                <a:lnTo>
                  <a:pt x="16867" y="189157"/>
                </a:lnTo>
                <a:lnTo>
                  <a:pt x="15213" y="184644"/>
                </a:lnTo>
                <a:lnTo>
                  <a:pt x="13120" y="179650"/>
                </a:lnTo>
                <a:lnTo>
                  <a:pt x="11722" y="174337"/>
                </a:lnTo>
                <a:lnTo>
                  <a:pt x="10791" y="168811"/>
                </a:lnTo>
                <a:lnTo>
                  <a:pt x="10171" y="163142"/>
                </a:lnTo>
                <a:lnTo>
                  <a:pt x="8764" y="157378"/>
                </a:lnTo>
                <a:lnTo>
                  <a:pt x="6835" y="151552"/>
                </a:lnTo>
                <a:lnTo>
                  <a:pt x="4557" y="145683"/>
                </a:lnTo>
                <a:lnTo>
                  <a:pt x="3038" y="139786"/>
                </a:lnTo>
                <a:lnTo>
                  <a:pt x="2025" y="133870"/>
                </a:lnTo>
                <a:lnTo>
                  <a:pt x="1350" y="127942"/>
                </a:lnTo>
                <a:lnTo>
                  <a:pt x="899" y="121013"/>
                </a:lnTo>
                <a:lnTo>
                  <a:pt x="600" y="113418"/>
                </a:lnTo>
                <a:lnTo>
                  <a:pt x="177" y="91152"/>
                </a:lnTo>
                <a:lnTo>
                  <a:pt x="118" y="84580"/>
                </a:lnTo>
                <a:lnTo>
                  <a:pt x="1071" y="77223"/>
                </a:lnTo>
                <a:lnTo>
                  <a:pt x="2698" y="69341"/>
                </a:lnTo>
                <a:lnTo>
                  <a:pt x="4775" y="61110"/>
                </a:lnTo>
                <a:lnTo>
                  <a:pt x="7152" y="54631"/>
                </a:lnTo>
                <a:lnTo>
                  <a:pt x="9730" y="49319"/>
                </a:lnTo>
                <a:lnTo>
                  <a:pt x="12439" y="44785"/>
                </a:lnTo>
                <a:lnTo>
                  <a:pt x="15238" y="39779"/>
                </a:lnTo>
                <a:lnTo>
                  <a:pt x="20994" y="28924"/>
                </a:lnTo>
                <a:lnTo>
                  <a:pt x="24910" y="24244"/>
                </a:lnTo>
                <a:lnTo>
                  <a:pt x="29505" y="20131"/>
                </a:lnTo>
                <a:lnTo>
                  <a:pt x="34552" y="16397"/>
                </a:lnTo>
                <a:lnTo>
                  <a:pt x="38910" y="12916"/>
                </a:lnTo>
                <a:lnTo>
                  <a:pt x="42807" y="9603"/>
                </a:lnTo>
                <a:lnTo>
                  <a:pt x="46397" y="6402"/>
                </a:lnTo>
                <a:lnTo>
                  <a:pt x="50775" y="4268"/>
                </a:lnTo>
                <a:lnTo>
                  <a:pt x="55677" y="2845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9" name="SMARTInkAnnotation609"/>
          <p:cNvSpPr/>
          <p:nvPr/>
        </p:nvSpPr>
        <p:spPr>
          <a:xfrm>
            <a:off x="6172318" y="161304"/>
            <a:ext cx="123065" cy="231447"/>
          </a:xfrm>
          <a:custGeom>
            <a:avLst/>
            <a:gdLst/>
            <a:ahLst/>
            <a:cxnLst/>
            <a:rect l="0" t="0" r="0" b="0"/>
            <a:pathLst>
              <a:path w="123065" h="231447">
                <a:moveTo>
                  <a:pt x="42745" y="106587"/>
                </a:moveTo>
                <a:lnTo>
                  <a:pt x="38004" y="106587"/>
                </a:lnTo>
                <a:lnTo>
                  <a:pt x="36607" y="105595"/>
                </a:lnTo>
                <a:lnTo>
                  <a:pt x="35676" y="103941"/>
                </a:lnTo>
                <a:lnTo>
                  <a:pt x="34183" y="98898"/>
                </a:lnTo>
                <a:lnTo>
                  <a:pt x="34060" y="99477"/>
                </a:lnTo>
                <a:lnTo>
                  <a:pt x="33847" y="105454"/>
                </a:lnTo>
                <a:lnTo>
                  <a:pt x="33817" y="118916"/>
                </a:lnTo>
                <a:lnTo>
                  <a:pt x="34808" y="121752"/>
                </a:lnTo>
                <a:lnTo>
                  <a:pt x="38555" y="127548"/>
                </a:lnTo>
                <a:lnTo>
                  <a:pt x="39952" y="131475"/>
                </a:lnTo>
                <a:lnTo>
                  <a:pt x="40883" y="136077"/>
                </a:lnTo>
                <a:lnTo>
                  <a:pt x="41503" y="141130"/>
                </a:lnTo>
                <a:lnTo>
                  <a:pt x="42909" y="145491"/>
                </a:lnTo>
                <a:lnTo>
                  <a:pt x="44839" y="149390"/>
                </a:lnTo>
                <a:lnTo>
                  <a:pt x="47117" y="152982"/>
                </a:lnTo>
                <a:lnTo>
                  <a:pt x="49629" y="157360"/>
                </a:lnTo>
                <a:lnTo>
                  <a:pt x="55064" y="167517"/>
                </a:lnTo>
                <a:lnTo>
                  <a:pt x="56910" y="173004"/>
                </a:lnTo>
                <a:lnTo>
                  <a:pt x="58141" y="178646"/>
                </a:lnTo>
                <a:lnTo>
                  <a:pt x="58962" y="184392"/>
                </a:lnTo>
                <a:lnTo>
                  <a:pt x="60502" y="189215"/>
                </a:lnTo>
                <a:lnTo>
                  <a:pt x="62520" y="193422"/>
                </a:lnTo>
                <a:lnTo>
                  <a:pt x="64858" y="197219"/>
                </a:lnTo>
                <a:lnTo>
                  <a:pt x="67456" y="204084"/>
                </a:lnTo>
                <a:lnTo>
                  <a:pt x="68610" y="210442"/>
                </a:lnTo>
                <a:lnTo>
                  <a:pt x="69122" y="216576"/>
                </a:lnTo>
                <a:lnTo>
                  <a:pt x="70251" y="219600"/>
                </a:lnTo>
                <a:lnTo>
                  <a:pt x="71997" y="222609"/>
                </a:lnTo>
                <a:lnTo>
                  <a:pt x="78350" y="231446"/>
                </a:lnTo>
                <a:lnTo>
                  <a:pt x="78429" y="226816"/>
                </a:lnTo>
                <a:lnTo>
                  <a:pt x="77448" y="224443"/>
                </a:lnTo>
                <a:lnTo>
                  <a:pt x="71328" y="215370"/>
                </a:lnTo>
                <a:lnTo>
                  <a:pt x="68745" y="210859"/>
                </a:lnTo>
                <a:lnTo>
                  <a:pt x="63230" y="200555"/>
                </a:lnTo>
                <a:lnTo>
                  <a:pt x="57472" y="189361"/>
                </a:lnTo>
                <a:lnTo>
                  <a:pt x="53554" y="183598"/>
                </a:lnTo>
                <a:lnTo>
                  <a:pt x="48959" y="177771"/>
                </a:lnTo>
                <a:lnTo>
                  <a:pt x="43910" y="171902"/>
                </a:lnTo>
                <a:lnTo>
                  <a:pt x="38561" y="166005"/>
                </a:lnTo>
                <a:lnTo>
                  <a:pt x="27325" y="154162"/>
                </a:lnTo>
                <a:lnTo>
                  <a:pt x="22543" y="147233"/>
                </a:lnTo>
                <a:lnTo>
                  <a:pt x="18362" y="139637"/>
                </a:lnTo>
                <a:lnTo>
                  <a:pt x="7738" y="117372"/>
                </a:lnTo>
                <a:lnTo>
                  <a:pt x="4524" y="110800"/>
                </a:lnTo>
                <a:lnTo>
                  <a:pt x="2381" y="103443"/>
                </a:lnTo>
                <a:lnTo>
                  <a:pt x="952" y="95561"/>
                </a:lnTo>
                <a:lnTo>
                  <a:pt x="0" y="87330"/>
                </a:lnTo>
                <a:lnTo>
                  <a:pt x="357" y="79858"/>
                </a:lnTo>
                <a:lnTo>
                  <a:pt x="1588" y="72893"/>
                </a:lnTo>
                <a:lnTo>
                  <a:pt x="3400" y="66265"/>
                </a:lnTo>
                <a:lnTo>
                  <a:pt x="5601" y="59862"/>
                </a:lnTo>
                <a:lnTo>
                  <a:pt x="8060" y="53609"/>
                </a:lnTo>
                <a:lnTo>
                  <a:pt x="10691" y="47455"/>
                </a:lnTo>
                <a:lnTo>
                  <a:pt x="14431" y="41369"/>
                </a:lnTo>
                <a:lnTo>
                  <a:pt x="18907" y="35327"/>
                </a:lnTo>
                <a:lnTo>
                  <a:pt x="23876" y="29315"/>
                </a:lnTo>
                <a:lnTo>
                  <a:pt x="30165" y="24314"/>
                </a:lnTo>
                <a:lnTo>
                  <a:pt x="37335" y="19988"/>
                </a:lnTo>
                <a:lnTo>
                  <a:pt x="65488" y="5917"/>
                </a:lnTo>
                <a:lnTo>
                  <a:pt x="71797" y="3755"/>
                </a:lnTo>
                <a:lnTo>
                  <a:pt x="77988" y="2313"/>
                </a:lnTo>
                <a:lnTo>
                  <a:pt x="84100" y="1352"/>
                </a:lnTo>
                <a:lnTo>
                  <a:pt x="89166" y="712"/>
                </a:lnTo>
                <a:lnTo>
                  <a:pt x="93535" y="285"/>
                </a:lnTo>
                <a:lnTo>
                  <a:pt x="97441" y="0"/>
                </a:lnTo>
                <a:lnTo>
                  <a:pt x="101037" y="802"/>
                </a:lnTo>
                <a:lnTo>
                  <a:pt x="104427" y="2329"/>
                </a:lnTo>
                <a:lnTo>
                  <a:pt x="107678" y="4340"/>
                </a:lnTo>
                <a:lnTo>
                  <a:pt x="110838" y="6672"/>
                </a:lnTo>
                <a:lnTo>
                  <a:pt x="113937" y="9219"/>
                </a:lnTo>
                <a:lnTo>
                  <a:pt x="116995" y="11909"/>
                </a:lnTo>
                <a:lnTo>
                  <a:pt x="119034" y="14695"/>
                </a:lnTo>
                <a:lnTo>
                  <a:pt x="121299" y="20436"/>
                </a:lnTo>
                <a:lnTo>
                  <a:pt x="121903" y="24348"/>
                </a:lnTo>
                <a:lnTo>
                  <a:pt x="122306" y="28941"/>
                </a:lnTo>
                <a:lnTo>
                  <a:pt x="122575" y="33987"/>
                </a:lnTo>
                <a:lnTo>
                  <a:pt x="122873" y="44885"/>
                </a:lnTo>
                <a:lnTo>
                  <a:pt x="123064" y="68051"/>
                </a:lnTo>
                <a:lnTo>
                  <a:pt x="122088" y="73951"/>
                </a:lnTo>
                <a:lnTo>
                  <a:pt x="120444" y="79868"/>
                </a:lnTo>
                <a:lnTo>
                  <a:pt x="118357" y="85798"/>
                </a:lnTo>
                <a:lnTo>
                  <a:pt x="114981" y="91735"/>
                </a:lnTo>
                <a:lnTo>
                  <a:pt x="110746" y="97678"/>
                </a:lnTo>
                <a:lnTo>
                  <a:pt x="105938" y="103624"/>
                </a:lnTo>
                <a:lnTo>
                  <a:pt x="100748" y="108580"/>
                </a:lnTo>
                <a:lnTo>
                  <a:pt x="95304" y="112877"/>
                </a:lnTo>
                <a:lnTo>
                  <a:pt x="89690" y="116733"/>
                </a:lnTo>
                <a:lnTo>
                  <a:pt x="84956" y="120296"/>
                </a:lnTo>
                <a:lnTo>
                  <a:pt x="80807" y="123664"/>
                </a:lnTo>
                <a:lnTo>
                  <a:pt x="77049" y="126901"/>
                </a:lnTo>
                <a:lnTo>
                  <a:pt x="72560" y="129059"/>
                </a:lnTo>
                <a:lnTo>
                  <a:pt x="67582" y="130498"/>
                </a:lnTo>
                <a:lnTo>
                  <a:pt x="62279" y="131457"/>
                </a:lnTo>
                <a:lnTo>
                  <a:pt x="57752" y="132097"/>
                </a:lnTo>
                <a:lnTo>
                  <a:pt x="53742" y="132523"/>
                </a:lnTo>
                <a:lnTo>
                  <a:pt x="42745" y="13337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0" name="SMARTInkAnnotation610"/>
          <p:cNvSpPr/>
          <p:nvPr/>
        </p:nvSpPr>
        <p:spPr>
          <a:xfrm>
            <a:off x="6366867" y="80367"/>
            <a:ext cx="35720" cy="258962"/>
          </a:xfrm>
          <a:custGeom>
            <a:avLst/>
            <a:gdLst/>
            <a:ahLst/>
            <a:cxnLst/>
            <a:rect l="0" t="0" r="0" b="0"/>
            <a:pathLst>
              <a:path w="35720" h="258962">
                <a:moveTo>
                  <a:pt x="0" y="0"/>
                </a:moveTo>
                <a:lnTo>
                  <a:pt x="0" y="55543"/>
                </a:lnTo>
                <a:lnTo>
                  <a:pt x="992" y="63818"/>
                </a:lnTo>
                <a:lnTo>
                  <a:pt x="2646" y="72311"/>
                </a:lnTo>
                <a:lnTo>
                  <a:pt x="4740" y="80949"/>
                </a:lnTo>
                <a:lnTo>
                  <a:pt x="6137" y="89685"/>
                </a:lnTo>
                <a:lnTo>
                  <a:pt x="7068" y="98485"/>
                </a:lnTo>
                <a:lnTo>
                  <a:pt x="7688" y="107329"/>
                </a:lnTo>
                <a:lnTo>
                  <a:pt x="8103" y="116201"/>
                </a:lnTo>
                <a:lnTo>
                  <a:pt x="8562" y="133997"/>
                </a:lnTo>
                <a:lnTo>
                  <a:pt x="9676" y="142909"/>
                </a:lnTo>
                <a:lnTo>
                  <a:pt x="11412" y="151828"/>
                </a:lnTo>
                <a:lnTo>
                  <a:pt x="13561" y="160750"/>
                </a:lnTo>
                <a:lnTo>
                  <a:pt x="14995" y="168682"/>
                </a:lnTo>
                <a:lnTo>
                  <a:pt x="15949" y="175955"/>
                </a:lnTo>
                <a:lnTo>
                  <a:pt x="16586" y="182788"/>
                </a:lnTo>
                <a:lnTo>
                  <a:pt x="18003" y="189327"/>
                </a:lnTo>
                <a:lnTo>
                  <a:pt x="19940" y="195671"/>
                </a:lnTo>
                <a:lnTo>
                  <a:pt x="22222" y="201885"/>
                </a:lnTo>
                <a:lnTo>
                  <a:pt x="23745" y="208012"/>
                </a:lnTo>
                <a:lnTo>
                  <a:pt x="24760" y="214081"/>
                </a:lnTo>
                <a:lnTo>
                  <a:pt x="25436" y="220111"/>
                </a:lnTo>
                <a:lnTo>
                  <a:pt x="26880" y="225124"/>
                </a:lnTo>
                <a:lnTo>
                  <a:pt x="28834" y="229458"/>
                </a:lnTo>
                <a:lnTo>
                  <a:pt x="31129" y="233339"/>
                </a:lnTo>
                <a:lnTo>
                  <a:pt x="32659" y="236919"/>
                </a:lnTo>
                <a:lnTo>
                  <a:pt x="33679" y="240297"/>
                </a:lnTo>
                <a:lnTo>
                  <a:pt x="34359" y="243542"/>
                </a:lnTo>
                <a:lnTo>
                  <a:pt x="35114" y="249793"/>
                </a:lnTo>
                <a:lnTo>
                  <a:pt x="35719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SMARTInkAnnotation611"/>
          <p:cNvSpPr/>
          <p:nvPr/>
        </p:nvSpPr>
        <p:spPr>
          <a:xfrm>
            <a:off x="6286500" y="196453"/>
            <a:ext cx="214314" cy="71439"/>
          </a:xfrm>
          <a:custGeom>
            <a:avLst/>
            <a:gdLst/>
            <a:ahLst/>
            <a:cxnLst/>
            <a:rect l="0" t="0" r="0" b="0"/>
            <a:pathLst>
              <a:path w="214314" h="71439">
                <a:moveTo>
                  <a:pt x="0" y="71438"/>
                </a:moveTo>
                <a:lnTo>
                  <a:pt x="0" y="66697"/>
                </a:lnTo>
                <a:lnTo>
                  <a:pt x="992" y="65301"/>
                </a:lnTo>
                <a:lnTo>
                  <a:pt x="2646" y="64370"/>
                </a:lnTo>
                <a:lnTo>
                  <a:pt x="4740" y="63749"/>
                </a:lnTo>
                <a:lnTo>
                  <a:pt x="6136" y="62343"/>
                </a:lnTo>
                <a:lnTo>
                  <a:pt x="7067" y="60414"/>
                </a:lnTo>
                <a:lnTo>
                  <a:pt x="7688" y="58135"/>
                </a:lnTo>
                <a:lnTo>
                  <a:pt x="9094" y="56616"/>
                </a:lnTo>
                <a:lnTo>
                  <a:pt x="11024" y="55604"/>
                </a:lnTo>
                <a:lnTo>
                  <a:pt x="13302" y="54928"/>
                </a:lnTo>
                <a:lnTo>
                  <a:pt x="15814" y="53486"/>
                </a:lnTo>
                <a:lnTo>
                  <a:pt x="18480" y="51532"/>
                </a:lnTo>
                <a:lnTo>
                  <a:pt x="21249" y="49238"/>
                </a:lnTo>
                <a:lnTo>
                  <a:pt x="25080" y="47708"/>
                </a:lnTo>
                <a:lnTo>
                  <a:pt x="29618" y="46688"/>
                </a:lnTo>
                <a:lnTo>
                  <a:pt x="34629" y="46008"/>
                </a:lnTo>
                <a:lnTo>
                  <a:pt x="39953" y="44563"/>
                </a:lnTo>
                <a:lnTo>
                  <a:pt x="45487" y="42607"/>
                </a:lnTo>
                <a:lnTo>
                  <a:pt x="51160" y="40311"/>
                </a:lnTo>
                <a:lnTo>
                  <a:pt x="57919" y="38780"/>
                </a:lnTo>
                <a:lnTo>
                  <a:pt x="65401" y="37760"/>
                </a:lnTo>
                <a:lnTo>
                  <a:pt x="73367" y="37080"/>
                </a:lnTo>
                <a:lnTo>
                  <a:pt x="81653" y="35634"/>
                </a:lnTo>
                <a:lnTo>
                  <a:pt x="90154" y="33678"/>
                </a:lnTo>
                <a:lnTo>
                  <a:pt x="98798" y="31382"/>
                </a:lnTo>
                <a:lnTo>
                  <a:pt x="107538" y="29851"/>
                </a:lnTo>
                <a:lnTo>
                  <a:pt x="116339" y="28830"/>
                </a:lnTo>
                <a:lnTo>
                  <a:pt x="125185" y="28150"/>
                </a:lnTo>
                <a:lnTo>
                  <a:pt x="134058" y="26704"/>
                </a:lnTo>
                <a:lnTo>
                  <a:pt x="142950" y="24748"/>
                </a:lnTo>
                <a:lnTo>
                  <a:pt x="151854" y="22452"/>
                </a:lnTo>
                <a:lnTo>
                  <a:pt x="159775" y="20921"/>
                </a:lnTo>
                <a:lnTo>
                  <a:pt x="167041" y="19901"/>
                </a:lnTo>
                <a:lnTo>
                  <a:pt x="173868" y="19220"/>
                </a:lnTo>
                <a:lnTo>
                  <a:pt x="180404" y="17774"/>
                </a:lnTo>
                <a:lnTo>
                  <a:pt x="186746" y="15818"/>
                </a:lnTo>
                <a:lnTo>
                  <a:pt x="192958" y="13522"/>
                </a:lnTo>
                <a:lnTo>
                  <a:pt x="198092" y="11991"/>
                </a:lnTo>
                <a:lnTo>
                  <a:pt x="202507" y="10971"/>
                </a:lnTo>
                <a:lnTo>
                  <a:pt x="206441" y="10291"/>
                </a:lnTo>
                <a:lnTo>
                  <a:pt x="209065" y="8845"/>
                </a:lnTo>
                <a:lnTo>
                  <a:pt x="210814" y="6889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" name="SMARTInkAnnotation612"/>
          <p:cNvSpPr/>
          <p:nvPr/>
        </p:nvSpPr>
        <p:spPr>
          <a:xfrm>
            <a:off x="6500813" y="223242"/>
            <a:ext cx="62508" cy="80368"/>
          </a:xfrm>
          <a:custGeom>
            <a:avLst/>
            <a:gdLst/>
            <a:ahLst/>
            <a:cxnLst/>
            <a:rect l="0" t="0" r="0" b="0"/>
            <a:pathLst>
              <a:path w="62508" h="80368">
                <a:moveTo>
                  <a:pt x="0" y="0"/>
                </a:moveTo>
                <a:lnTo>
                  <a:pt x="0" y="13303"/>
                </a:lnTo>
                <a:lnTo>
                  <a:pt x="991" y="15814"/>
                </a:lnTo>
                <a:lnTo>
                  <a:pt x="2645" y="18480"/>
                </a:lnTo>
                <a:lnTo>
                  <a:pt x="4739" y="21250"/>
                </a:lnTo>
                <a:lnTo>
                  <a:pt x="6136" y="24088"/>
                </a:lnTo>
                <a:lnTo>
                  <a:pt x="7067" y="26973"/>
                </a:lnTo>
                <a:lnTo>
                  <a:pt x="7687" y="29888"/>
                </a:lnTo>
                <a:lnTo>
                  <a:pt x="9094" y="32824"/>
                </a:lnTo>
                <a:lnTo>
                  <a:pt x="11024" y="35773"/>
                </a:lnTo>
                <a:lnTo>
                  <a:pt x="13302" y="38732"/>
                </a:lnTo>
                <a:lnTo>
                  <a:pt x="15813" y="41696"/>
                </a:lnTo>
                <a:lnTo>
                  <a:pt x="18480" y="44665"/>
                </a:lnTo>
                <a:lnTo>
                  <a:pt x="24087" y="50609"/>
                </a:lnTo>
                <a:lnTo>
                  <a:pt x="38731" y="65486"/>
                </a:lnTo>
                <a:lnTo>
                  <a:pt x="41695" y="67470"/>
                </a:lnTo>
                <a:lnTo>
                  <a:pt x="44664" y="68792"/>
                </a:lnTo>
                <a:lnTo>
                  <a:pt x="47635" y="69674"/>
                </a:lnTo>
                <a:lnTo>
                  <a:pt x="50609" y="71254"/>
                </a:lnTo>
                <a:lnTo>
                  <a:pt x="53582" y="73300"/>
                </a:lnTo>
                <a:lnTo>
                  <a:pt x="62507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3" name="Freeform 102"/>
          <p:cNvSpPr/>
          <p:nvPr/>
        </p:nvSpPr>
        <p:spPr>
          <a:xfrm>
            <a:off x="6509742" y="125016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4" name="SMARTInkAnnotation614"/>
          <p:cNvSpPr/>
          <p:nvPr/>
        </p:nvSpPr>
        <p:spPr>
          <a:xfrm>
            <a:off x="6581180" y="160734"/>
            <a:ext cx="115143" cy="133746"/>
          </a:xfrm>
          <a:custGeom>
            <a:avLst/>
            <a:gdLst/>
            <a:ahLst/>
            <a:cxnLst/>
            <a:rect l="0" t="0" r="0" b="0"/>
            <a:pathLst>
              <a:path w="115143" h="133746">
                <a:moveTo>
                  <a:pt x="0" y="0"/>
                </a:moveTo>
                <a:lnTo>
                  <a:pt x="0" y="113115"/>
                </a:lnTo>
                <a:lnTo>
                  <a:pt x="991" y="118074"/>
                </a:lnTo>
                <a:lnTo>
                  <a:pt x="2645" y="122372"/>
                </a:lnTo>
                <a:lnTo>
                  <a:pt x="4739" y="126230"/>
                </a:lnTo>
                <a:lnTo>
                  <a:pt x="7128" y="128802"/>
                </a:lnTo>
                <a:lnTo>
                  <a:pt x="9713" y="130517"/>
                </a:lnTo>
                <a:lnTo>
                  <a:pt x="12428" y="131660"/>
                </a:lnTo>
                <a:lnTo>
                  <a:pt x="16223" y="132422"/>
                </a:lnTo>
                <a:lnTo>
                  <a:pt x="20737" y="132930"/>
                </a:lnTo>
                <a:lnTo>
                  <a:pt x="25731" y="133268"/>
                </a:lnTo>
                <a:lnTo>
                  <a:pt x="33926" y="133645"/>
                </a:lnTo>
                <a:lnTo>
                  <a:pt x="37499" y="133745"/>
                </a:lnTo>
                <a:lnTo>
                  <a:pt x="42858" y="132820"/>
                </a:lnTo>
                <a:lnTo>
                  <a:pt x="49408" y="131211"/>
                </a:lnTo>
                <a:lnTo>
                  <a:pt x="56751" y="129146"/>
                </a:lnTo>
                <a:lnTo>
                  <a:pt x="63631" y="126777"/>
                </a:lnTo>
                <a:lnTo>
                  <a:pt x="70202" y="124206"/>
                </a:lnTo>
                <a:lnTo>
                  <a:pt x="76566" y="121499"/>
                </a:lnTo>
                <a:lnTo>
                  <a:pt x="81802" y="117711"/>
                </a:lnTo>
                <a:lnTo>
                  <a:pt x="86284" y="113200"/>
                </a:lnTo>
                <a:lnTo>
                  <a:pt x="90265" y="108209"/>
                </a:lnTo>
                <a:lnTo>
                  <a:pt x="94903" y="103890"/>
                </a:lnTo>
                <a:lnTo>
                  <a:pt x="99979" y="100018"/>
                </a:lnTo>
                <a:lnTo>
                  <a:pt x="105348" y="96444"/>
                </a:lnTo>
                <a:lnTo>
                  <a:pt x="108927" y="92078"/>
                </a:lnTo>
                <a:lnTo>
                  <a:pt x="111314" y="87182"/>
                </a:lnTo>
                <a:lnTo>
                  <a:pt x="112904" y="81934"/>
                </a:lnTo>
                <a:lnTo>
                  <a:pt x="113965" y="76451"/>
                </a:lnTo>
                <a:lnTo>
                  <a:pt x="114671" y="70811"/>
                </a:lnTo>
                <a:lnTo>
                  <a:pt x="115142" y="65067"/>
                </a:lnTo>
                <a:lnTo>
                  <a:pt x="114465" y="59253"/>
                </a:lnTo>
                <a:lnTo>
                  <a:pt x="113021" y="53393"/>
                </a:lnTo>
                <a:lnTo>
                  <a:pt x="111066" y="47502"/>
                </a:lnTo>
                <a:lnTo>
                  <a:pt x="108770" y="42582"/>
                </a:lnTo>
                <a:lnTo>
                  <a:pt x="106247" y="38310"/>
                </a:lnTo>
                <a:lnTo>
                  <a:pt x="103574" y="34470"/>
                </a:lnTo>
                <a:lnTo>
                  <a:pt x="100799" y="30917"/>
                </a:lnTo>
                <a:lnTo>
                  <a:pt x="97957" y="27557"/>
                </a:lnTo>
                <a:lnTo>
                  <a:pt x="95071" y="24325"/>
                </a:lnTo>
                <a:lnTo>
                  <a:pt x="91162" y="22170"/>
                </a:lnTo>
                <a:lnTo>
                  <a:pt x="86571" y="20733"/>
                </a:lnTo>
                <a:lnTo>
                  <a:pt x="81526" y="19775"/>
                </a:lnTo>
                <a:lnTo>
                  <a:pt x="77170" y="19137"/>
                </a:lnTo>
                <a:lnTo>
                  <a:pt x="73274" y="18711"/>
                </a:lnTo>
                <a:lnTo>
                  <a:pt x="69686" y="18427"/>
                </a:lnTo>
                <a:lnTo>
                  <a:pt x="66301" y="19230"/>
                </a:lnTo>
                <a:lnTo>
                  <a:pt x="63052" y="20758"/>
                </a:lnTo>
                <a:lnTo>
                  <a:pt x="59894" y="22768"/>
                </a:lnTo>
                <a:lnTo>
                  <a:pt x="57789" y="25101"/>
                </a:lnTo>
                <a:lnTo>
                  <a:pt x="56385" y="27648"/>
                </a:lnTo>
                <a:lnTo>
                  <a:pt x="53578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5" name="SMARTInkAnnotation615"/>
          <p:cNvSpPr/>
          <p:nvPr/>
        </p:nvSpPr>
        <p:spPr>
          <a:xfrm>
            <a:off x="6750844" y="151805"/>
            <a:ext cx="267891" cy="187524"/>
          </a:xfrm>
          <a:custGeom>
            <a:avLst/>
            <a:gdLst/>
            <a:ahLst/>
            <a:cxnLst/>
            <a:rect l="0" t="0" r="0" b="0"/>
            <a:pathLst>
              <a:path w="267891" h="187524">
                <a:moveTo>
                  <a:pt x="0" y="0"/>
                </a:moveTo>
                <a:lnTo>
                  <a:pt x="4739" y="4740"/>
                </a:lnTo>
                <a:lnTo>
                  <a:pt x="6137" y="7129"/>
                </a:lnTo>
                <a:lnTo>
                  <a:pt x="7688" y="12429"/>
                </a:lnTo>
                <a:lnTo>
                  <a:pt x="11024" y="18091"/>
                </a:lnTo>
                <a:lnTo>
                  <a:pt x="13302" y="20990"/>
                </a:lnTo>
                <a:lnTo>
                  <a:pt x="14821" y="24908"/>
                </a:lnTo>
                <a:lnTo>
                  <a:pt x="15834" y="29503"/>
                </a:lnTo>
                <a:lnTo>
                  <a:pt x="16509" y="34552"/>
                </a:lnTo>
                <a:lnTo>
                  <a:pt x="16959" y="40894"/>
                </a:lnTo>
                <a:lnTo>
                  <a:pt x="17258" y="48098"/>
                </a:lnTo>
                <a:lnTo>
                  <a:pt x="17459" y="55878"/>
                </a:lnTo>
                <a:lnTo>
                  <a:pt x="18585" y="63049"/>
                </a:lnTo>
                <a:lnTo>
                  <a:pt x="20326" y="69814"/>
                </a:lnTo>
                <a:lnTo>
                  <a:pt x="22481" y="76308"/>
                </a:lnTo>
                <a:lnTo>
                  <a:pt x="22924" y="81630"/>
                </a:lnTo>
                <a:lnTo>
                  <a:pt x="22229" y="86170"/>
                </a:lnTo>
                <a:lnTo>
                  <a:pt x="20772" y="90189"/>
                </a:lnTo>
                <a:lnTo>
                  <a:pt x="19801" y="94852"/>
                </a:lnTo>
                <a:lnTo>
                  <a:pt x="19154" y="99946"/>
                </a:lnTo>
                <a:lnTo>
                  <a:pt x="17861" y="116049"/>
                </a:lnTo>
                <a:lnTo>
                  <a:pt x="17861" y="116061"/>
                </a:lnTo>
                <a:lnTo>
                  <a:pt x="17860" y="111338"/>
                </a:lnTo>
                <a:lnTo>
                  <a:pt x="18852" y="107960"/>
                </a:lnTo>
                <a:lnTo>
                  <a:pt x="20505" y="103723"/>
                </a:lnTo>
                <a:lnTo>
                  <a:pt x="22599" y="98914"/>
                </a:lnTo>
                <a:lnTo>
                  <a:pt x="27572" y="88279"/>
                </a:lnTo>
                <a:lnTo>
                  <a:pt x="30288" y="82665"/>
                </a:lnTo>
                <a:lnTo>
                  <a:pt x="34082" y="76938"/>
                </a:lnTo>
                <a:lnTo>
                  <a:pt x="38597" y="71136"/>
                </a:lnTo>
                <a:lnTo>
                  <a:pt x="43590" y="65283"/>
                </a:lnTo>
                <a:lnTo>
                  <a:pt x="49896" y="59397"/>
                </a:lnTo>
                <a:lnTo>
                  <a:pt x="57077" y="53489"/>
                </a:lnTo>
                <a:lnTo>
                  <a:pt x="64841" y="47565"/>
                </a:lnTo>
                <a:lnTo>
                  <a:pt x="72992" y="42624"/>
                </a:lnTo>
                <a:lnTo>
                  <a:pt x="81403" y="38338"/>
                </a:lnTo>
                <a:lnTo>
                  <a:pt x="89987" y="34488"/>
                </a:lnTo>
                <a:lnTo>
                  <a:pt x="98687" y="30929"/>
                </a:lnTo>
                <a:lnTo>
                  <a:pt x="107464" y="27565"/>
                </a:lnTo>
                <a:lnTo>
                  <a:pt x="116290" y="24330"/>
                </a:lnTo>
                <a:lnTo>
                  <a:pt x="125151" y="22173"/>
                </a:lnTo>
                <a:lnTo>
                  <a:pt x="134037" y="20735"/>
                </a:lnTo>
                <a:lnTo>
                  <a:pt x="142935" y="19776"/>
                </a:lnTo>
                <a:lnTo>
                  <a:pt x="151845" y="19137"/>
                </a:lnTo>
                <a:lnTo>
                  <a:pt x="160761" y="18711"/>
                </a:lnTo>
                <a:lnTo>
                  <a:pt x="169682" y="18427"/>
                </a:lnTo>
                <a:lnTo>
                  <a:pt x="178605" y="19230"/>
                </a:lnTo>
                <a:lnTo>
                  <a:pt x="187532" y="20757"/>
                </a:lnTo>
                <a:lnTo>
                  <a:pt x="196458" y="22768"/>
                </a:lnTo>
                <a:lnTo>
                  <a:pt x="204394" y="26093"/>
                </a:lnTo>
                <a:lnTo>
                  <a:pt x="211669" y="30293"/>
                </a:lnTo>
                <a:lnTo>
                  <a:pt x="218503" y="35078"/>
                </a:lnTo>
                <a:lnTo>
                  <a:pt x="224051" y="40253"/>
                </a:lnTo>
                <a:lnTo>
                  <a:pt x="228742" y="45687"/>
                </a:lnTo>
                <a:lnTo>
                  <a:pt x="232862" y="51294"/>
                </a:lnTo>
                <a:lnTo>
                  <a:pt x="242731" y="65461"/>
                </a:lnTo>
                <a:lnTo>
                  <a:pt x="248141" y="73406"/>
                </a:lnTo>
                <a:lnTo>
                  <a:pt x="251747" y="81680"/>
                </a:lnTo>
                <a:lnTo>
                  <a:pt x="254152" y="90172"/>
                </a:lnTo>
                <a:lnTo>
                  <a:pt x="255755" y="98810"/>
                </a:lnTo>
                <a:lnTo>
                  <a:pt x="257816" y="107545"/>
                </a:lnTo>
                <a:lnTo>
                  <a:pt x="260182" y="116345"/>
                </a:lnTo>
                <a:lnTo>
                  <a:pt x="262751" y="125188"/>
                </a:lnTo>
                <a:lnTo>
                  <a:pt x="264463" y="136045"/>
                </a:lnTo>
                <a:lnTo>
                  <a:pt x="265606" y="148243"/>
                </a:lnTo>
                <a:lnTo>
                  <a:pt x="267890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6" name="SMARTInkAnnotation616"/>
          <p:cNvSpPr/>
          <p:nvPr/>
        </p:nvSpPr>
        <p:spPr>
          <a:xfrm>
            <a:off x="5027414" y="411179"/>
            <a:ext cx="1839517" cy="97814"/>
          </a:xfrm>
          <a:custGeom>
            <a:avLst/>
            <a:gdLst/>
            <a:ahLst/>
            <a:cxnLst/>
            <a:rect l="0" t="0" r="0" b="0"/>
            <a:pathLst>
              <a:path w="1839517" h="97814">
                <a:moveTo>
                  <a:pt x="0" y="97813"/>
                </a:moveTo>
                <a:lnTo>
                  <a:pt x="15377" y="97813"/>
                </a:lnTo>
                <a:lnTo>
                  <a:pt x="24694" y="95167"/>
                </a:lnTo>
                <a:lnTo>
                  <a:pt x="31345" y="93073"/>
                </a:lnTo>
                <a:lnTo>
                  <a:pt x="50188" y="90125"/>
                </a:lnTo>
                <a:lnTo>
                  <a:pt x="58263" y="88719"/>
                </a:lnTo>
                <a:lnTo>
                  <a:pt x="67616" y="86789"/>
                </a:lnTo>
                <a:lnTo>
                  <a:pt x="77819" y="84511"/>
                </a:lnTo>
                <a:lnTo>
                  <a:pt x="99740" y="81979"/>
                </a:lnTo>
                <a:lnTo>
                  <a:pt x="123704" y="79862"/>
                </a:lnTo>
                <a:lnTo>
                  <a:pt x="137039" y="77908"/>
                </a:lnTo>
                <a:lnTo>
                  <a:pt x="198828" y="67644"/>
                </a:lnTo>
                <a:lnTo>
                  <a:pt x="214904" y="65794"/>
                </a:lnTo>
                <a:lnTo>
                  <a:pt x="263215" y="62198"/>
                </a:lnTo>
                <a:lnTo>
                  <a:pt x="300870" y="57841"/>
                </a:lnTo>
                <a:lnTo>
                  <a:pt x="338110" y="55243"/>
                </a:lnTo>
                <a:lnTo>
                  <a:pt x="395191" y="53781"/>
                </a:lnTo>
                <a:lnTo>
                  <a:pt x="768602" y="53166"/>
                </a:lnTo>
                <a:lnTo>
                  <a:pt x="821820" y="50519"/>
                </a:lnTo>
                <a:lnTo>
                  <a:pt x="848513" y="48425"/>
                </a:lnTo>
                <a:lnTo>
                  <a:pt x="904630" y="46097"/>
                </a:lnTo>
                <a:lnTo>
                  <a:pt x="961651" y="44070"/>
                </a:lnTo>
                <a:lnTo>
                  <a:pt x="1016760" y="39862"/>
                </a:lnTo>
                <a:lnTo>
                  <a:pt x="1131035" y="29077"/>
                </a:lnTo>
                <a:lnTo>
                  <a:pt x="1272356" y="14433"/>
                </a:lnTo>
                <a:lnTo>
                  <a:pt x="1301667" y="12461"/>
                </a:lnTo>
                <a:lnTo>
                  <a:pt x="1331130" y="11146"/>
                </a:lnTo>
                <a:lnTo>
                  <a:pt x="1360693" y="10270"/>
                </a:lnTo>
                <a:lnTo>
                  <a:pt x="1389332" y="8693"/>
                </a:lnTo>
                <a:lnTo>
                  <a:pt x="1444965" y="4295"/>
                </a:lnTo>
                <a:lnTo>
                  <a:pt x="1499457" y="1679"/>
                </a:lnTo>
                <a:lnTo>
                  <a:pt x="1553441" y="517"/>
                </a:lnTo>
                <a:lnTo>
                  <a:pt x="1607199" y="0"/>
                </a:lnTo>
                <a:lnTo>
                  <a:pt x="1655566" y="2416"/>
                </a:lnTo>
                <a:lnTo>
                  <a:pt x="1678188" y="4450"/>
                </a:lnTo>
                <a:lnTo>
                  <a:pt x="1733727" y="7311"/>
                </a:lnTo>
                <a:lnTo>
                  <a:pt x="1750138" y="8705"/>
                </a:lnTo>
                <a:lnTo>
                  <a:pt x="1766040" y="10627"/>
                </a:lnTo>
                <a:lnTo>
                  <a:pt x="1781603" y="12900"/>
                </a:lnTo>
                <a:lnTo>
                  <a:pt x="1804185" y="15426"/>
                </a:lnTo>
                <a:lnTo>
                  <a:pt x="1839516" y="174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7" name="SMARTInkAnnotation617"/>
          <p:cNvSpPr/>
          <p:nvPr/>
        </p:nvSpPr>
        <p:spPr>
          <a:xfrm>
            <a:off x="714375" y="2196703"/>
            <a:ext cx="464345" cy="26790"/>
          </a:xfrm>
          <a:custGeom>
            <a:avLst/>
            <a:gdLst/>
            <a:ahLst/>
            <a:cxnLst/>
            <a:rect l="0" t="0" r="0" b="0"/>
            <a:pathLst>
              <a:path w="464345" h="26790">
                <a:moveTo>
                  <a:pt x="464344" y="8930"/>
                </a:moveTo>
                <a:lnTo>
                  <a:pt x="451041" y="8930"/>
                </a:lnTo>
                <a:lnTo>
                  <a:pt x="448530" y="7938"/>
                </a:lnTo>
                <a:lnTo>
                  <a:pt x="445864" y="6284"/>
                </a:lnTo>
                <a:lnTo>
                  <a:pt x="443094" y="4189"/>
                </a:lnTo>
                <a:lnTo>
                  <a:pt x="440255" y="2793"/>
                </a:lnTo>
                <a:lnTo>
                  <a:pt x="437371" y="1862"/>
                </a:lnTo>
                <a:lnTo>
                  <a:pt x="434455" y="1241"/>
                </a:lnTo>
                <a:lnTo>
                  <a:pt x="428570" y="552"/>
                </a:lnTo>
                <a:lnTo>
                  <a:pt x="414388" y="163"/>
                </a:lnTo>
                <a:lnTo>
                  <a:pt x="182740" y="0"/>
                </a:lnTo>
                <a:lnTo>
                  <a:pt x="168459" y="992"/>
                </a:lnTo>
                <a:lnTo>
                  <a:pt x="154970" y="2646"/>
                </a:lnTo>
                <a:lnTo>
                  <a:pt x="142009" y="4741"/>
                </a:lnTo>
                <a:lnTo>
                  <a:pt x="129399" y="6137"/>
                </a:lnTo>
                <a:lnTo>
                  <a:pt x="117024" y="7068"/>
                </a:lnTo>
                <a:lnTo>
                  <a:pt x="104805" y="7689"/>
                </a:lnTo>
                <a:lnTo>
                  <a:pt x="93682" y="9095"/>
                </a:lnTo>
                <a:lnTo>
                  <a:pt x="83291" y="11024"/>
                </a:lnTo>
                <a:lnTo>
                  <a:pt x="73387" y="13302"/>
                </a:lnTo>
                <a:lnTo>
                  <a:pt x="63807" y="14822"/>
                </a:lnTo>
                <a:lnTo>
                  <a:pt x="54444" y="15834"/>
                </a:lnTo>
                <a:lnTo>
                  <a:pt x="45226" y="16509"/>
                </a:lnTo>
                <a:lnTo>
                  <a:pt x="37096" y="16959"/>
                </a:lnTo>
                <a:lnTo>
                  <a:pt x="22771" y="17460"/>
                </a:lnTo>
                <a:lnTo>
                  <a:pt x="17165" y="18585"/>
                </a:lnTo>
                <a:lnTo>
                  <a:pt x="12436" y="20328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8" name="SMARTInkAnnotation618"/>
          <p:cNvSpPr/>
          <p:nvPr/>
        </p:nvSpPr>
        <p:spPr>
          <a:xfrm>
            <a:off x="590036" y="2116336"/>
            <a:ext cx="222567" cy="223243"/>
          </a:xfrm>
          <a:custGeom>
            <a:avLst/>
            <a:gdLst/>
            <a:ahLst/>
            <a:cxnLst/>
            <a:rect l="0" t="0" r="0" b="0"/>
            <a:pathLst>
              <a:path w="222567" h="223243">
                <a:moveTo>
                  <a:pt x="106480" y="0"/>
                </a:moveTo>
                <a:lnTo>
                  <a:pt x="106480" y="12429"/>
                </a:lnTo>
                <a:lnTo>
                  <a:pt x="105487" y="16223"/>
                </a:lnTo>
                <a:lnTo>
                  <a:pt x="103834" y="20737"/>
                </a:lnTo>
                <a:lnTo>
                  <a:pt x="101739" y="25731"/>
                </a:lnTo>
                <a:lnTo>
                  <a:pt x="99351" y="31045"/>
                </a:lnTo>
                <a:lnTo>
                  <a:pt x="94051" y="42240"/>
                </a:lnTo>
                <a:lnTo>
                  <a:pt x="85489" y="59700"/>
                </a:lnTo>
                <a:lnTo>
                  <a:pt x="81572" y="65597"/>
                </a:lnTo>
                <a:lnTo>
                  <a:pt x="76976" y="71512"/>
                </a:lnTo>
                <a:lnTo>
                  <a:pt x="71928" y="77440"/>
                </a:lnTo>
                <a:lnTo>
                  <a:pt x="66578" y="83377"/>
                </a:lnTo>
                <a:lnTo>
                  <a:pt x="55342" y="95265"/>
                </a:lnTo>
                <a:lnTo>
                  <a:pt x="20112" y="130970"/>
                </a:lnTo>
                <a:lnTo>
                  <a:pt x="15167" y="136923"/>
                </a:lnTo>
                <a:lnTo>
                  <a:pt x="10878" y="142876"/>
                </a:lnTo>
                <a:lnTo>
                  <a:pt x="7026" y="148828"/>
                </a:lnTo>
                <a:lnTo>
                  <a:pt x="4459" y="153789"/>
                </a:lnTo>
                <a:lnTo>
                  <a:pt x="2747" y="158089"/>
                </a:lnTo>
                <a:lnTo>
                  <a:pt x="1606" y="161947"/>
                </a:lnTo>
                <a:lnTo>
                  <a:pt x="338" y="168880"/>
                </a:lnTo>
                <a:lnTo>
                  <a:pt x="0" y="172118"/>
                </a:lnTo>
                <a:lnTo>
                  <a:pt x="1759" y="175269"/>
                </a:lnTo>
                <a:lnTo>
                  <a:pt x="4916" y="178362"/>
                </a:lnTo>
                <a:lnTo>
                  <a:pt x="9005" y="181415"/>
                </a:lnTo>
                <a:lnTo>
                  <a:pt x="14707" y="184443"/>
                </a:lnTo>
                <a:lnTo>
                  <a:pt x="21486" y="187455"/>
                </a:lnTo>
                <a:lnTo>
                  <a:pt x="28981" y="190454"/>
                </a:lnTo>
                <a:lnTo>
                  <a:pt x="36955" y="192454"/>
                </a:lnTo>
                <a:lnTo>
                  <a:pt x="45247" y="193787"/>
                </a:lnTo>
                <a:lnTo>
                  <a:pt x="53752" y="194675"/>
                </a:lnTo>
                <a:lnTo>
                  <a:pt x="62398" y="196260"/>
                </a:lnTo>
                <a:lnTo>
                  <a:pt x="71139" y="198309"/>
                </a:lnTo>
                <a:lnTo>
                  <a:pt x="79943" y="200667"/>
                </a:lnTo>
                <a:lnTo>
                  <a:pt x="89780" y="202239"/>
                </a:lnTo>
                <a:lnTo>
                  <a:pt x="100308" y="203286"/>
                </a:lnTo>
                <a:lnTo>
                  <a:pt x="111295" y="203985"/>
                </a:lnTo>
                <a:lnTo>
                  <a:pt x="131440" y="204762"/>
                </a:lnTo>
                <a:lnTo>
                  <a:pt x="140979" y="204969"/>
                </a:lnTo>
                <a:lnTo>
                  <a:pt x="150315" y="206099"/>
                </a:lnTo>
                <a:lnTo>
                  <a:pt x="159516" y="207844"/>
                </a:lnTo>
                <a:lnTo>
                  <a:pt x="168626" y="210000"/>
                </a:lnTo>
                <a:lnTo>
                  <a:pt x="176684" y="211438"/>
                </a:lnTo>
                <a:lnTo>
                  <a:pt x="184040" y="212396"/>
                </a:lnTo>
                <a:lnTo>
                  <a:pt x="190929" y="213035"/>
                </a:lnTo>
                <a:lnTo>
                  <a:pt x="197506" y="214453"/>
                </a:lnTo>
                <a:lnTo>
                  <a:pt x="203875" y="216390"/>
                </a:lnTo>
                <a:lnTo>
                  <a:pt x="222566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9" name="SMARTInkAnnotation619"/>
          <p:cNvSpPr/>
          <p:nvPr/>
        </p:nvSpPr>
        <p:spPr>
          <a:xfrm>
            <a:off x="107156" y="2107406"/>
            <a:ext cx="62509" cy="223243"/>
          </a:xfrm>
          <a:custGeom>
            <a:avLst/>
            <a:gdLst/>
            <a:ahLst/>
            <a:cxnLst/>
            <a:rect l="0" t="0" r="0" b="0"/>
            <a:pathLst>
              <a:path w="62509" h="223243">
                <a:moveTo>
                  <a:pt x="0" y="0"/>
                </a:moveTo>
                <a:lnTo>
                  <a:pt x="4741" y="0"/>
                </a:lnTo>
                <a:lnTo>
                  <a:pt x="6137" y="992"/>
                </a:lnTo>
                <a:lnTo>
                  <a:pt x="7068" y="2646"/>
                </a:lnTo>
                <a:lnTo>
                  <a:pt x="8102" y="7129"/>
                </a:lnTo>
                <a:lnTo>
                  <a:pt x="8562" y="12429"/>
                </a:lnTo>
                <a:lnTo>
                  <a:pt x="9677" y="16223"/>
                </a:lnTo>
                <a:lnTo>
                  <a:pt x="11412" y="20738"/>
                </a:lnTo>
                <a:lnTo>
                  <a:pt x="13561" y="25731"/>
                </a:lnTo>
                <a:lnTo>
                  <a:pt x="14994" y="31045"/>
                </a:lnTo>
                <a:lnTo>
                  <a:pt x="15949" y="36571"/>
                </a:lnTo>
                <a:lnTo>
                  <a:pt x="16586" y="42241"/>
                </a:lnTo>
                <a:lnTo>
                  <a:pt x="17011" y="48004"/>
                </a:lnTo>
                <a:lnTo>
                  <a:pt x="17294" y="53831"/>
                </a:lnTo>
                <a:lnTo>
                  <a:pt x="17482" y="59700"/>
                </a:lnTo>
                <a:lnTo>
                  <a:pt x="18600" y="66589"/>
                </a:lnTo>
                <a:lnTo>
                  <a:pt x="20338" y="74159"/>
                </a:lnTo>
                <a:lnTo>
                  <a:pt x="22488" y="82181"/>
                </a:lnTo>
                <a:lnTo>
                  <a:pt x="23922" y="89514"/>
                </a:lnTo>
                <a:lnTo>
                  <a:pt x="24878" y="96387"/>
                </a:lnTo>
                <a:lnTo>
                  <a:pt x="25515" y="102953"/>
                </a:lnTo>
                <a:lnTo>
                  <a:pt x="26932" y="110307"/>
                </a:lnTo>
                <a:lnTo>
                  <a:pt x="28869" y="118187"/>
                </a:lnTo>
                <a:lnTo>
                  <a:pt x="31152" y="126416"/>
                </a:lnTo>
                <a:lnTo>
                  <a:pt x="32674" y="133887"/>
                </a:lnTo>
                <a:lnTo>
                  <a:pt x="33689" y="140852"/>
                </a:lnTo>
                <a:lnTo>
                  <a:pt x="34366" y="147479"/>
                </a:lnTo>
                <a:lnTo>
                  <a:pt x="34817" y="154874"/>
                </a:lnTo>
                <a:lnTo>
                  <a:pt x="35318" y="171028"/>
                </a:lnTo>
                <a:lnTo>
                  <a:pt x="36444" y="177519"/>
                </a:lnTo>
                <a:lnTo>
                  <a:pt x="38187" y="182838"/>
                </a:lnTo>
                <a:lnTo>
                  <a:pt x="45380" y="197711"/>
                </a:lnTo>
                <a:lnTo>
                  <a:pt x="48113" y="203245"/>
                </a:lnTo>
                <a:lnTo>
                  <a:pt x="49935" y="207926"/>
                </a:lnTo>
                <a:lnTo>
                  <a:pt x="51149" y="212040"/>
                </a:lnTo>
                <a:lnTo>
                  <a:pt x="51959" y="215774"/>
                </a:lnTo>
                <a:lnTo>
                  <a:pt x="53491" y="218263"/>
                </a:lnTo>
                <a:lnTo>
                  <a:pt x="55504" y="219923"/>
                </a:lnTo>
                <a:lnTo>
                  <a:pt x="62508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0" name="SMARTInkAnnotation620"/>
          <p:cNvSpPr/>
          <p:nvPr/>
        </p:nvSpPr>
        <p:spPr>
          <a:xfrm>
            <a:off x="116086" y="2084505"/>
            <a:ext cx="187524" cy="264004"/>
          </a:xfrm>
          <a:custGeom>
            <a:avLst/>
            <a:gdLst/>
            <a:ahLst/>
            <a:cxnLst/>
            <a:rect l="0" t="0" r="0" b="0"/>
            <a:pathLst>
              <a:path w="187524" h="264004">
                <a:moveTo>
                  <a:pt x="0" y="165776"/>
                </a:moveTo>
                <a:lnTo>
                  <a:pt x="0" y="156849"/>
                </a:lnTo>
                <a:lnTo>
                  <a:pt x="17169" y="139677"/>
                </a:lnTo>
                <a:lnTo>
                  <a:pt x="23352" y="134486"/>
                </a:lnTo>
                <a:lnTo>
                  <a:pt x="30451" y="129041"/>
                </a:lnTo>
                <a:lnTo>
                  <a:pt x="38160" y="123427"/>
                </a:lnTo>
                <a:lnTo>
                  <a:pt x="46276" y="118692"/>
                </a:lnTo>
                <a:lnTo>
                  <a:pt x="54663" y="114543"/>
                </a:lnTo>
                <a:lnTo>
                  <a:pt x="63231" y="110785"/>
                </a:lnTo>
                <a:lnTo>
                  <a:pt x="71920" y="106295"/>
                </a:lnTo>
                <a:lnTo>
                  <a:pt x="80689" y="101317"/>
                </a:lnTo>
                <a:lnTo>
                  <a:pt x="89511" y="96014"/>
                </a:lnTo>
                <a:lnTo>
                  <a:pt x="97377" y="90495"/>
                </a:lnTo>
                <a:lnTo>
                  <a:pt x="104606" y="84831"/>
                </a:lnTo>
                <a:lnTo>
                  <a:pt x="111409" y="79070"/>
                </a:lnTo>
                <a:lnTo>
                  <a:pt x="117929" y="74238"/>
                </a:lnTo>
                <a:lnTo>
                  <a:pt x="124260" y="70024"/>
                </a:lnTo>
                <a:lnTo>
                  <a:pt x="130465" y="66223"/>
                </a:lnTo>
                <a:lnTo>
                  <a:pt x="135594" y="62696"/>
                </a:lnTo>
                <a:lnTo>
                  <a:pt x="140005" y="59353"/>
                </a:lnTo>
                <a:lnTo>
                  <a:pt x="143938" y="56132"/>
                </a:lnTo>
                <a:lnTo>
                  <a:pt x="147553" y="52993"/>
                </a:lnTo>
                <a:lnTo>
                  <a:pt x="150954" y="49908"/>
                </a:lnTo>
                <a:lnTo>
                  <a:pt x="154214" y="46859"/>
                </a:lnTo>
                <a:lnTo>
                  <a:pt x="156388" y="43833"/>
                </a:lnTo>
                <a:lnTo>
                  <a:pt x="158803" y="37827"/>
                </a:lnTo>
                <a:lnTo>
                  <a:pt x="158454" y="34836"/>
                </a:lnTo>
                <a:lnTo>
                  <a:pt x="157230" y="31850"/>
                </a:lnTo>
                <a:lnTo>
                  <a:pt x="155422" y="28867"/>
                </a:lnTo>
                <a:lnTo>
                  <a:pt x="153412" y="22907"/>
                </a:lnTo>
                <a:lnTo>
                  <a:pt x="152876" y="19928"/>
                </a:lnTo>
                <a:lnTo>
                  <a:pt x="149635" y="13973"/>
                </a:lnTo>
                <a:lnTo>
                  <a:pt x="147382" y="10996"/>
                </a:lnTo>
                <a:lnTo>
                  <a:pt x="144887" y="9011"/>
                </a:lnTo>
                <a:lnTo>
                  <a:pt x="142232" y="7688"/>
                </a:lnTo>
                <a:lnTo>
                  <a:pt x="136636" y="6218"/>
                </a:lnTo>
                <a:lnTo>
                  <a:pt x="130842" y="5564"/>
                </a:lnTo>
                <a:lnTo>
                  <a:pt x="128900" y="4398"/>
                </a:lnTo>
                <a:lnTo>
                  <a:pt x="127605" y="2628"/>
                </a:lnTo>
                <a:lnTo>
                  <a:pt x="126742" y="456"/>
                </a:lnTo>
                <a:lnTo>
                  <a:pt x="126166" y="0"/>
                </a:lnTo>
                <a:lnTo>
                  <a:pt x="125783" y="689"/>
                </a:lnTo>
                <a:lnTo>
                  <a:pt x="125117" y="5461"/>
                </a:lnTo>
                <a:lnTo>
                  <a:pt x="125060" y="9527"/>
                </a:lnTo>
                <a:lnTo>
                  <a:pt x="127681" y="17288"/>
                </a:lnTo>
                <a:lnTo>
                  <a:pt x="129769" y="22136"/>
                </a:lnTo>
                <a:lnTo>
                  <a:pt x="131161" y="27352"/>
                </a:lnTo>
                <a:lnTo>
                  <a:pt x="132089" y="32813"/>
                </a:lnTo>
                <a:lnTo>
                  <a:pt x="132708" y="38439"/>
                </a:lnTo>
                <a:lnTo>
                  <a:pt x="134113" y="44174"/>
                </a:lnTo>
                <a:lnTo>
                  <a:pt x="136041" y="49981"/>
                </a:lnTo>
                <a:lnTo>
                  <a:pt x="138319" y="55837"/>
                </a:lnTo>
                <a:lnTo>
                  <a:pt x="143496" y="70282"/>
                </a:lnTo>
                <a:lnTo>
                  <a:pt x="146266" y="78301"/>
                </a:lnTo>
                <a:lnTo>
                  <a:pt x="149104" y="87616"/>
                </a:lnTo>
                <a:lnTo>
                  <a:pt x="154904" y="108549"/>
                </a:lnTo>
                <a:lnTo>
                  <a:pt x="163747" y="142646"/>
                </a:lnTo>
                <a:lnTo>
                  <a:pt x="165720" y="153333"/>
                </a:lnTo>
                <a:lnTo>
                  <a:pt x="167034" y="163434"/>
                </a:lnTo>
                <a:lnTo>
                  <a:pt x="167911" y="173144"/>
                </a:lnTo>
                <a:lnTo>
                  <a:pt x="169487" y="182595"/>
                </a:lnTo>
                <a:lnTo>
                  <a:pt x="171531" y="191871"/>
                </a:lnTo>
                <a:lnTo>
                  <a:pt x="173885" y="201032"/>
                </a:lnTo>
                <a:lnTo>
                  <a:pt x="175455" y="209124"/>
                </a:lnTo>
                <a:lnTo>
                  <a:pt x="176501" y="216503"/>
                </a:lnTo>
                <a:lnTo>
                  <a:pt x="177199" y="223406"/>
                </a:lnTo>
                <a:lnTo>
                  <a:pt x="177664" y="229993"/>
                </a:lnTo>
                <a:lnTo>
                  <a:pt x="177974" y="236369"/>
                </a:lnTo>
                <a:lnTo>
                  <a:pt x="178180" y="242603"/>
                </a:lnTo>
                <a:lnTo>
                  <a:pt x="179310" y="246760"/>
                </a:lnTo>
                <a:lnTo>
                  <a:pt x="181056" y="249531"/>
                </a:lnTo>
                <a:lnTo>
                  <a:pt x="183212" y="251378"/>
                </a:lnTo>
                <a:lnTo>
                  <a:pt x="184649" y="253602"/>
                </a:lnTo>
                <a:lnTo>
                  <a:pt x="185607" y="256077"/>
                </a:lnTo>
                <a:lnTo>
                  <a:pt x="187523" y="26400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1" name="SMARTInkAnnotation621"/>
          <p:cNvSpPr/>
          <p:nvPr/>
        </p:nvSpPr>
        <p:spPr>
          <a:xfrm>
            <a:off x="295083" y="2080617"/>
            <a:ext cx="106754" cy="204702"/>
          </a:xfrm>
          <a:custGeom>
            <a:avLst/>
            <a:gdLst/>
            <a:ahLst/>
            <a:cxnLst/>
            <a:rect l="0" t="0" r="0" b="0"/>
            <a:pathLst>
              <a:path w="106754" h="204702">
                <a:moveTo>
                  <a:pt x="53175" y="0"/>
                </a:moveTo>
                <a:lnTo>
                  <a:pt x="39873" y="0"/>
                </a:lnTo>
                <a:lnTo>
                  <a:pt x="37361" y="992"/>
                </a:lnTo>
                <a:lnTo>
                  <a:pt x="34695" y="2646"/>
                </a:lnTo>
                <a:lnTo>
                  <a:pt x="31925" y="4741"/>
                </a:lnTo>
                <a:lnTo>
                  <a:pt x="30079" y="7129"/>
                </a:lnTo>
                <a:lnTo>
                  <a:pt x="28848" y="9714"/>
                </a:lnTo>
                <a:lnTo>
                  <a:pt x="28027" y="12429"/>
                </a:lnTo>
                <a:lnTo>
                  <a:pt x="26488" y="16223"/>
                </a:lnTo>
                <a:lnTo>
                  <a:pt x="24469" y="20737"/>
                </a:lnTo>
                <a:lnTo>
                  <a:pt x="22132" y="25731"/>
                </a:lnTo>
                <a:lnTo>
                  <a:pt x="20573" y="30053"/>
                </a:lnTo>
                <a:lnTo>
                  <a:pt x="19534" y="33926"/>
                </a:lnTo>
                <a:lnTo>
                  <a:pt x="18841" y="37500"/>
                </a:lnTo>
                <a:lnTo>
                  <a:pt x="17388" y="41867"/>
                </a:lnTo>
                <a:lnTo>
                  <a:pt x="15426" y="46763"/>
                </a:lnTo>
                <a:lnTo>
                  <a:pt x="13126" y="52011"/>
                </a:lnTo>
                <a:lnTo>
                  <a:pt x="11593" y="58487"/>
                </a:lnTo>
                <a:lnTo>
                  <a:pt x="10571" y="65780"/>
                </a:lnTo>
                <a:lnTo>
                  <a:pt x="9889" y="73619"/>
                </a:lnTo>
                <a:lnTo>
                  <a:pt x="8443" y="81822"/>
                </a:lnTo>
                <a:lnTo>
                  <a:pt x="6486" y="90267"/>
                </a:lnTo>
                <a:lnTo>
                  <a:pt x="4190" y="98873"/>
                </a:lnTo>
                <a:lnTo>
                  <a:pt x="2659" y="107587"/>
                </a:lnTo>
                <a:lnTo>
                  <a:pt x="1638" y="116373"/>
                </a:lnTo>
                <a:lnTo>
                  <a:pt x="958" y="125207"/>
                </a:lnTo>
                <a:lnTo>
                  <a:pt x="504" y="133081"/>
                </a:lnTo>
                <a:lnTo>
                  <a:pt x="0" y="147121"/>
                </a:lnTo>
                <a:lnTo>
                  <a:pt x="858" y="153643"/>
                </a:lnTo>
                <a:lnTo>
                  <a:pt x="2422" y="159976"/>
                </a:lnTo>
                <a:lnTo>
                  <a:pt x="4457" y="166182"/>
                </a:lnTo>
                <a:lnTo>
                  <a:pt x="6805" y="172304"/>
                </a:lnTo>
                <a:lnTo>
                  <a:pt x="9364" y="178369"/>
                </a:lnTo>
                <a:lnTo>
                  <a:pt x="12061" y="184397"/>
                </a:lnTo>
                <a:lnTo>
                  <a:pt x="14852" y="189408"/>
                </a:lnTo>
                <a:lnTo>
                  <a:pt x="17704" y="193740"/>
                </a:lnTo>
                <a:lnTo>
                  <a:pt x="20598" y="197621"/>
                </a:lnTo>
                <a:lnTo>
                  <a:pt x="25504" y="200209"/>
                </a:lnTo>
                <a:lnTo>
                  <a:pt x="31751" y="201933"/>
                </a:lnTo>
                <a:lnTo>
                  <a:pt x="38892" y="203083"/>
                </a:lnTo>
                <a:lnTo>
                  <a:pt x="45638" y="203850"/>
                </a:lnTo>
                <a:lnTo>
                  <a:pt x="52119" y="204361"/>
                </a:lnTo>
                <a:lnTo>
                  <a:pt x="58424" y="204701"/>
                </a:lnTo>
                <a:lnTo>
                  <a:pt x="64612" y="203936"/>
                </a:lnTo>
                <a:lnTo>
                  <a:pt x="70721" y="202434"/>
                </a:lnTo>
                <a:lnTo>
                  <a:pt x="76779" y="200440"/>
                </a:lnTo>
                <a:lnTo>
                  <a:pt x="82801" y="198119"/>
                </a:lnTo>
                <a:lnTo>
                  <a:pt x="88801" y="195580"/>
                </a:lnTo>
                <a:lnTo>
                  <a:pt x="106753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2" name="SMARTInkAnnotation622"/>
          <p:cNvSpPr/>
          <p:nvPr/>
        </p:nvSpPr>
        <p:spPr>
          <a:xfrm>
            <a:off x="428657" y="2098477"/>
            <a:ext cx="113879" cy="132134"/>
          </a:xfrm>
          <a:custGeom>
            <a:avLst/>
            <a:gdLst/>
            <a:ahLst/>
            <a:cxnLst/>
            <a:rect l="0" t="0" r="0" b="0"/>
            <a:pathLst>
              <a:path w="113879" h="132134">
                <a:moveTo>
                  <a:pt x="8898" y="0"/>
                </a:moveTo>
                <a:lnTo>
                  <a:pt x="8898" y="4740"/>
                </a:lnTo>
                <a:lnTo>
                  <a:pt x="7905" y="7129"/>
                </a:lnTo>
                <a:lnTo>
                  <a:pt x="6252" y="9713"/>
                </a:lnTo>
                <a:lnTo>
                  <a:pt x="4157" y="12428"/>
                </a:lnTo>
                <a:lnTo>
                  <a:pt x="2761" y="15231"/>
                </a:lnTo>
                <a:lnTo>
                  <a:pt x="1830" y="18091"/>
                </a:lnTo>
                <a:lnTo>
                  <a:pt x="1209" y="20990"/>
                </a:lnTo>
                <a:lnTo>
                  <a:pt x="795" y="24908"/>
                </a:lnTo>
                <a:lnTo>
                  <a:pt x="520" y="29503"/>
                </a:lnTo>
                <a:lnTo>
                  <a:pt x="336" y="34552"/>
                </a:lnTo>
                <a:lnTo>
                  <a:pt x="77" y="55878"/>
                </a:lnTo>
                <a:lnTo>
                  <a:pt x="0" y="76308"/>
                </a:lnTo>
                <a:lnTo>
                  <a:pt x="982" y="82621"/>
                </a:lnTo>
                <a:lnTo>
                  <a:pt x="2628" y="88815"/>
                </a:lnTo>
                <a:lnTo>
                  <a:pt x="4718" y="94929"/>
                </a:lnTo>
                <a:lnTo>
                  <a:pt x="7103" y="99997"/>
                </a:lnTo>
                <a:lnTo>
                  <a:pt x="9686" y="104368"/>
                </a:lnTo>
                <a:lnTo>
                  <a:pt x="12400" y="108273"/>
                </a:lnTo>
                <a:lnTo>
                  <a:pt x="14209" y="111870"/>
                </a:lnTo>
                <a:lnTo>
                  <a:pt x="15415" y="115259"/>
                </a:lnTo>
                <a:lnTo>
                  <a:pt x="16219" y="118511"/>
                </a:lnTo>
                <a:lnTo>
                  <a:pt x="17747" y="121671"/>
                </a:lnTo>
                <a:lnTo>
                  <a:pt x="19758" y="124770"/>
                </a:lnTo>
                <a:lnTo>
                  <a:pt x="22091" y="127829"/>
                </a:lnTo>
                <a:lnTo>
                  <a:pt x="25631" y="129867"/>
                </a:lnTo>
                <a:lnTo>
                  <a:pt x="29975" y="131227"/>
                </a:lnTo>
                <a:lnTo>
                  <a:pt x="34855" y="132133"/>
                </a:lnTo>
                <a:lnTo>
                  <a:pt x="40093" y="131745"/>
                </a:lnTo>
                <a:lnTo>
                  <a:pt x="45570" y="130494"/>
                </a:lnTo>
                <a:lnTo>
                  <a:pt x="51205" y="128667"/>
                </a:lnTo>
                <a:lnTo>
                  <a:pt x="56946" y="126458"/>
                </a:lnTo>
                <a:lnTo>
                  <a:pt x="62758" y="123992"/>
                </a:lnTo>
                <a:lnTo>
                  <a:pt x="68617" y="121357"/>
                </a:lnTo>
                <a:lnTo>
                  <a:pt x="73515" y="117615"/>
                </a:lnTo>
                <a:lnTo>
                  <a:pt x="77773" y="113137"/>
                </a:lnTo>
                <a:lnTo>
                  <a:pt x="81604" y="108166"/>
                </a:lnTo>
                <a:lnTo>
                  <a:pt x="86142" y="101876"/>
                </a:lnTo>
                <a:lnTo>
                  <a:pt x="96476" y="86950"/>
                </a:lnTo>
                <a:lnTo>
                  <a:pt x="101017" y="79795"/>
                </a:lnTo>
                <a:lnTo>
                  <a:pt x="105037" y="73040"/>
                </a:lnTo>
                <a:lnTo>
                  <a:pt x="108710" y="66552"/>
                </a:lnTo>
                <a:lnTo>
                  <a:pt x="111158" y="60243"/>
                </a:lnTo>
                <a:lnTo>
                  <a:pt x="112790" y="54053"/>
                </a:lnTo>
                <a:lnTo>
                  <a:pt x="113878" y="47941"/>
                </a:lnTo>
                <a:lnTo>
                  <a:pt x="113611" y="41883"/>
                </a:lnTo>
                <a:lnTo>
                  <a:pt x="112441" y="35859"/>
                </a:lnTo>
                <a:lnTo>
                  <a:pt x="110669" y="29859"/>
                </a:lnTo>
                <a:lnTo>
                  <a:pt x="108495" y="24867"/>
                </a:lnTo>
                <a:lnTo>
                  <a:pt x="106054" y="20546"/>
                </a:lnTo>
                <a:lnTo>
                  <a:pt x="103434" y="16674"/>
                </a:lnTo>
                <a:lnTo>
                  <a:pt x="99703" y="13100"/>
                </a:lnTo>
                <a:lnTo>
                  <a:pt x="95232" y="9726"/>
                </a:lnTo>
                <a:lnTo>
                  <a:pt x="90266" y="6483"/>
                </a:lnTo>
                <a:lnTo>
                  <a:pt x="84971" y="4322"/>
                </a:lnTo>
                <a:lnTo>
                  <a:pt x="79457" y="2881"/>
                </a:lnTo>
                <a:lnTo>
                  <a:pt x="73797" y="1921"/>
                </a:lnTo>
                <a:lnTo>
                  <a:pt x="68039" y="1280"/>
                </a:lnTo>
                <a:lnTo>
                  <a:pt x="62216" y="853"/>
                </a:lnTo>
                <a:lnTo>
                  <a:pt x="56349" y="569"/>
                </a:lnTo>
                <a:lnTo>
                  <a:pt x="50454" y="1371"/>
                </a:lnTo>
                <a:lnTo>
                  <a:pt x="44539" y="2898"/>
                </a:lnTo>
                <a:lnTo>
                  <a:pt x="38612" y="4909"/>
                </a:lnTo>
                <a:lnTo>
                  <a:pt x="32676" y="7241"/>
                </a:lnTo>
                <a:lnTo>
                  <a:pt x="26734" y="9788"/>
                </a:lnTo>
                <a:lnTo>
                  <a:pt x="8898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" name="SMARTInkAnnotation623"/>
          <p:cNvSpPr/>
          <p:nvPr/>
        </p:nvSpPr>
        <p:spPr>
          <a:xfrm>
            <a:off x="494918" y="1858780"/>
            <a:ext cx="120956" cy="239698"/>
          </a:xfrm>
          <a:custGeom>
            <a:avLst/>
            <a:gdLst/>
            <a:ahLst/>
            <a:cxnLst/>
            <a:rect l="0" t="0" r="0" b="0"/>
            <a:pathLst>
              <a:path w="120956" h="239698">
                <a:moveTo>
                  <a:pt x="5145" y="61103"/>
                </a:moveTo>
                <a:lnTo>
                  <a:pt x="5145" y="56362"/>
                </a:lnTo>
                <a:lnTo>
                  <a:pt x="4152" y="54966"/>
                </a:lnTo>
                <a:lnTo>
                  <a:pt x="2499" y="54035"/>
                </a:lnTo>
                <a:lnTo>
                  <a:pt x="404" y="53414"/>
                </a:lnTo>
                <a:lnTo>
                  <a:pt x="0" y="52008"/>
                </a:lnTo>
                <a:lnTo>
                  <a:pt x="722" y="50079"/>
                </a:lnTo>
                <a:lnTo>
                  <a:pt x="2196" y="47800"/>
                </a:lnTo>
                <a:lnTo>
                  <a:pt x="3179" y="44297"/>
                </a:lnTo>
                <a:lnTo>
                  <a:pt x="3834" y="39977"/>
                </a:lnTo>
                <a:lnTo>
                  <a:pt x="4271" y="35113"/>
                </a:lnTo>
                <a:lnTo>
                  <a:pt x="5554" y="30878"/>
                </a:lnTo>
                <a:lnTo>
                  <a:pt x="7402" y="27062"/>
                </a:lnTo>
                <a:lnTo>
                  <a:pt x="9626" y="23526"/>
                </a:lnTo>
                <a:lnTo>
                  <a:pt x="13093" y="20177"/>
                </a:lnTo>
                <a:lnTo>
                  <a:pt x="17389" y="16951"/>
                </a:lnTo>
                <a:lnTo>
                  <a:pt x="22237" y="13809"/>
                </a:lnTo>
                <a:lnTo>
                  <a:pt x="27454" y="11714"/>
                </a:lnTo>
                <a:lnTo>
                  <a:pt x="32916" y="10318"/>
                </a:lnTo>
                <a:lnTo>
                  <a:pt x="38541" y="9387"/>
                </a:lnTo>
                <a:lnTo>
                  <a:pt x="44276" y="7774"/>
                </a:lnTo>
                <a:lnTo>
                  <a:pt x="50084" y="5706"/>
                </a:lnTo>
                <a:lnTo>
                  <a:pt x="55940" y="3336"/>
                </a:lnTo>
                <a:lnTo>
                  <a:pt x="60836" y="1755"/>
                </a:lnTo>
                <a:lnTo>
                  <a:pt x="65093" y="702"/>
                </a:lnTo>
                <a:lnTo>
                  <a:pt x="68923" y="0"/>
                </a:lnTo>
                <a:lnTo>
                  <a:pt x="72468" y="524"/>
                </a:lnTo>
                <a:lnTo>
                  <a:pt x="75824" y="1865"/>
                </a:lnTo>
                <a:lnTo>
                  <a:pt x="79053" y="3751"/>
                </a:lnTo>
                <a:lnTo>
                  <a:pt x="82198" y="6001"/>
                </a:lnTo>
                <a:lnTo>
                  <a:pt x="85287" y="8493"/>
                </a:lnTo>
                <a:lnTo>
                  <a:pt x="88339" y="11147"/>
                </a:lnTo>
                <a:lnTo>
                  <a:pt x="90373" y="13908"/>
                </a:lnTo>
                <a:lnTo>
                  <a:pt x="92633" y="19622"/>
                </a:lnTo>
                <a:lnTo>
                  <a:pt x="93638" y="25469"/>
                </a:lnTo>
                <a:lnTo>
                  <a:pt x="93906" y="28417"/>
                </a:lnTo>
                <a:lnTo>
                  <a:pt x="93092" y="31375"/>
                </a:lnTo>
                <a:lnTo>
                  <a:pt x="89542" y="37307"/>
                </a:lnTo>
                <a:lnTo>
                  <a:pt x="88199" y="41270"/>
                </a:lnTo>
                <a:lnTo>
                  <a:pt x="87303" y="45897"/>
                </a:lnTo>
                <a:lnTo>
                  <a:pt x="86706" y="50965"/>
                </a:lnTo>
                <a:lnTo>
                  <a:pt x="85316" y="55336"/>
                </a:lnTo>
                <a:lnTo>
                  <a:pt x="83397" y="59243"/>
                </a:lnTo>
                <a:lnTo>
                  <a:pt x="81125" y="62840"/>
                </a:lnTo>
                <a:lnTo>
                  <a:pt x="78619" y="66229"/>
                </a:lnTo>
                <a:lnTo>
                  <a:pt x="75955" y="69481"/>
                </a:lnTo>
                <a:lnTo>
                  <a:pt x="73188" y="72642"/>
                </a:lnTo>
                <a:lnTo>
                  <a:pt x="70350" y="75741"/>
                </a:lnTo>
                <a:lnTo>
                  <a:pt x="64552" y="81830"/>
                </a:lnTo>
                <a:lnTo>
                  <a:pt x="55709" y="90836"/>
                </a:lnTo>
                <a:lnTo>
                  <a:pt x="53737" y="93823"/>
                </a:lnTo>
                <a:lnTo>
                  <a:pt x="51546" y="99788"/>
                </a:lnTo>
                <a:lnTo>
                  <a:pt x="49947" y="105228"/>
                </a:lnTo>
                <a:lnTo>
                  <a:pt x="52507" y="105519"/>
                </a:lnTo>
                <a:lnTo>
                  <a:pt x="54579" y="105596"/>
                </a:lnTo>
                <a:lnTo>
                  <a:pt x="83217" y="105737"/>
                </a:lnTo>
                <a:lnTo>
                  <a:pt x="110625" y="105750"/>
                </a:lnTo>
                <a:lnTo>
                  <a:pt x="114160" y="106742"/>
                </a:lnTo>
                <a:lnTo>
                  <a:pt x="116517" y="108396"/>
                </a:lnTo>
                <a:lnTo>
                  <a:pt x="118088" y="110491"/>
                </a:lnTo>
                <a:lnTo>
                  <a:pt x="119136" y="112880"/>
                </a:lnTo>
                <a:lnTo>
                  <a:pt x="120300" y="118180"/>
                </a:lnTo>
                <a:lnTo>
                  <a:pt x="120610" y="121974"/>
                </a:lnTo>
                <a:lnTo>
                  <a:pt x="120817" y="126489"/>
                </a:lnTo>
                <a:lnTo>
                  <a:pt x="120955" y="131482"/>
                </a:lnTo>
                <a:lnTo>
                  <a:pt x="120055" y="136796"/>
                </a:lnTo>
                <a:lnTo>
                  <a:pt x="118462" y="142323"/>
                </a:lnTo>
                <a:lnTo>
                  <a:pt x="116408" y="147992"/>
                </a:lnTo>
                <a:lnTo>
                  <a:pt x="113055" y="153755"/>
                </a:lnTo>
                <a:lnTo>
                  <a:pt x="108835" y="159582"/>
                </a:lnTo>
                <a:lnTo>
                  <a:pt x="104037" y="165451"/>
                </a:lnTo>
                <a:lnTo>
                  <a:pt x="98854" y="171348"/>
                </a:lnTo>
                <a:lnTo>
                  <a:pt x="93414" y="177264"/>
                </a:lnTo>
                <a:lnTo>
                  <a:pt x="87804" y="183192"/>
                </a:lnTo>
                <a:lnTo>
                  <a:pt x="83071" y="189128"/>
                </a:lnTo>
                <a:lnTo>
                  <a:pt x="78924" y="195070"/>
                </a:lnTo>
                <a:lnTo>
                  <a:pt x="75167" y="201016"/>
                </a:lnTo>
                <a:lnTo>
                  <a:pt x="70677" y="205972"/>
                </a:lnTo>
                <a:lnTo>
                  <a:pt x="65700" y="210268"/>
                </a:lnTo>
                <a:lnTo>
                  <a:pt x="60398" y="214125"/>
                </a:lnTo>
                <a:lnTo>
                  <a:pt x="55871" y="217687"/>
                </a:lnTo>
                <a:lnTo>
                  <a:pt x="51860" y="221055"/>
                </a:lnTo>
                <a:lnTo>
                  <a:pt x="48195" y="224292"/>
                </a:lnTo>
                <a:lnTo>
                  <a:pt x="41476" y="230535"/>
                </a:lnTo>
                <a:lnTo>
                  <a:pt x="31934" y="2396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4" name="SMARTInkAnnotation624"/>
          <p:cNvSpPr/>
          <p:nvPr/>
        </p:nvSpPr>
        <p:spPr>
          <a:xfrm>
            <a:off x="660797" y="1946672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0"/>
                </a:moveTo>
                <a:lnTo>
                  <a:pt x="12429" y="0"/>
                </a:lnTo>
                <a:lnTo>
                  <a:pt x="15231" y="992"/>
                </a:lnTo>
                <a:lnTo>
                  <a:pt x="18092" y="2646"/>
                </a:lnTo>
                <a:lnTo>
                  <a:pt x="20991" y="4740"/>
                </a:lnTo>
                <a:lnTo>
                  <a:pt x="23916" y="6137"/>
                </a:lnTo>
                <a:lnTo>
                  <a:pt x="26858" y="7067"/>
                </a:lnTo>
                <a:lnTo>
                  <a:pt x="29811" y="7688"/>
                </a:lnTo>
                <a:lnTo>
                  <a:pt x="32773" y="8102"/>
                </a:lnTo>
                <a:lnTo>
                  <a:pt x="35739" y="8378"/>
                </a:lnTo>
                <a:lnTo>
                  <a:pt x="38709" y="8562"/>
                </a:lnTo>
                <a:lnTo>
                  <a:pt x="44654" y="8766"/>
                </a:lnTo>
                <a:lnTo>
                  <a:pt x="53578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5" name="SMARTInkAnnotation625"/>
          <p:cNvSpPr/>
          <p:nvPr/>
        </p:nvSpPr>
        <p:spPr>
          <a:xfrm>
            <a:off x="508992" y="1379233"/>
            <a:ext cx="410767" cy="94166"/>
          </a:xfrm>
          <a:custGeom>
            <a:avLst/>
            <a:gdLst/>
            <a:ahLst/>
            <a:cxnLst/>
            <a:rect l="0" t="0" r="0" b="0"/>
            <a:pathLst>
              <a:path w="410767" h="94166">
                <a:moveTo>
                  <a:pt x="410766" y="94165"/>
                </a:moveTo>
                <a:lnTo>
                  <a:pt x="406025" y="94165"/>
                </a:lnTo>
                <a:lnTo>
                  <a:pt x="398406" y="91520"/>
                </a:lnTo>
                <a:lnTo>
                  <a:pt x="393596" y="89425"/>
                </a:lnTo>
                <a:lnTo>
                  <a:pt x="382961" y="87098"/>
                </a:lnTo>
                <a:lnTo>
                  <a:pt x="370627" y="85071"/>
                </a:lnTo>
                <a:lnTo>
                  <a:pt x="363170" y="83142"/>
                </a:lnTo>
                <a:lnTo>
                  <a:pt x="355223" y="80863"/>
                </a:lnTo>
                <a:lnTo>
                  <a:pt x="346948" y="79344"/>
                </a:lnTo>
                <a:lnTo>
                  <a:pt x="338455" y="78331"/>
                </a:lnTo>
                <a:lnTo>
                  <a:pt x="329816" y="77656"/>
                </a:lnTo>
                <a:lnTo>
                  <a:pt x="320089" y="76214"/>
                </a:lnTo>
                <a:lnTo>
                  <a:pt x="309635" y="74260"/>
                </a:lnTo>
                <a:lnTo>
                  <a:pt x="298697" y="71966"/>
                </a:lnTo>
                <a:lnTo>
                  <a:pt x="288428" y="69444"/>
                </a:lnTo>
                <a:lnTo>
                  <a:pt x="278606" y="66770"/>
                </a:lnTo>
                <a:lnTo>
                  <a:pt x="269081" y="63996"/>
                </a:lnTo>
                <a:lnTo>
                  <a:pt x="226270" y="52414"/>
                </a:lnTo>
                <a:lnTo>
                  <a:pt x="206729" y="46505"/>
                </a:lnTo>
                <a:lnTo>
                  <a:pt x="151923" y="28678"/>
                </a:lnTo>
                <a:lnTo>
                  <a:pt x="143946" y="25702"/>
                </a:lnTo>
                <a:lnTo>
                  <a:pt x="136644" y="22726"/>
                </a:lnTo>
                <a:lnTo>
                  <a:pt x="129791" y="19750"/>
                </a:lnTo>
                <a:lnTo>
                  <a:pt x="123239" y="17766"/>
                </a:lnTo>
                <a:lnTo>
                  <a:pt x="110666" y="15562"/>
                </a:lnTo>
                <a:lnTo>
                  <a:pt x="104535" y="13982"/>
                </a:lnTo>
                <a:lnTo>
                  <a:pt x="98464" y="11936"/>
                </a:lnTo>
                <a:lnTo>
                  <a:pt x="92432" y="9580"/>
                </a:lnTo>
                <a:lnTo>
                  <a:pt x="80438" y="6963"/>
                </a:lnTo>
                <a:lnTo>
                  <a:pt x="68492" y="4807"/>
                </a:lnTo>
                <a:lnTo>
                  <a:pt x="62529" y="2843"/>
                </a:lnTo>
                <a:lnTo>
                  <a:pt x="56569" y="542"/>
                </a:lnTo>
                <a:lnTo>
                  <a:pt x="50611" y="0"/>
                </a:lnTo>
                <a:lnTo>
                  <a:pt x="38700" y="2043"/>
                </a:lnTo>
                <a:lnTo>
                  <a:pt x="26791" y="3613"/>
                </a:lnTo>
                <a:lnTo>
                  <a:pt x="20837" y="4031"/>
                </a:lnTo>
                <a:lnTo>
                  <a:pt x="15876" y="5303"/>
                </a:lnTo>
                <a:lnTo>
                  <a:pt x="11576" y="7142"/>
                </a:lnTo>
                <a:lnTo>
                  <a:pt x="0" y="1379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6" name="SMARTInkAnnotation626"/>
          <p:cNvSpPr/>
          <p:nvPr/>
        </p:nvSpPr>
        <p:spPr>
          <a:xfrm>
            <a:off x="330532" y="1276945"/>
            <a:ext cx="285617" cy="223244"/>
          </a:xfrm>
          <a:custGeom>
            <a:avLst/>
            <a:gdLst/>
            <a:ahLst/>
            <a:cxnLst/>
            <a:rect l="0" t="0" r="0" b="0"/>
            <a:pathLst>
              <a:path w="285617" h="223244">
                <a:moveTo>
                  <a:pt x="115952" y="223243"/>
                </a:moveTo>
                <a:lnTo>
                  <a:pt x="107132" y="223243"/>
                </a:lnTo>
                <a:lnTo>
                  <a:pt x="120328" y="223243"/>
                </a:lnTo>
                <a:lnTo>
                  <a:pt x="121846" y="222250"/>
                </a:lnTo>
                <a:lnTo>
                  <a:pt x="122858" y="220597"/>
                </a:lnTo>
                <a:lnTo>
                  <a:pt x="123982" y="216113"/>
                </a:lnTo>
                <a:lnTo>
                  <a:pt x="124482" y="210814"/>
                </a:lnTo>
                <a:lnTo>
                  <a:pt x="124704" y="205151"/>
                </a:lnTo>
                <a:lnTo>
                  <a:pt x="124764" y="202252"/>
                </a:lnTo>
                <a:lnTo>
                  <a:pt x="123811" y="199327"/>
                </a:lnTo>
                <a:lnTo>
                  <a:pt x="120106" y="193431"/>
                </a:lnTo>
                <a:lnTo>
                  <a:pt x="117730" y="189478"/>
                </a:lnTo>
                <a:lnTo>
                  <a:pt x="115153" y="184858"/>
                </a:lnTo>
                <a:lnTo>
                  <a:pt x="112443" y="179793"/>
                </a:lnTo>
                <a:lnTo>
                  <a:pt x="108652" y="174433"/>
                </a:lnTo>
                <a:lnTo>
                  <a:pt x="104140" y="168874"/>
                </a:lnTo>
                <a:lnTo>
                  <a:pt x="99148" y="163185"/>
                </a:lnTo>
                <a:lnTo>
                  <a:pt x="93835" y="157407"/>
                </a:lnTo>
                <a:lnTo>
                  <a:pt x="82641" y="145696"/>
                </a:lnTo>
                <a:lnTo>
                  <a:pt x="19457" y="82102"/>
                </a:lnTo>
                <a:lnTo>
                  <a:pt x="15903" y="77555"/>
                </a:lnTo>
                <a:lnTo>
                  <a:pt x="13534" y="73531"/>
                </a:lnTo>
                <a:lnTo>
                  <a:pt x="11955" y="69857"/>
                </a:lnTo>
                <a:lnTo>
                  <a:pt x="9910" y="67407"/>
                </a:lnTo>
                <a:lnTo>
                  <a:pt x="7554" y="65774"/>
                </a:lnTo>
                <a:lnTo>
                  <a:pt x="0" y="62565"/>
                </a:lnTo>
                <a:lnTo>
                  <a:pt x="8014" y="62519"/>
                </a:lnTo>
                <a:lnTo>
                  <a:pt x="33289" y="62510"/>
                </a:lnTo>
                <a:lnTo>
                  <a:pt x="40008" y="61517"/>
                </a:lnTo>
                <a:lnTo>
                  <a:pt x="47463" y="59863"/>
                </a:lnTo>
                <a:lnTo>
                  <a:pt x="95688" y="47277"/>
                </a:lnTo>
                <a:lnTo>
                  <a:pt x="114884" y="41517"/>
                </a:lnTo>
                <a:lnTo>
                  <a:pt x="126154" y="38592"/>
                </a:lnTo>
                <a:lnTo>
                  <a:pt x="151906" y="32697"/>
                </a:lnTo>
                <a:lnTo>
                  <a:pt x="163734" y="28743"/>
                </a:lnTo>
                <a:lnTo>
                  <a:pt x="174596" y="24123"/>
                </a:lnTo>
                <a:lnTo>
                  <a:pt x="184813" y="19059"/>
                </a:lnTo>
                <a:lnTo>
                  <a:pt x="195594" y="15682"/>
                </a:lnTo>
                <a:lnTo>
                  <a:pt x="206750" y="13432"/>
                </a:lnTo>
                <a:lnTo>
                  <a:pt x="218156" y="11931"/>
                </a:lnTo>
                <a:lnTo>
                  <a:pt x="227744" y="9939"/>
                </a:lnTo>
                <a:lnTo>
                  <a:pt x="236121" y="7618"/>
                </a:lnTo>
                <a:lnTo>
                  <a:pt x="243690" y="5079"/>
                </a:lnTo>
                <a:lnTo>
                  <a:pt x="250720" y="3386"/>
                </a:lnTo>
                <a:lnTo>
                  <a:pt x="257391" y="2257"/>
                </a:lnTo>
                <a:lnTo>
                  <a:pt x="263823" y="1505"/>
                </a:lnTo>
                <a:lnTo>
                  <a:pt x="269103" y="1003"/>
                </a:lnTo>
                <a:lnTo>
                  <a:pt x="277616" y="446"/>
                </a:lnTo>
                <a:lnTo>
                  <a:pt x="28561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7" name="SMARTInkAnnotation627"/>
          <p:cNvSpPr/>
          <p:nvPr/>
        </p:nvSpPr>
        <p:spPr>
          <a:xfrm>
            <a:off x="162134" y="1017984"/>
            <a:ext cx="194886" cy="281609"/>
          </a:xfrm>
          <a:custGeom>
            <a:avLst/>
            <a:gdLst/>
            <a:ahLst/>
            <a:cxnLst/>
            <a:rect l="0" t="0" r="0" b="0"/>
            <a:pathLst>
              <a:path w="194886" h="281609">
                <a:moveTo>
                  <a:pt x="16460" y="107157"/>
                </a:moveTo>
                <a:lnTo>
                  <a:pt x="7898" y="107157"/>
                </a:lnTo>
                <a:lnTo>
                  <a:pt x="12380" y="111897"/>
                </a:lnTo>
                <a:lnTo>
                  <a:pt x="13740" y="115278"/>
                </a:lnTo>
                <a:lnTo>
                  <a:pt x="14647" y="119516"/>
                </a:lnTo>
                <a:lnTo>
                  <a:pt x="15251" y="124326"/>
                </a:lnTo>
                <a:lnTo>
                  <a:pt x="16646" y="129517"/>
                </a:lnTo>
                <a:lnTo>
                  <a:pt x="18568" y="134962"/>
                </a:lnTo>
                <a:lnTo>
                  <a:pt x="20842" y="140576"/>
                </a:lnTo>
                <a:lnTo>
                  <a:pt x="26014" y="154752"/>
                </a:lnTo>
                <a:lnTo>
                  <a:pt x="28783" y="162699"/>
                </a:lnTo>
                <a:lnTo>
                  <a:pt x="31620" y="169982"/>
                </a:lnTo>
                <a:lnTo>
                  <a:pt x="34504" y="176821"/>
                </a:lnTo>
                <a:lnTo>
                  <a:pt x="40355" y="189712"/>
                </a:lnTo>
                <a:lnTo>
                  <a:pt x="49226" y="208126"/>
                </a:lnTo>
                <a:lnTo>
                  <a:pt x="55166" y="220162"/>
                </a:lnTo>
                <a:lnTo>
                  <a:pt x="59131" y="226150"/>
                </a:lnTo>
                <a:lnTo>
                  <a:pt x="63759" y="232126"/>
                </a:lnTo>
                <a:lnTo>
                  <a:pt x="68829" y="238094"/>
                </a:lnTo>
                <a:lnTo>
                  <a:pt x="73200" y="243066"/>
                </a:lnTo>
                <a:lnTo>
                  <a:pt x="80704" y="251235"/>
                </a:lnTo>
                <a:lnTo>
                  <a:pt x="90506" y="261412"/>
                </a:lnTo>
                <a:lnTo>
                  <a:pt x="103961" y="275010"/>
                </a:lnTo>
                <a:lnTo>
                  <a:pt x="104559" y="276606"/>
                </a:lnTo>
                <a:lnTo>
                  <a:pt x="105402" y="281608"/>
                </a:lnTo>
                <a:lnTo>
                  <a:pt x="105710" y="277647"/>
                </a:lnTo>
                <a:lnTo>
                  <a:pt x="105743" y="267585"/>
                </a:lnTo>
                <a:lnTo>
                  <a:pt x="104755" y="262726"/>
                </a:lnTo>
                <a:lnTo>
                  <a:pt x="103105" y="257502"/>
                </a:lnTo>
                <a:lnTo>
                  <a:pt x="101012" y="252035"/>
                </a:lnTo>
                <a:lnTo>
                  <a:pt x="97633" y="245414"/>
                </a:lnTo>
                <a:lnTo>
                  <a:pt x="93396" y="238024"/>
                </a:lnTo>
                <a:lnTo>
                  <a:pt x="88586" y="230120"/>
                </a:lnTo>
                <a:lnTo>
                  <a:pt x="83396" y="222866"/>
                </a:lnTo>
                <a:lnTo>
                  <a:pt x="77951" y="216046"/>
                </a:lnTo>
                <a:lnTo>
                  <a:pt x="72337" y="209515"/>
                </a:lnTo>
                <a:lnTo>
                  <a:pt x="67602" y="203177"/>
                </a:lnTo>
                <a:lnTo>
                  <a:pt x="63453" y="196967"/>
                </a:lnTo>
                <a:lnTo>
                  <a:pt x="59695" y="190843"/>
                </a:lnTo>
                <a:lnTo>
                  <a:pt x="55205" y="184775"/>
                </a:lnTo>
                <a:lnTo>
                  <a:pt x="50228" y="178746"/>
                </a:lnTo>
                <a:lnTo>
                  <a:pt x="44925" y="172742"/>
                </a:lnTo>
                <a:lnTo>
                  <a:pt x="40397" y="166755"/>
                </a:lnTo>
                <a:lnTo>
                  <a:pt x="36387" y="160780"/>
                </a:lnTo>
                <a:lnTo>
                  <a:pt x="32721" y="154812"/>
                </a:lnTo>
                <a:lnTo>
                  <a:pt x="29285" y="149841"/>
                </a:lnTo>
                <a:lnTo>
                  <a:pt x="26002" y="145534"/>
                </a:lnTo>
                <a:lnTo>
                  <a:pt x="22822" y="141672"/>
                </a:lnTo>
                <a:lnTo>
                  <a:pt x="19709" y="138104"/>
                </a:lnTo>
                <a:lnTo>
                  <a:pt x="16641" y="134733"/>
                </a:lnTo>
                <a:lnTo>
                  <a:pt x="9330" y="126936"/>
                </a:lnTo>
                <a:lnTo>
                  <a:pt x="7738" y="126296"/>
                </a:lnTo>
                <a:lnTo>
                  <a:pt x="1749" y="125395"/>
                </a:lnTo>
                <a:lnTo>
                  <a:pt x="0" y="125184"/>
                </a:lnTo>
                <a:lnTo>
                  <a:pt x="526" y="126120"/>
                </a:lnTo>
                <a:lnTo>
                  <a:pt x="3756" y="129806"/>
                </a:lnTo>
                <a:lnTo>
                  <a:pt x="6006" y="131186"/>
                </a:lnTo>
                <a:lnTo>
                  <a:pt x="11152" y="132719"/>
                </a:lnTo>
                <a:lnTo>
                  <a:pt x="16747" y="136046"/>
                </a:lnTo>
                <a:lnTo>
                  <a:pt x="19628" y="138323"/>
                </a:lnTo>
                <a:lnTo>
                  <a:pt x="23533" y="141825"/>
                </a:lnTo>
                <a:lnTo>
                  <a:pt x="33163" y="151007"/>
                </a:lnTo>
                <a:lnTo>
                  <a:pt x="39502" y="154250"/>
                </a:lnTo>
                <a:lnTo>
                  <a:pt x="46704" y="156411"/>
                </a:lnTo>
                <a:lnTo>
                  <a:pt x="54482" y="157852"/>
                </a:lnTo>
                <a:lnTo>
                  <a:pt x="62644" y="159805"/>
                </a:lnTo>
                <a:lnTo>
                  <a:pt x="71062" y="162100"/>
                </a:lnTo>
                <a:lnTo>
                  <a:pt x="79650" y="164621"/>
                </a:lnTo>
                <a:lnTo>
                  <a:pt x="88352" y="166302"/>
                </a:lnTo>
                <a:lnTo>
                  <a:pt x="97130" y="167423"/>
                </a:lnTo>
                <a:lnTo>
                  <a:pt x="105959" y="168170"/>
                </a:lnTo>
                <a:lnTo>
                  <a:pt x="113829" y="168668"/>
                </a:lnTo>
                <a:lnTo>
                  <a:pt x="127865" y="169222"/>
                </a:lnTo>
                <a:lnTo>
                  <a:pt x="146924" y="169533"/>
                </a:lnTo>
                <a:lnTo>
                  <a:pt x="165138" y="169625"/>
                </a:lnTo>
                <a:lnTo>
                  <a:pt x="170149" y="168646"/>
                </a:lnTo>
                <a:lnTo>
                  <a:pt x="174482" y="167001"/>
                </a:lnTo>
                <a:lnTo>
                  <a:pt x="178363" y="164912"/>
                </a:lnTo>
                <a:lnTo>
                  <a:pt x="181942" y="163520"/>
                </a:lnTo>
                <a:lnTo>
                  <a:pt x="185320" y="162591"/>
                </a:lnTo>
                <a:lnTo>
                  <a:pt x="188565" y="161972"/>
                </a:lnTo>
                <a:lnTo>
                  <a:pt x="190728" y="159576"/>
                </a:lnTo>
                <a:lnTo>
                  <a:pt x="192170" y="155993"/>
                </a:lnTo>
                <a:lnTo>
                  <a:pt x="193131" y="151621"/>
                </a:lnTo>
                <a:lnTo>
                  <a:pt x="193772" y="146721"/>
                </a:lnTo>
                <a:lnTo>
                  <a:pt x="194199" y="141470"/>
                </a:lnTo>
                <a:lnTo>
                  <a:pt x="194484" y="135986"/>
                </a:lnTo>
                <a:lnTo>
                  <a:pt x="194800" y="119308"/>
                </a:lnTo>
                <a:lnTo>
                  <a:pt x="194885" y="109304"/>
                </a:lnTo>
                <a:lnTo>
                  <a:pt x="193949" y="99659"/>
                </a:lnTo>
                <a:lnTo>
                  <a:pt x="192333" y="90252"/>
                </a:lnTo>
                <a:lnTo>
                  <a:pt x="190263" y="81004"/>
                </a:lnTo>
                <a:lnTo>
                  <a:pt x="186899" y="71862"/>
                </a:lnTo>
                <a:lnTo>
                  <a:pt x="182672" y="62791"/>
                </a:lnTo>
                <a:lnTo>
                  <a:pt x="169888" y="38449"/>
                </a:lnTo>
                <a:lnTo>
                  <a:pt x="166370" y="31586"/>
                </a:lnTo>
                <a:lnTo>
                  <a:pt x="162041" y="26018"/>
                </a:lnTo>
                <a:lnTo>
                  <a:pt x="157170" y="21314"/>
                </a:lnTo>
                <a:lnTo>
                  <a:pt x="151938" y="17186"/>
                </a:lnTo>
                <a:lnTo>
                  <a:pt x="147459" y="13442"/>
                </a:lnTo>
                <a:lnTo>
                  <a:pt x="143480" y="9954"/>
                </a:lnTo>
                <a:lnTo>
                  <a:pt x="139835" y="6636"/>
                </a:lnTo>
                <a:lnTo>
                  <a:pt x="136413" y="4424"/>
                </a:lnTo>
                <a:lnTo>
                  <a:pt x="133140" y="2949"/>
                </a:lnTo>
                <a:lnTo>
                  <a:pt x="12361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8" name="SMARTInkAnnotation628"/>
          <p:cNvSpPr/>
          <p:nvPr/>
        </p:nvSpPr>
        <p:spPr>
          <a:xfrm>
            <a:off x="419839" y="1035844"/>
            <a:ext cx="187381" cy="116040"/>
          </a:xfrm>
          <a:custGeom>
            <a:avLst/>
            <a:gdLst/>
            <a:ahLst/>
            <a:cxnLst/>
            <a:rect l="0" t="0" r="0" b="0"/>
            <a:pathLst>
              <a:path w="187381" h="116040">
                <a:moveTo>
                  <a:pt x="26645" y="0"/>
                </a:moveTo>
                <a:lnTo>
                  <a:pt x="26645" y="7688"/>
                </a:lnTo>
                <a:lnTo>
                  <a:pt x="25653" y="8102"/>
                </a:lnTo>
                <a:lnTo>
                  <a:pt x="21905" y="8562"/>
                </a:lnTo>
                <a:lnTo>
                  <a:pt x="20509" y="9676"/>
                </a:lnTo>
                <a:lnTo>
                  <a:pt x="19578" y="11412"/>
                </a:lnTo>
                <a:lnTo>
                  <a:pt x="18957" y="13561"/>
                </a:lnTo>
                <a:lnTo>
                  <a:pt x="17551" y="15986"/>
                </a:lnTo>
                <a:lnTo>
                  <a:pt x="15622" y="18595"/>
                </a:lnTo>
                <a:lnTo>
                  <a:pt x="13343" y="21326"/>
                </a:lnTo>
                <a:lnTo>
                  <a:pt x="10832" y="24139"/>
                </a:lnTo>
                <a:lnTo>
                  <a:pt x="5396" y="29911"/>
                </a:lnTo>
                <a:lnTo>
                  <a:pt x="3549" y="33831"/>
                </a:lnTo>
                <a:lnTo>
                  <a:pt x="2318" y="38429"/>
                </a:lnTo>
                <a:lnTo>
                  <a:pt x="1498" y="43478"/>
                </a:lnTo>
                <a:lnTo>
                  <a:pt x="951" y="47837"/>
                </a:lnTo>
                <a:lnTo>
                  <a:pt x="586" y="51735"/>
                </a:lnTo>
                <a:lnTo>
                  <a:pt x="343" y="55326"/>
                </a:lnTo>
                <a:lnTo>
                  <a:pt x="181" y="58712"/>
                </a:lnTo>
                <a:lnTo>
                  <a:pt x="0" y="65120"/>
                </a:lnTo>
                <a:lnTo>
                  <a:pt x="945" y="69210"/>
                </a:lnTo>
                <a:lnTo>
                  <a:pt x="2566" y="73921"/>
                </a:lnTo>
                <a:lnTo>
                  <a:pt x="4639" y="79046"/>
                </a:lnTo>
                <a:lnTo>
                  <a:pt x="6022" y="83455"/>
                </a:lnTo>
                <a:lnTo>
                  <a:pt x="6943" y="87387"/>
                </a:lnTo>
                <a:lnTo>
                  <a:pt x="7557" y="91000"/>
                </a:lnTo>
                <a:lnTo>
                  <a:pt x="8959" y="94401"/>
                </a:lnTo>
                <a:lnTo>
                  <a:pt x="10886" y="97660"/>
                </a:lnTo>
                <a:lnTo>
                  <a:pt x="13162" y="100826"/>
                </a:lnTo>
                <a:lnTo>
                  <a:pt x="15672" y="103928"/>
                </a:lnTo>
                <a:lnTo>
                  <a:pt x="18338" y="106988"/>
                </a:lnTo>
                <a:lnTo>
                  <a:pt x="21107" y="110021"/>
                </a:lnTo>
                <a:lnTo>
                  <a:pt x="24938" y="112042"/>
                </a:lnTo>
                <a:lnTo>
                  <a:pt x="29476" y="113390"/>
                </a:lnTo>
                <a:lnTo>
                  <a:pt x="34485" y="114289"/>
                </a:lnTo>
                <a:lnTo>
                  <a:pt x="38817" y="114888"/>
                </a:lnTo>
                <a:lnTo>
                  <a:pt x="42698" y="115287"/>
                </a:lnTo>
                <a:lnTo>
                  <a:pt x="46276" y="115553"/>
                </a:lnTo>
                <a:lnTo>
                  <a:pt x="49655" y="115731"/>
                </a:lnTo>
                <a:lnTo>
                  <a:pt x="56054" y="115928"/>
                </a:lnTo>
                <a:lnTo>
                  <a:pt x="69975" y="116039"/>
                </a:lnTo>
                <a:lnTo>
                  <a:pt x="74384" y="114070"/>
                </a:lnTo>
                <a:lnTo>
                  <a:pt x="78315" y="110773"/>
                </a:lnTo>
                <a:lnTo>
                  <a:pt x="81928" y="106591"/>
                </a:lnTo>
                <a:lnTo>
                  <a:pt x="85328" y="102810"/>
                </a:lnTo>
                <a:lnTo>
                  <a:pt x="91753" y="95964"/>
                </a:lnTo>
                <a:lnTo>
                  <a:pt x="94855" y="91757"/>
                </a:lnTo>
                <a:lnTo>
                  <a:pt x="97915" y="86968"/>
                </a:lnTo>
                <a:lnTo>
                  <a:pt x="100948" y="81791"/>
                </a:lnTo>
                <a:lnTo>
                  <a:pt x="101977" y="76356"/>
                </a:lnTo>
                <a:lnTo>
                  <a:pt x="101671" y="70747"/>
                </a:lnTo>
                <a:lnTo>
                  <a:pt x="100475" y="65024"/>
                </a:lnTo>
                <a:lnTo>
                  <a:pt x="99678" y="59224"/>
                </a:lnTo>
                <a:lnTo>
                  <a:pt x="99146" y="53373"/>
                </a:lnTo>
                <a:lnTo>
                  <a:pt x="98792" y="47489"/>
                </a:lnTo>
                <a:lnTo>
                  <a:pt x="97563" y="42573"/>
                </a:lnTo>
                <a:lnTo>
                  <a:pt x="95752" y="38304"/>
                </a:lnTo>
                <a:lnTo>
                  <a:pt x="93552" y="34465"/>
                </a:lnTo>
                <a:lnTo>
                  <a:pt x="91094" y="30914"/>
                </a:lnTo>
                <a:lnTo>
                  <a:pt x="88463" y="27555"/>
                </a:lnTo>
                <a:lnTo>
                  <a:pt x="85716" y="24323"/>
                </a:lnTo>
                <a:lnTo>
                  <a:pt x="82893" y="22168"/>
                </a:lnTo>
                <a:lnTo>
                  <a:pt x="77111" y="19774"/>
                </a:lnTo>
                <a:lnTo>
                  <a:pt x="74179" y="18144"/>
                </a:lnTo>
                <a:lnTo>
                  <a:pt x="71233" y="16064"/>
                </a:lnTo>
                <a:lnTo>
                  <a:pt x="62518" y="9053"/>
                </a:lnTo>
                <a:lnTo>
                  <a:pt x="62432" y="11630"/>
                </a:lnTo>
                <a:lnTo>
                  <a:pt x="62378" y="16629"/>
                </a:lnTo>
                <a:lnTo>
                  <a:pt x="63365" y="19023"/>
                </a:lnTo>
                <a:lnTo>
                  <a:pt x="65016" y="22604"/>
                </a:lnTo>
                <a:lnTo>
                  <a:pt x="67109" y="26975"/>
                </a:lnTo>
                <a:lnTo>
                  <a:pt x="69496" y="30882"/>
                </a:lnTo>
                <a:lnTo>
                  <a:pt x="72080" y="34478"/>
                </a:lnTo>
                <a:lnTo>
                  <a:pt x="74794" y="37868"/>
                </a:lnTo>
                <a:lnTo>
                  <a:pt x="77596" y="41120"/>
                </a:lnTo>
                <a:lnTo>
                  <a:pt x="80456" y="44281"/>
                </a:lnTo>
                <a:lnTo>
                  <a:pt x="83355" y="47380"/>
                </a:lnTo>
                <a:lnTo>
                  <a:pt x="87272" y="50438"/>
                </a:lnTo>
                <a:lnTo>
                  <a:pt x="91868" y="53469"/>
                </a:lnTo>
                <a:lnTo>
                  <a:pt x="96916" y="56482"/>
                </a:lnTo>
                <a:lnTo>
                  <a:pt x="101274" y="58490"/>
                </a:lnTo>
                <a:lnTo>
                  <a:pt x="105171" y="59829"/>
                </a:lnTo>
                <a:lnTo>
                  <a:pt x="108761" y="60722"/>
                </a:lnTo>
                <a:lnTo>
                  <a:pt x="113139" y="60325"/>
                </a:lnTo>
                <a:lnTo>
                  <a:pt x="118043" y="59068"/>
                </a:lnTo>
                <a:lnTo>
                  <a:pt x="123295" y="57238"/>
                </a:lnTo>
                <a:lnTo>
                  <a:pt x="128782" y="55026"/>
                </a:lnTo>
                <a:lnTo>
                  <a:pt x="134424" y="52559"/>
                </a:lnTo>
                <a:lnTo>
                  <a:pt x="145984" y="47172"/>
                </a:lnTo>
                <a:lnTo>
                  <a:pt x="157737" y="41470"/>
                </a:lnTo>
                <a:lnTo>
                  <a:pt x="163649" y="39553"/>
                </a:lnTo>
                <a:lnTo>
                  <a:pt x="169575" y="38275"/>
                </a:lnTo>
                <a:lnTo>
                  <a:pt x="187380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9" name="SMARTInkAnnotation629"/>
          <p:cNvSpPr/>
          <p:nvPr/>
        </p:nvSpPr>
        <p:spPr>
          <a:xfrm>
            <a:off x="548816" y="870059"/>
            <a:ext cx="165560" cy="181323"/>
          </a:xfrm>
          <a:custGeom>
            <a:avLst/>
            <a:gdLst/>
            <a:ahLst/>
            <a:cxnLst/>
            <a:rect l="0" t="0" r="0" b="0"/>
            <a:pathLst>
              <a:path w="165560" h="181323">
                <a:moveTo>
                  <a:pt x="40544" y="22910"/>
                </a:moveTo>
                <a:lnTo>
                  <a:pt x="40544" y="18169"/>
                </a:lnTo>
                <a:lnTo>
                  <a:pt x="39551" y="15781"/>
                </a:lnTo>
                <a:lnTo>
                  <a:pt x="35803" y="10481"/>
                </a:lnTo>
                <a:lnTo>
                  <a:pt x="31982" y="5527"/>
                </a:lnTo>
                <a:lnTo>
                  <a:pt x="31723" y="451"/>
                </a:lnTo>
                <a:lnTo>
                  <a:pt x="30694" y="0"/>
                </a:lnTo>
                <a:lnTo>
                  <a:pt x="29017" y="691"/>
                </a:lnTo>
                <a:lnTo>
                  <a:pt x="23935" y="4189"/>
                </a:lnTo>
                <a:lnTo>
                  <a:pt x="23518" y="6461"/>
                </a:lnTo>
                <a:lnTo>
                  <a:pt x="23240" y="9959"/>
                </a:lnTo>
                <a:lnTo>
                  <a:pt x="23055" y="14276"/>
                </a:lnTo>
                <a:lnTo>
                  <a:pt x="21939" y="19138"/>
                </a:lnTo>
                <a:lnTo>
                  <a:pt x="20203" y="24364"/>
                </a:lnTo>
                <a:lnTo>
                  <a:pt x="18054" y="29833"/>
                </a:lnTo>
                <a:lnTo>
                  <a:pt x="13019" y="43846"/>
                </a:lnTo>
                <a:lnTo>
                  <a:pt x="10288" y="51750"/>
                </a:lnTo>
                <a:lnTo>
                  <a:pt x="8467" y="59996"/>
                </a:lnTo>
                <a:lnTo>
                  <a:pt x="7253" y="68470"/>
                </a:lnTo>
                <a:lnTo>
                  <a:pt x="6444" y="77096"/>
                </a:lnTo>
                <a:lnTo>
                  <a:pt x="4912" y="84831"/>
                </a:lnTo>
                <a:lnTo>
                  <a:pt x="2899" y="91972"/>
                </a:lnTo>
                <a:lnTo>
                  <a:pt x="564" y="98717"/>
                </a:lnTo>
                <a:lnTo>
                  <a:pt x="0" y="106190"/>
                </a:lnTo>
                <a:lnTo>
                  <a:pt x="616" y="114149"/>
                </a:lnTo>
                <a:lnTo>
                  <a:pt x="2019" y="122431"/>
                </a:lnTo>
                <a:lnTo>
                  <a:pt x="3946" y="129937"/>
                </a:lnTo>
                <a:lnTo>
                  <a:pt x="6224" y="136925"/>
                </a:lnTo>
                <a:lnTo>
                  <a:pt x="8734" y="143569"/>
                </a:lnTo>
                <a:lnTo>
                  <a:pt x="11400" y="149982"/>
                </a:lnTo>
                <a:lnTo>
                  <a:pt x="14169" y="156242"/>
                </a:lnTo>
                <a:lnTo>
                  <a:pt x="17007" y="162399"/>
                </a:lnTo>
                <a:lnTo>
                  <a:pt x="20884" y="167497"/>
                </a:lnTo>
                <a:lnTo>
                  <a:pt x="25453" y="171887"/>
                </a:lnTo>
                <a:lnTo>
                  <a:pt x="30483" y="175806"/>
                </a:lnTo>
                <a:lnTo>
                  <a:pt x="35821" y="178419"/>
                </a:lnTo>
                <a:lnTo>
                  <a:pt x="41364" y="180161"/>
                </a:lnTo>
                <a:lnTo>
                  <a:pt x="47044" y="181322"/>
                </a:lnTo>
                <a:lnTo>
                  <a:pt x="53807" y="181104"/>
                </a:lnTo>
                <a:lnTo>
                  <a:pt x="61292" y="179966"/>
                </a:lnTo>
                <a:lnTo>
                  <a:pt x="69259" y="178216"/>
                </a:lnTo>
                <a:lnTo>
                  <a:pt x="77546" y="176056"/>
                </a:lnTo>
                <a:lnTo>
                  <a:pt x="86048" y="173625"/>
                </a:lnTo>
                <a:lnTo>
                  <a:pt x="94692" y="171011"/>
                </a:lnTo>
                <a:lnTo>
                  <a:pt x="103432" y="167285"/>
                </a:lnTo>
                <a:lnTo>
                  <a:pt x="112235" y="162816"/>
                </a:lnTo>
                <a:lnTo>
                  <a:pt x="121080" y="157853"/>
                </a:lnTo>
                <a:lnTo>
                  <a:pt x="127969" y="152559"/>
                </a:lnTo>
                <a:lnTo>
                  <a:pt x="133554" y="147046"/>
                </a:lnTo>
                <a:lnTo>
                  <a:pt x="138269" y="141386"/>
                </a:lnTo>
                <a:lnTo>
                  <a:pt x="143397" y="136620"/>
                </a:lnTo>
                <a:lnTo>
                  <a:pt x="148800" y="132451"/>
                </a:lnTo>
                <a:lnTo>
                  <a:pt x="165559" y="12113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0" name="SMARTInkAnnotation630"/>
          <p:cNvSpPr/>
          <p:nvPr/>
        </p:nvSpPr>
        <p:spPr>
          <a:xfrm>
            <a:off x="669727" y="767953"/>
            <a:ext cx="125016" cy="214314"/>
          </a:xfrm>
          <a:custGeom>
            <a:avLst/>
            <a:gdLst/>
            <a:ahLst/>
            <a:cxnLst/>
            <a:rect l="0" t="0" r="0" b="0"/>
            <a:pathLst>
              <a:path w="125016" h="214314">
                <a:moveTo>
                  <a:pt x="0" y="0"/>
                </a:moveTo>
                <a:lnTo>
                  <a:pt x="0" y="4741"/>
                </a:lnTo>
                <a:lnTo>
                  <a:pt x="992" y="8121"/>
                </a:lnTo>
                <a:lnTo>
                  <a:pt x="2645" y="12360"/>
                </a:lnTo>
                <a:lnTo>
                  <a:pt x="4740" y="17169"/>
                </a:lnTo>
                <a:lnTo>
                  <a:pt x="7129" y="23353"/>
                </a:lnTo>
                <a:lnTo>
                  <a:pt x="12428" y="38160"/>
                </a:lnTo>
                <a:lnTo>
                  <a:pt x="29811" y="89511"/>
                </a:lnTo>
                <a:lnTo>
                  <a:pt x="33765" y="98370"/>
                </a:lnTo>
                <a:lnTo>
                  <a:pt x="38385" y="107252"/>
                </a:lnTo>
                <a:lnTo>
                  <a:pt x="43449" y="116150"/>
                </a:lnTo>
                <a:lnTo>
                  <a:pt x="48809" y="125058"/>
                </a:lnTo>
                <a:lnTo>
                  <a:pt x="60057" y="142894"/>
                </a:lnTo>
                <a:lnTo>
                  <a:pt x="66827" y="151817"/>
                </a:lnTo>
                <a:lnTo>
                  <a:pt x="74317" y="160743"/>
                </a:lnTo>
                <a:lnTo>
                  <a:pt x="82287" y="169670"/>
                </a:lnTo>
                <a:lnTo>
                  <a:pt x="96434" y="184880"/>
                </a:lnTo>
                <a:lnTo>
                  <a:pt x="125015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SMARTInkAnnotation631"/>
          <p:cNvSpPr/>
          <p:nvPr/>
        </p:nvSpPr>
        <p:spPr>
          <a:xfrm>
            <a:off x="1214438" y="937617"/>
            <a:ext cx="35719" cy="419697"/>
          </a:xfrm>
          <a:custGeom>
            <a:avLst/>
            <a:gdLst/>
            <a:ahLst/>
            <a:cxnLst/>
            <a:rect l="0" t="0" r="0" b="0"/>
            <a:pathLst>
              <a:path w="35719" h="419697">
                <a:moveTo>
                  <a:pt x="0" y="419696"/>
                </a:moveTo>
                <a:lnTo>
                  <a:pt x="4740" y="414955"/>
                </a:lnTo>
                <a:lnTo>
                  <a:pt x="6136" y="411574"/>
                </a:lnTo>
                <a:lnTo>
                  <a:pt x="7067" y="407336"/>
                </a:lnTo>
                <a:lnTo>
                  <a:pt x="8102" y="397335"/>
                </a:lnTo>
                <a:lnTo>
                  <a:pt x="8561" y="386276"/>
                </a:lnTo>
                <a:lnTo>
                  <a:pt x="8856" y="355878"/>
                </a:lnTo>
                <a:lnTo>
                  <a:pt x="8897" y="338746"/>
                </a:lnTo>
                <a:lnTo>
                  <a:pt x="9900" y="329018"/>
                </a:lnTo>
                <a:lnTo>
                  <a:pt x="11561" y="318564"/>
                </a:lnTo>
                <a:lnTo>
                  <a:pt x="13660" y="307626"/>
                </a:lnTo>
                <a:lnTo>
                  <a:pt x="15060" y="296365"/>
                </a:lnTo>
                <a:lnTo>
                  <a:pt x="15993" y="284890"/>
                </a:lnTo>
                <a:lnTo>
                  <a:pt x="16615" y="273270"/>
                </a:lnTo>
                <a:lnTo>
                  <a:pt x="17306" y="249776"/>
                </a:lnTo>
                <a:lnTo>
                  <a:pt x="17490" y="237955"/>
                </a:lnTo>
                <a:lnTo>
                  <a:pt x="18605" y="227098"/>
                </a:lnTo>
                <a:lnTo>
                  <a:pt x="20341" y="216883"/>
                </a:lnTo>
                <a:lnTo>
                  <a:pt x="22490" y="207096"/>
                </a:lnTo>
                <a:lnTo>
                  <a:pt x="23923" y="196603"/>
                </a:lnTo>
                <a:lnTo>
                  <a:pt x="24878" y="185639"/>
                </a:lnTo>
                <a:lnTo>
                  <a:pt x="25515" y="174361"/>
                </a:lnTo>
                <a:lnTo>
                  <a:pt x="26223" y="153892"/>
                </a:lnTo>
                <a:lnTo>
                  <a:pt x="26677" y="116498"/>
                </a:lnTo>
                <a:lnTo>
                  <a:pt x="26755" y="89419"/>
                </a:lnTo>
                <a:lnTo>
                  <a:pt x="25774" y="80449"/>
                </a:lnTo>
                <a:lnTo>
                  <a:pt x="24128" y="71492"/>
                </a:lnTo>
                <a:lnTo>
                  <a:pt x="22038" y="62544"/>
                </a:lnTo>
                <a:lnTo>
                  <a:pt x="20645" y="53602"/>
                </a:lnTo>
                <a:lnTo>
                  <a:pt x="19716" y="44665"/>
                </a:lnTo>
                <a:lnTo>
                  <a:pt x="19097" y="35730"/>
                </a:lnTo>
                <a:lnTo>
                  <a:pt x="19677" y="28781"/>
                </a:lnTo>
                <a:lnTo>
                  <a:pt x="21055" y="23156"/>
                </a:lnTo>
                <a:lnTo>
                  <a:pt x="22966" y="18414"/>
                </a:lnTo>
                <a:lnTo>
                  <a:pt x="24240" y="14260"/>
                </a:lnTo>
                <a:lnTo>
                  <a:pt x="25090" y="10499"/>
                </a:lnTo>
                <a:lnTo>
                  <a:pt x="25656" y="7000"/>
                </a:lnTo>
                <a:lnTo>
                  <a:pt x="27026" y="4666"/>
                </a:lnTo>
                <a:lnTo>
                  <a:pt x="28931" y="3111"/>
                </a:lnTo>
                <a:lnTo>
                  <a:pt x="3571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2" name="SMARTInkAnnotation632"/>
          <p:cNvSpPr/>
          <p:nvPr/>
        </p:nvSpPr>
        <p:spPr>
          <a:xfrm>
            <a:off x="1098352" y="866784"/>
            <a:ext cx="223243" cy="240498"/>
          </a:xfrm>
          <a:custGeom>
            <a:avLst/>
            <a:gdLst/>
            <a:ahLst/>
            <a:cxnLst/>
            <a:rect l="0" t="0" r="0" b="0"/>
            <a:pathLst>
              <a:path w="223243" h="240498">
                <a:moveTo>
                  <a:pt x="0" y="240497"/>
                </a:moveTo>
                <a:lnTo>
                  <a:pt x="0" y="213892"/>
                </a:lnTo>
                <a:lnTo>
                  <a:pt x="992" y="207878"/>
                </a:lnTo>
                <a:lnTo>
                  <a:pt x="2645" y="200892"/>
                </a:lnTo>
                <a:lnTo>
                  <a:pt x="4740" y="193257"/>
                </a:lnTo>
                <a:lnTo>
                  <a:pt x="7129" y="186184"/>
                </a:lnTo>
                <a:lnTo>
                  <a:pt x="9713" y="179484"/>
                </a:lnTo>
                <a:lnTo>
                  <a:pt x="12428" y="173032"/>
                </a:lnTo>
                <a:lnTo>
                  <a:pt x="16223" y="165755"/>
                </a:lnTo>
                <a:lnTo>
                  <a:pt x="20737" y="157927"/>
                </a:lnTo>
                <a:lnTo>
                  <a:pt x="25731" y="149732"/>
                </a:lnTo>
                <a:lnTo>
                  <a:pt x="36571" y="132688"/>
                </a:lnTo>
                <a:lnTo>
                  <a:pt x="42240" y="123976"/>
                </a:lnTo>
                <a:lnTo>
                  <a:pt x="48004" y="116184"/>
                </a:lnTo>
                <a:lnTo>
                  <a:pt x="53830" y="109004"/>
                </a:lnTo>
                <a:lnTo>
                  <a:pt x="59699" y="102234"/>
                </a:lnTo>
                <a:lnTo>
                  <a:pt x="65596" y="94744"/>
                </a:lnTo>
                <a:lnTo>
                  <a:pt x="71512" y="86773"/>
                </a:lnTo>
                <a:lnTo>
                  <a:pt x="77440" y="78483"/>
                </a:lnTo>
                <a:lnTo>
                  <a:pt x="83376" y="70972"/>
                </a:lnTo>
                <a:lnTo>
                  <a:pt x="89319" y="63981"/>
                </a:lnTo>
                <a:lnTo>
                  <a:pt x="95264" y="57335"/>
                </a:lnTo>
                <a:lnTo>
                  <a:pt x="101213" y="49928"/>
                </a:lnTo>
                <a:lnTo>
                  <a:pt x="107162" y="42014"/>
                </a:lnTo>
                <a:lnTo>
                  <a:pt x="113113" y="33761"/>
                </a:lnTo>
                <a:lnTo>
                  <a:pt x="119065" y="27267"/>
                </a:lnTo>
                <a:lnTo>
                  <a:pt x="125017" y="21945"/>
                </a:lnTo>
                <a:lnTo>
                  <a:pt x="130970" y="17405"/>
                </a:lnTo>
                <a:lnTo>
                  <a:pt x="135930" y="13387"/>
                </a:lnTo>
                <a:lnTo>
                  <a:pt x="140229" y="9715"/>
                </a:lnTo>
                <a:lnTo>
                  <a:pt x="144088" y="6275"/>
                </a:lnTo>
                <a:lnTo>
                  <a:pt x="151021" y="2453"/>
                </a:lnTo>
                <a:lnTo>
                  <a:pt x="158815" y="0"/>
                </a:lnTo>
                <a:lnTo>
                  <a:pt x="159455" y="790"/>
                </a:lnTo>
                <a:lnTo>
                  <a:pt x="160165" y="4315"/>
                </a:lnTo>
                <a:lnTo>
                  <a:pt x="160481" y="9189"/>
                </a:lnTo>
                <a:lnTo>
                  <a:pt x="160622" y="15654"/>
                </a:lnTo>
                <a:lnTo>
                  <a:pt x="160684" y="25143"/>
                </a:lnTo>
                <a:lnTo>
                  <a:pt x="161693" y="30451"/>
                </a:lnTo>
                <a:lnTo>
                  <a:pt x="163357" y="35974"/>
                </a:lnTo>
                <a:lnTo>
                  <a:pt x="165460" y="41641"/>
                </a:lnTo>
                <a:lnTo>
                  <a:pt x="166861" y="48395"/>
                </a:lnTo>
                <a:lnTo>
                  <a:pt x="167795" y="55874"/>
                </a:lnTo>
                <a:lnTo>
                  <a:pt x="168418" y="63837"/>
                </a:lnTo>
                <a:lnTo>
                  <a:pt x="169825" y="72122"/>
                </a:lnTo>
                <a:lnTo>
                  <a:pt x="171756" y="80622"/>
                </a:lnTo>
                <a:lnTo>
                  <a:pt x="174035" y="89266"/>
                </a:lnTo>
                <a:lnTo>
                  <a:pt x="177539" y="98004"/>
                </a:lnTo>
                <a:lnTo>
                  <a:pt x="181859" y="106807"/>
                </a:lnTo>
                <a:lnTo>
                  <a:pt x="186724" y="115651"/>
                </a:lnTo>
                <a:lnTo>
                  <a:pt x="190959" y="124524"/>
                </a:lnTo>
                <a:lnTo>
                  <a:pt x="194774" y="133416"/>
                </a:lnTo>
                <a:lnTo>
                  <a:pt x="198311" y="142321"/>
                </a:lnTo>
                <a:lnTo>
                  <a:pt x="201660" y="150242"/>
                </a:lnTo>
                <a:lnTo>
                  <a:pt x="208027" y="164334"/>
                </a:lnTo>
                <a:lnTo>
                  <a:pt x="223242" y="1958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3" name="SMARTInkAnnotation633"/>
          <p:cNvSpPr/>
          <p:nvPr/>
        </p:nvSpPr>
        <p:spPr>
          <a:xfrm>
            <a:off x="1045260" y="634180"/>
            <a:ext cx="187038" cy="168202"/>
          </a:xfrm>
          <a:custGeom>
            <a:avLst/>
            <a:gdLst/>
            <a:ahLst/>
            <a:cxnLst/>
            <a:rect l="0" t="0" r="0" b="0"/>
            <a:pathLst>
              <a:path w="187038" h="168202">
                <a:moveTo>
                  <a:pt x="26303" y="44476"/>
                </a:moveTo>
                <a:lnTo>
                  <a:pt x="18614" y="36788"/>
                </a:lnTo>
                <a:lnTo>
                  <a:pt x="15279" y="36098"/>
                </a:lnTo>
                <a:lnTo>
                  <a:pt x="10489" y="35792"/>
                </a:lnTo>
                <a:lnTo>
                  <a:pt x="0" y="35556"/>
                </a:lnTo>
                <a:lnTo>
                  <a:pt x="4398" y="40290"/>
                </a:lnTo>
                <a:lnTo>
                  <a:pt x="11985" y="47976"/>
                </a:lnTo>
                <a:lnTo>
                  <a:pt x="14773" y="51771"/>
                </a:lnTo>
                <a:lnTo>
                  <a:pt x="17624" y="56284"/>
                </a:lnTo>
                <a:lnTo>
                  <a:pt x="20517" y="61278"/>
                </a:lnTo>
                <a:lnTo>
                  <a:pt x="22445" y="66591"/>
                </a:lnTo>
                <a:lnTo>
                  <a:pt x="23731" y="72118"/>
                </a:lnTo>
                <a:lnTo>
                  <a:pt x="24588" y="77787"/>
                </a:lnTo>
                <a:lnTo>
                  <a:pt x="26152" y="83551"/>
                </a:lnTo>
                <a:lnTo>
                  <a:pt x="28186" y="89377"/>
                </a:lnTo>
                <a:lnTo>
                  <a:pt x="30535" y="95246"/>
                </a:lnTo>
                <a:lnTo>
                  <a:pt x="33093" y="101143"/>
                </a:lnTo>
                <a:lnTo>
                  <a:pt x="38581" y="112987"/>
                </a:lnTo>
                <a:lnTo>
                  <a:pt x="40441" y="118923"/>
                </a:lnTo>
                <a:lnTo>
                  <a:pt x="41681" y="124866"/>
                </a:lnTo>
                <a:lnTo>
                  <a:pt x="42508" y="130811"/>
                </a:lnTo>
                <a:lnTo>
                  <a:pt x="44052" y="135767"/>
                </a:lnTo>
                <a:lnTo>
                  <a:pt x="46073" y="140063"/>
                </a:lnTo>
                <a:lnTo>
                  <a:pt x="48412" y="143920"/>
                </a:lnTo>
                <a:lnTo>
                  <a:pt x="49972" y="147483"/>
                </a:lnTo>
                <a:lnTo>
                  <a:pt x="51012" y="150850"/>
                </a:lnTo>
                <a:lnTo>
                  <a:pt x="51705" y="154088"/>
                </a:lnTo>
                <a:lnTo>
                  <a:pt x="53159" y="156246"/>
                </a:lnTo>
                <a:lnTo>
                  <a:pt x="55121" y="157685"/>
                </a:lnTo>
                <a:lnTo>
                  <a:pt x="60658" y="159994"/>
                </a:lnTo>
                <a:lnTo>
                  <a:pt x="66358" y="165134"/>
                </a:lnTo>
                <a:lnTo>
                  <a:pt x="69590" y="168201"/>
                </a:lnTo>
                <a:lnTo>
                  <a:pt x="70044" y="167639"/>
                </a:lnTo>
                <a:lnTo>
                  <a:pt x="70548" y="164369"/>
                </a:lnTo>
                <a:lnTo>
                  <a:pt x="70772" y="159608"/>
                </a:lnTo>
                <a:lnTo>
                  <a:pt x="70831" y="156949"/>
                </a:lnTo>
                <a:lnTo>
                  <a:pt x="69879" y="154185"/>
                </a:lnTo>
                <a:lnTo>
                  <a:pt x="68252" y="151350"/>
                </a:lnTo>
                <a:lnTo>
                  <a:pt x="66175" y="148467"/>
                </a:lnTo>
                <a:lnTo>
                  <a:pt x="64790" y="143569"/>
                </a:lnTo>
                <a:lnTo>
                  <a:pt x="63867" y="137327"/>
                </a:lnTo>
                <a:lnTo>
                  <a:pt x="63252" y="130189"/>
                </a:lnTo>
                <a:lnTo>
                  <a:pt x="62842" y="122454"/>
                </a:lnTo>
                <a:lnTo>
                  <a:pt x="62386" y="105922"/>
                </a:lnTo>
                <a:lnTo>
                  <a:pt x="62129" y="79880"/>
                </a:lnTo>
                <a:lnTo>
                  <a:pt x="63085" y="71056"/>
                </a:lnTo>
                <a:lnTo>
                  <a:pt x="64715" y="62196"/>
                </a:lnTo>
                <a:lnTo>
                  <a:pt x="66794" y="53313"/>
                </a:lnTo>
                <a:lnTo>
                  <a:pt x="69171" y="45406"/>
                </a:lnTo>
                <a:lnTo>
                  <a:pt x="71749" y="38151"/>
                </a:lnTo>
                <a:lnTo>
                  <a:pt x="74460" y="31330"/>
                </a:lnTo>
                <a:lnTo>
                  <a:pt x="77259" y="25790"/>
                </a:lnTo>
                <a:lnTo>
                  <a:pt x="80117" y="21105"/>
                </a:lnTo>
                <a:lnTo>
                  <a:pt x="83015" y="16989"/>
                </a:lnTo>
                <a:lnTo>
                  <a:pt x="86931" y="13253"/>
                </a:lnTo>
                <a:lnTo>
                  <a:pt x="91526" y="9770"/>
                </a:lnTo>
                <a:lnTo>
                  <a:pt x="96574" y="6456"/>
                </a:lnTo>
                <a:lnTo>
                  <a:pt x="100931" y="4247"/>
                </a:lnTo>
                <a:lnTo>
                  <a:pt x="104829" y="2774"/>
                </a:lnTo>
                <a:lnTo>
                  <a:pt x="108419" y="1792"/>
                </a:lnTo>
                <a:lnTo>
                  <a:pt x="111804" y="1137"/>
                </a:lnTo>
                <a:lnTo>
                  <a:pt x="115054" y="701"/>
                </a:lnTo>
                <a:lnTo>
                  <a:pt x="118212" y="410"/>
                </a:lnTo>
                <a:lnTo>
                  <a:pt x="122302" y="216"/>
                </a:lnTo>
                <a:lnTo>
                  <a:pt x="132138" y="0"/>
                </a:lnTo>
                <a:lnTo>
                  <a:pt x="136547" y="935"/>
                </a:lnTo>
                <a:lnTo>
                  <a:pt x="140479" y="2550"/>
                </a:lnTo>
                <a:lnTo>
                  <a:pt x="144092" y="4619"/>
                </a:lnTo>
                <a:lnTo>
                  <a:pt x="147493" y="6991"/>
                </a:lnTo>
                <a:lnTo>
                  <a:pt x="150752" y="9564"/>
                </a:lnTo>
                <a:lnTo>
                  <a:pt x="153917" y="12272"/>
                </a:lnTo>
                <a:lnTo>
                  <a:pt x="157020" y="16061"/>
                </a:lnTo>
                <a:lnTo>
                  <a:pt x="160080" y="20572"/>
                </a:lnTo>
                <a:lnTo>
                  <a:pt x="163113" y="25564"/>
                </a:lnTo>
                <a:lnTo>
                  <a:pt x="166127" y="29883"/>
                </a:lnTo>
                <a:lnTo>
                  <a:pt x="169128" y="33756"/>
                </a:lnTo>
                <a:lnTo>
                  <a:pt x="172121" y="37329"/>
                </a:lnTo>
                <a:lnTo>
                  <a:pt x="174116" y="41696"/>
                </a:lnTo>
                <a:lnTo>
                  <a:pt x="175447" y="46591"/>
                </a:lnTo>
                <a:lnTo>
                  <a:pt x="177582" y="59226"/>
                </a:lnTo>
                <a:lnTo>
                  <a:pt x="180519" y="63599"/>
                </a:lnTo>
                <a:lnTo>
                  <a:pt x="187037" y="7126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4" name="SMARTInkAnnotation634"/>
          <p:cNvSpPr/>
          <p:nvPr/>
        </p:nvSpPr>
        <p:spPr>
          <a:xfrm>
            <a:off x="1223367" y="571679"/>
            <a:ext cx="105758" cy="140933"/>
          </a:xfrm>
          <a:custGeom>
            <a:avLst/>
            <a:gdLst/>
            <a:ahLst/>
            <a:cxnLst/>
            <a:rect l="0" t="0" r="0" b="0"/>
            <a:pathLst>
              <a:path w="105758" h="140933">
                <a:moveTo>
                  <a:pt x="0" y="80188"/>
                </a:moveTo>
                <a:lnTo>
                  <a:pt x="0" y="84929"/>
                </a:lnTo>
                <a:lnTo>
                  <a:pt x="992" y="87317"/>
                </a:lnTo>
                <a:lnTo>
                  <a:pt x="2646" y="89902"/>
                </a:lnTo>
                <a:lnTo>
                  <a:pt x="4741" y="92617"/>
                </a:lnTo>
                <a:lnTo>
                  <a:pt x="7129" y="95419"/>
                </a:lnTo>
                <a:lnTo>
                  <a:pt x="9714" y="98280"/>
                </a:lnTo>
                <a:lnTo>
                  <a:pt x="12429" y="101179"/>
                </a:lnTo>
                <a:lnTo>
                  <a:pt x="14239" y="104104"/>
                </a:lnTo>
                <a:lnTo>
                  <a:pt x="15446" y="107046"/>
                </a:lnTo>
                <a:lnTo>
                  <a:pt x="16251" y="110000"/>
                </a:lnTo>
                <a:lnTo>
                  <a:pt x="17779" y="112961"/>
                </a:lnTo>
                <a:lnTo>
                  <a:pt x="19790" y="115927"/>
                </a:lnTo>
                <a:lnTo>
                  <a:pt x="22123" y="118897"/>
                </a:lnTo>
                <a:lnTo>
                  <a:pt x="24671" y="121869"/>
                </a:lnTo>
                <a:lnTo>
                  <a:pt x="27361" y="124843"/>
                </a:lnTo>
                <a:lnTo>
                  <a:pt x="32997" y="130792"/>
                </a:lnTo>
                <a:lnTo>
                  <a:pt x="38808" y="136744"/>
                </a:lnTo>
                <a:lnTo>
                  <a:pt x="41747" y="138728"/>
                </a:lnTo>
                <a:lnTo>
                  <a:pt x="44699" y="140050"/>
                </a:lnTo>
                <a:lnTo>
                  <a:pt x="47659" y="140932"/>
                </a:lnTo>
                <a:lnTo>
                  <a:pt x="51616" y="140528"/>
                </a:lnTo>
                <a:lnTo>
                  <a:pt x="56239" y="139266"/>
                </a:lnTo>
                <a:lnTo>
                  <a:pt x="61305" y="137433"/>
                </a:lnTo>
                <a:lnTo>
                  <a:pt x="65675" y="135218"/>
                </a:lnTo>
                <a:lnTo>
                  <a:pt x="69580" y="132750"/>
                </a:lnTo>
                <a:lnTo>
                  <a:pt x="73176" y="130112"/>
                </a:lnTo>
                <a:lnTo>
                  <a:pt x="76565" y="126369"/>
                </a:lnTo>
                <a:lnTo>
                  <a:pt x="79817" y="121890"/>
                </a:lnTo>
                <a:lnTo>
                  <a:pt x="82977" y="116919"/>
                </a:lnTo>
                <a:lnTo>
                  <a:pt x="86076" y="111620"/>
                </a:lnTo>
                <a:lnTo>
                  <a:pt x="89134" y="106104"/>
                </a:lnTo>
                <a:lnTo>
                  <a:pt x="92165" y="100442"/>
                </a:lnTo>
                <a:lnTo>
                  <a:pt x="94185" y="93691"/>
                </a:lnTo>
                <a:lnTo>
                  <a:pt x="95533" y="86213"/>
                </a:lnTo>
                <a:lnTo>
                  <a:pt x="96430" y="78252"/>
                </a:lnTo>
                <a:lnTo>
                  <a:pt x="98021" y="70960"/>
                </a:lnTo>
                <a:lnTo>
                  <a:pt x="100074" y="64114"/>
                </a:lnTo>
                <a:lnTo>
                  <a:pt x="102435" y="57566"/>
                </a:lnTo>
                <a:lnTo>
                  <a:pt x="104009" y="50224"/>
                </a:lnTo>
                <a:lnTo>
                  <a:pt x="105058" y="42352"/>
                </a:lnTo>
                <a:lnTo>
                  <a:pt x="105757" y="34128"/>
                </a:lnTo>
                <a:lnTo>
                  <a:pt x="105232" y="27654"/>
                </a:lnTo>
                <a:lnTo>
                  <a:pt x="103889" y="22345"/>
                </a:lnTo>
                <a:lnTo>
                  <a:pt x="102001" y="17813"/>
                </a:lnTo>
                <a:lnTo>
                  <a:pt x="100743" y="13800"/>
                </a:lnTo>
                <a:lnTo>
                  <a:pt x="99904" y="10133"/>
                </a:lnTo>
                <a:lnTo>
                  <a:pt x="98325" y="425"/>
                </a:lnTo>
                <a:lnTo>
                  <a:pt x="95624" y="89"/>
                </a:lnTo>
                <a:lnTo>
                  <a:pt x="93515" y="0"/>
                </a:lnTo>
                <a:lnTo>
                  <a:pt x="92109" y="932"/>
                </a:lnTo>
                <a:lnTo>
                  <a:pt x="91172" y="2546"/>
                </a:lnTo>
                <a:lnTo>
                  <a:pt x="89297" y="875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5" name="SMARTInkAnnotation635"/>
          <p:cNvSpPr/>
          <p:nvPr/>
        </p:nvSpPr>
        <p:spPr>
          <a:xfrm>
            <a:off x="1330523" y="473306"/>
            <a:ext cx="107158" cy="178562"/>
          </a:xfrm>
          <a:custGeom>
            <a:avLst/>
            <a:gdLst/>
            <a:ahLst/>
            <a:cxnLst/>
            <a:rect l="0" t="0" r="0" b="0"/>
            <a:pathLst>
              <a:path w="107158" h="178562">
                <a:moveTo>
                  <a:pt x="0" y="8897"/>
                </a:moveTo>
                <a:lnTo>
                  <a:pt x="0" y="4156"/>
                </a:lnTo>
                <a:lnTo>
                  <a:pt x="993" y="2760"/>
                </a:lnTo>
                <a:lnTo>
                  <a:pt x="2646" y="1829"/>
                </a:lnTo>
                <a:lnTo>
                  <a:pt x="8562" y="76"/>
                </a:lnTo>
                <a:lnTo>
                  <a:pt x="11413" y="16"/>
                </a:lnTo>
                <a:lnTo>
                  <a:pt x="13562" y="0"/>
                </a:lnTo>
                <a:lnTo>
                  <a:pt x="14994" y="981"/>
                </a:lnTo>
                <a:lnTo>
                  <a:pt x="15950" y="2627"/>
                </a:lnTo>
                <a:lnTo>
                  <a:pt x="17011" y="7103"/>
                </a:lnTo>
                <a:lnTo>
                  <a:pt x="17482" y="12399"/>
                </a:lnTo>
                <a:lnTo>
                  <a:pt x="18601" y="16193"/>
                </a:lnTo>
                <a:lnTo>
                  <a:pt x="20338" y="20706"/>
                </a:lnTo>
                <a:lnTo>
                  <a:pt x="22489" y="25699"/>
                </a:lnTo>
                <a:lnTo>
                  <a:pt x="23922" y="31013"/>
                </a:lnTo>
                <a:lnTo>
                  <a:pt x="24878" y="36539"/>
                </a:lnTo>
                <a:lnTo>
                  <a:pt x="25515" y="42208"/>
                </a:lnTo>
                <a:lnTo>
                  <a:pt x="26932" y="47971"/>
                </a:lnTo>
                <a:lnTo>
                  <a:pt x="28869" y="53798"/>
                </a:lnTo>
                <a:lnTo>
                  <a:pt x="31152" y="59667"/>
                </a:lnTo>
                <a:lnTo>
                  <a:pt x="32675" y="66556"/>
                </a:lnTo>
                <a:lnTo>
                  <a:pt x="33689" y="74126"/>
                </a:lnTo>
                <a:lnTo>
                  <a:pt x="34366" y="82148"/>
                </a:lnTo>
                <a:lnTo>
                  <a:pt x="35809" y="89481"/>
                </a:lnTo>
                <a:lnTo>
                  <a:pt x="37764" y="96354"/>
                </a:lnTo>
                <a:lnTo>
                  <a:pt x="40059" y="102921"/>
                </a:lnTo>
                <a:lnTo>
                  <a:pt x="42581" y="109283"/>
                </a:lnTo>
                <a:lnTo>
                  <a:pt x="45255" y="115508"/>
                </a:lnTo>
                <a:lnTo>
                  <a:pt x="50871" y="127717"/>
                </a:lnTo>
                <a:lnTo>
                  <a:pt x="56675" y="139758"/>
                </a:lnTo>
                <a:lnTo>
                  <a:pt x="59611" y="144755"/>
                </a:lnTo>
                <a:lnTo>
                  <a:pt x="62561" y="149078"/>
                </a:lnTo>
                <a:lnTo>
                  <a:pt x="65520" y="152953"/>
                </a:lnTo>
                <a:lnTo>
                  <a:pt x="68485" y="156528"/>
                </a:lnTo>
                <a:lnTo>
                  <a:pt x="71454" y="159904"/>
                </a:lnTo>
                <a:lnTo>
                  <a:pt x="74425" y="163146"/>
                </a:lnTo>
                <a:lnTo>
                  <a:pt x="80372" y="169395"/>
                </a:lnTo>
                <a:lnTo>
                  <a:pt x="83347" y="172450"/>
                </a:lnTo>
                <a:lnTo>
                  <a:pt x="87315" y="174487"/>
                </a:lnTo>
                <a:lnTo>
                  <a:pt x="91944" y="175845"/>
                </a:lnTo>
                <a:lnTo>
                  <a:pt x="107157" y="1785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6" name="SMARTInkAnnotation636"/>
          <p:cNvSpPr/>
          <p:nvPr/>
        </p:nvSpPr>
        <p:spPr>
          <a:xfrm>
            <a:off x="1339562" y="491133"/>
            <a:ext cx="205275" cy="133532"/>
          </a:xfrm>
          <a:custGeom>
            <a:avLst/>
            <a:gdLst/>
            <a:ahLst/>
            <a:cxnLst/>
            <a:rect l="0" t="0" r="0" b="0"/>
            <a:pathLst>
              <a:path w="205275" h="133532">
                <a:moveTo>
                  <a:pt x="8821" y="116086"/>
                </a:moveTo>
                <a:lnTo>
                  <a:pt x="0" y="116086"/>
                </a:lnTo>
                <a:lnTo>
                  <a:pt x="4664" y="116086"/>
                </a:lnTo>
                <a:lnTo>
                  <a:pt x="7042" y="115094"/>
                </a:lnTo>
                <a:lnTo>
                  <a:pt x="16121" y="108957"/>
                </a:lnTo>
                <a:lnTo>
                  <a:pt x="20633" y="106372"/>
                </a:lnTo>
                <a:lnTo>
                  <a:pt x="30938" y="100855"/>
                </a:lnTo>
                <a:lnTo>
                  <a:pt x="42132" y="95095"/>
                </a:lnTo>
                <a:lnTo>
                  <a:pt x="47896" y="91178"/>
                </a:lnTo>
                <a:lnTo>
                  <a:pt x="53722" y="86582"/>
                </a:lnTo>
                <a:lnTo>
                  <a:pt x="59591" y="81534"/>
                </a:lnTo>
                <a:lnTo>
                  <a:pt x="65488" y="77176"/>
                </a:lnTo>
                <a:lnTo>
                  <a:pt x="71404" y="73279"/>
                </a:lnTo>
                <a:lnTo>
                  <a:pt x="77332" y="69688"/>
                </a:lnTo>
                <a:lnTo>
                  <a:pt x="83268" y="66303"/>
                </a:lnTo>
                <a:lnTo>
                  <a:pt x="95156" y="59895"/>
                </a:lnTo>
                <a:lnTo>
                  <a:pt x="100112" y="56797"/>
                </a:lnTo>
                <a:lnTo>
                  <a:pt x="104408" y="53740"/>
                </a:lnTo>
                <a:lnTo>
                  <a:pt x="108264" y="50709"/>
                </a:lnTo>
                <a:lnTo>
                  <a:pt x="111828" y="47697"/>
                </a:lnTo>
                <a:lnTo>
                  <a:pt x="115195" y="44696"/>
                </a:lnTo>
                <a:lnTo>
                  <a:pt x="124738" y="35874"/>
                </a:lnTo>
                <a:lnTo>
                  <a:pt x="124832" y="38434"/>
                </a:lnTo>
                <a:lnTo>
                  <a:pt x="124857" y="40505"/>
                </a:lnTo>
                <a:lnTo>
                  <a:pt x="125866" y="42878"/>
                </a:lnTo>
                <a:lnTo>
                  <a:pt x="127530" y="45453"/>
                </a:lnTo>
                <a:lnTo>
                  <a:pt x="129632" y="48161"/>
                </a:lnTo>
                <a:lnTo>
                  <a:pt x="131034" y="50959"/>
                </a:lnTo>
                <a:lnTo>
                  <a:pt x="131968" y="53816"/>
                </a:lnTo>
                <a:lnTo>
                  <a:pt x="132591" y="56713"/>
                </a:lnTo>
                <a:lnTo>
                  <a:pt x="133006" y="60629"/>
                </a:lnTo>
                <a:lnTo>
                  <a:pt x="133283" y="65224"/>
                </a:lnTo>
                <a:lnTo>
                  <a:pt x="133467" y="70272"/>
                </a:lnTo>
                <a:lnTo>
                  <a:pt x="134583" y="74629"/>
                </a:lnTo>
                <a:lnTo>
                  <a:pt x="136318" y="78526"/>
                </a:lnTo>
                <a:lnTo>
                  <a:pt x="138467" y="82116"/>
                </a:lnTo>
                <a:lnTo>
                  <a:pt x="140893" y="85502"/>
                </a:lnTo>
                <a:lnTo>
                  <a:pt x="143501" y="88751"/>
                </a:lnTo>
                <a:lnTo>
                  <a:pt x="146233" y="91910"/>
                </a:lnTo>
                <a:lnTo>
                  <a:pt x="149046" y="95007"/>
                </a:lnTo>
                <a:lnTo>
                  <a:pt x="154818" y="101095"/>
                </a:lnTo>
                <a:lnTo>
                  <a:pt x="176725" y="123249"/>
                </a:lnTo>
                <a:lnTo>
                  <a:pt x="177311" y="124830"/>
                </a:lnTo>
                <a:lnTo>
                  <a:pt x="177703" y="126876"/>
                </a:lnTo>
                <a:lnTo>
                  <a:pt x="178330" y="132549"/>
                </a:lnTo>
                <a:lnTo>
                  <a:pt x="179374" y="133014"/>
                </a:lnTo>
                <a:lnTo>
                  <a:pt x="183179" y="133531"/>
                </a:lnTo>
                <a:lnTo>
                  <a:pt x="184591" y="132677"/>
                </a:lnTo>
                <a:lnTo>
                  <a:pt x="185532" y="131115"/>
                </a:lnTo>
                <a:lnTo>
                  <a:pt x="186160" y="129082"/>
                </a:lnTo>
                <a:lnTo>
                  <a:pt x="185586" y="127727"/>
                </a:lnTo>
                <a:lnTo>
                  <a:pt x="184211" y="126823"/>
                </a:lnTo>
                <a:lnTo>
                  <a:pt x="182302" y="126220"/>
                </a:lnTo>
                <a:lnTo>
                  <a:pt x="181030" y="124827"/>
                </a:lnTo>
                <a:lnTo>
                  <a:pt x="180182" y="122905"/>
                </a:lnTo>
                <a:lnTo>
                  <a:pt x="179616" y="120632"/>
                </a:lnTo>
                <a:lnTo>
                  <a:pt x="179239" y="117132"/>
                </a:lnTo>
                <a:lnTo>
                  <a:pt x="178988" y="112815"/>
                </a:lnTo>
                <a:lnTo>
                  <a:pt x="178820" y="107952"/>
                </a:lnTo>
                <a:lnTo>
                  <a:pt x="178551" y="79753"/>
                </a:lnTo>
                <a:lnTo>
                  <a:pt x="178493" y="52676"/>
                </a:lnTo>
                <a:lnTo>
                  <a:pt x="179483" y="48016"/>
                </a:lnTo>
                <a:lnTo>
                  <a:pt x="181135" y="42925"/>
                </a:lnTo>
                <a:lnTo>
                  <a:pt x="183228" y="37546"/>
                </a:lnTo>
                <a:lnTo>
                  <a:pt x="184623" y="32968"/>
                </a:lnTo>
                <a:lnTo>
                  <a:pt x="185554" y="28924"/>
                </a:lnTo>
                <a:lnTo>
                  <a:pt x="186174" y="25236"/>
                </a:lnTo>
                <a:lnTo>
                  <a:pt x="187580" y="21785"/>
                </a:lnTo>
                <a:lnTo>
                  <a:pt x="189509" y="18492"/>
                </a:lnTo>
                <a:lnTo>
                  <a:pt x="191787" y="15304"/>
                </a:lnTo>
                <a:lnTo>
                  <a:pt x="194298" y="12187"/>
                </a:lnTo>
                <a:lnTo>
                  <a:pt x="196965" y="9117"/>
                </a:lnTo>
                <a:lnTo>
                  <a:pt x="20527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7" name="SMARTInkAnnotation637"/>
          <p:cNvSpPr/>
          <p:nvPr/>
        </p:nvSpPr>
        <p:spPr>
          <a:xfrm>
            <a:off x="1598414" y="500063"/>
            <a:ext cx="35720" cy="71438"/>
          </a:xfrm>
          <a:custGeom>
            <a:avLst/>
            <a:gdLst/>
            <a:ahLst/>
            <a:cxnLst/>
            <a:rect l="0" t="0" r="0" b="0"/>
            <a:pathLst>
              <a:path w="35720" h="71438">
                <a:moveTo>
                  <a:pt x="0" y="0"/>
                </a:moveTo>
                <a:lnTo>
                  <a:pt x="0" y="37576"/>
                </a:lnTo>
                <a:lnTo>
                  <a:pt x="992" y="40926"/>
                </a:lnTo>
                <a:lnTo>
                  <a:pt x="2646" y="44151"/>
                </a:lnTo>
                <a:lnTo>
                  <a:pt x="4741" y="47293"/>
                </a:lnTo>
                <a:lnTo>
                  <a:pt x="6137" y="50380"/>
                </a:lnTo>
                <a:lnTo>
                  <a:pt x="7068" y="53430"/>
                </a:lnTo>
                <a:lnTo>
                  <a:pt x="7688" y="56456"/>
                </a:lnTo>
                <a:lnTo>
                  <a:pt x="9094" y="59465"/>
                </a:lnTo>
                <a:lnTo>
                  <a:pt x="11024" y="62464"/>
                </a:lnTo>
                <a:lnTo>
                  <a:pt x="13302" y="65455"/>
                </a:lnTo>
                <a:lnTo>
                  <a:pt x="15813" y="67449"/>
                </a:lnTo>
                <a:lnTo>
                  <a:pt x="18480" y="68778"/>
                </a:lnTo>
                <a:lnTo>
                  <a:pt x="25148" y="70912"/>
                </a:lnTo>
                <a:lnTo>
                  <a:pt x="26687" y="71087"/>
                </a:lnTo>
                <a:lnTo>
                  <a:pt x="28705" y="71204"/>
                </a:lnTo>
                <a:lnTo>
                  <a:pt x="35719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8" name="SMARTInkAnnotation638"/>
          <p:cNvSpPr/>
          <p:nvPr/>
        </p:nvSpPr>
        <p:spPr>
          <a:xfrm>
            <a:off x="1548621" y="428625"/>
            <a:ext cx="14075" cy="17860"/>
          </a:xfrm>
          <a:custGeom>
            <a:avLst/>
            <a:gdLst/>
            <a:ahLst/>
            <a:cxnLst/>
            <a:rect l="0" t="0" r="0" b="0"/>
            <a:pathLst>
              <a:path w="14075" h="17860">
                <a:moveTo>
                  <a:pt x="5145" y="17859"/>
                </a:moveTo>
                <a:lnTo>
                  <a:pt x="404" y="17859"/>
                </a:lnTo>
                <a:lnTo>
                  <a:pt x="0" y="16867"/>
                </a:lnTo>
                <a:lnTo>
                  <a:pt x="723" y="15214"/>
                </a:lnTo>
                <a:lnTo>
                  <a:pt x="4886" y="9297"/>
                </a:lnTo>
                <a:lnTo>
                  <a:pt x="4972" y="8183"/>
                </a:lnTo>
                <a:lnTo>
                  <a:pt x="5030" y="6447"/>
                </a:lnTo>
                <a:lnTo>
                  <a:pt x="5068" y="4298"/>
                </a:lnTo>
                <a:lnTo>
                  <a:pt x="6086" y="2865"/>
                </a:lnTo>
                <a:lnTo>
                  <a:pt x="7756" y="1910"/>
                </a:lnTo>
                <a:lnTo>
                  <a:pt x="1407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9" name="SMARTInkAnnotation639"/>
          <p:cNvSpPr/>
          <p:nvPr/>
        </p:nvSpPr>
        <p:spPr>
          <a:xfrm>
            <a:off x="1616273" y="393327"/>
            <a:ext cx="116087" cy="141887"/>
          </a:xfrm>
          <a:custGeom>
            <a:avLst/>
            <a:gdLst/>
            <a:ahLst/>
            <a:cxnLst/>
            <a:rect l="0" t="0" r="0" b="0"/>
            <a:pathLst>
              <a:path w="116087" h="141887">
                <a:moveTo>
                  <a:pt x="0" y="62087"/>
                </a:moveTo>
                <a:lnTo>
                  <a:pt x="68620" y="62087"/>
                </a:lnTo>
                <a:lnTo>
                  <a:pt x="73528" y="61095"/>
                </a:lnTo>
                <a:lnTo>
                  <a:pt x="77792" y="59441"/>
                </a:lnTo>
                <a:lnTo>
                  <a:pt x="81627" y="57347"/>
                </a:lnTo>
                <a:lnTo>
                  <a:pt x="85176" y="54958"/>
                </a:lnTo>
                <a:lnTo>
                  <a:pt x="88534" y="52373"/>
                </a:lnTo>
                <a:lnTo>
                  <a:pt x="91765" y="49658"/>
                </a:lnTo>
                <a:lnTo>
                  <a:pt x="93919" y="46856"/>
                </a:lnTo>
                <a:lnTo>
                  <a:pt x="95355" y="43995"/>
                </a:lnTo>
                <a:lnTo>
                  <a:pt x="97660" y="37016"/>
                </a:lnTo>
                <a:lnTo>
                  <a:pt x="96857" y="34459"/>
                </a:lnTo>
                <a:lnTo>
                  <a:pt x="95329" y="30770"/>
                </a:lnTo>
                <a:lnTo>
                  <a:pt x="93318" y="26326"/>
                </a:lnTo>
                <a:lnTo>
                  <a:pt x="90986" y="22371"/>
                </a:lnTo>
                <a:lnTo>
                  <a:pt x="88439" y="18743"/>
                </a:lnTo>
                <a:lnTo>
                  <a:pt x="85748" y="15331"/>
                </a:lnTo>
                <a:lnTo>
                  <a:pt x="82963" y="13057"/>
                </a:lnTo>
                <a:lnTo>
                  <a:pt x="80113" y="11541"/>
                </a:lnTo>
                <a:lnTo>
                  <a:pt x="77221" y="10530"/>
                </a:lnTo>
                <a:lnTo>
                  <a:pt x="74301" y="8864"/>
                </a:lnTo>
                <a:lnTo>
                  <a:pt x="71363" y="6761"/>
                </a:lnTo>
                <a:lnTo>
                  <a:pt x="68411" y="4367"/>
                </a:lnTo>
                <a:lnTo>
                  <a:pt x="65451" y="2771"/>
                </a:lnTo>
                <a:lnTo>
                  <a:pt x="62486" y="1707"/>
                </a:lnTo>
                <a:lnTo>
                  <a:pt x="59517" y="998"/>
                </a:lnTo>
                <a:lnTo>
                  <a:pt x="56545" y="525"/>
                </a:lnTo>
                <a:lnTo>
                  <a:pt x="53572" y="210"/>
                </a:lnTo>
                <a:lnTo>
                  <a:pt x="50598" y="0"/>
                </a:lnTo>
                <a:lnTo>
                  <a:pt x="47623" y="852"/>
                </a:lnTo>
                <a:lnTo>
                  <a:pt x="44647" y="2412"/>
                </a:lnTo>
                <a:lnTo>
                  <a:pt x="41671" y="4444"/>
                </a:lnTo>
                <a:lnTo>
                  <a:pt x="38695" y="6791"/>
                </a:lnTo>
                <a:lnTo>
                  <a:pt x="35719" y="9348"/>
                </a:lnTo>
                <a:lnTo>
                  <a:pt x="32742" y="12045"/>
                </a:lnTo>
                <a:lnTo>
                  <a:pt x="29766" y="15827"/>
                </a:lnTo>
                <a:lnTo>
                  <a:pt x="26789" y="20333"/>
                </a:lnTo>
                <a:lnTo>
                  <a:pt x="23813" y="25321"/>
                </a:lnTo>
                <a:lnTo>
                  <a:pt x="21828" y="30631"/>
                </a:lnTo>
                <a:lnTo>
                  <a:pt x="20506" y="36156"/>
                </a:lnTo>
                <a:lnTo>
                  <a:pt x="19623" y="41823"/>
                </a:lnTo>
                <a:lnTo>
                  <a:pt x="19036" y="47585"/>
                </a:lnTo>
                <a:lnTo>
                  <a:pt x="18644" y="53411"/>
                </a:lnTo>
                <a:lnTo>
                  <a:pt x="18382" y="59280"/>
                </a:lnTo>
                <a:lnTo>
                  <a:pt x="19200" y="65177"/>
                </a:lnTo>
                <a:lnTo>
                  <a:pt x="20738" y="71092"/>
                </a:lnTo>
                <a:lnTo>
                  <a:pt x="22755" y="77020"/>
                </a:lnTo>
                <a:lnTo>
                  <a:pt x="25092" y="82956"/>
                </a:lnTo>
                <a:lnTo>
                  <a:pt x="27642" y="88898"/>
                </a:lnTo>
                <a:lnTo>
                  <a:pt x="33122" y="100792"/>
                </a:lnTo>
                <a:lnTo>
                  <a:pt x="38864" y="112693"/>
                </a:lnTo>
                <a:lnTo>
                  <a:pt x="41785" y="117652"/>
                </a:lnTo>
                <a:lnTo>
                  <a:pt x="44724" y="121951"/>
                </a:lnTo>
                <a:lnTo>
                  <a:pt x="47675" y="125809"/>
                </a:lnTo>
                <a:lnTo>
                  <a:pt x="51628" y="129373"/>
                </a:lnTo>
                <a:lnTo>
                  <a:pt x="56246" y="132741"/>
                </a:lnTo>
                <a:lnTo>
                  <a:pt x="61310" y="135979"/>
                </a:lnTo>
                <a:lnTo>
                  <a:pt x="65678" y="138137"/>
                </a:lnTo>
                <a:lnTo>
                  <a:pt x="69582" y="139576"/>
                </a:lnTo>
                <a:lnTo>
                  <a:pt x="73178" y="140536"/>
                </a:lnTo>
                <a:lnTo>
                  <a:pt x="76567" y="141175"/>
                </a:lnTo>
                <a:lnTo>
                  <a:pt x="79818" y="141602"/>
                </a:lnTo>
                <a:lnTo>
                  <a:pt x="82978" y="141886"/>
                </a:lnTo>
                <a:lnTo>
                  <a:pt x="86076" y="141083"/>
                </a:lnTo>
                <a:lnTo>
                  <a:pt x="89134" y="139556"/>
                </a:lnTo>
                <a:lnTo>
                  <a:pt x="92165" y="137545"/>
                </a:lnTo>
                <a:lnTo>
                  <a:pt x="95178" y="135213"/>
                </a:lnTo>
                <a:lnTo>
                  <a:pt x="98179" y="132666"/>
                </a:lnTo>
                <a:lnTo>
                  <a:pt x="101171" y="129975"/>
                </a:lnTo>
                <a:lnTo>
                  <a:pt x="103166" y="127190"/>
                </a:lnTo>
                <a:lnTo>
                  <a:pt x="104496" y="124340"/>
                </a:lnTo>
                <a:lnTo>
                  <a:pt x="105383" y="121449"/>
                </a:lnTo>
                <a:lnTo>
                  <a:pt x="106967" y="117536"/>
                </a:lnTo>
                <a:lnTo>
                  <a:pt x="109014" y="112944"/>
                </a:lnTo>
                <a:lnTo>
                  <a:pt x="116086" y="978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0" name="SMARTInkAnnotation640"/>
          <p:cNvSpPr/>
          <p:nvPr/>
        </p:nvSpPr>
        <p:spPr>
          <a:xfrm>
            <a:off x="1741289" y="394425"/>
            <a:ext cx="196454" cy="105593"/>
          </a:xfrm>
          <a:custGeom>
            <a:avLst/>
            <a:gdLst/>
            <a:ahLst/>
            <a:cxnLst/>
            <a:rect l="0" t="0" r="0" b="0"/>
            <a:pathLst>
              <a:path w="196454" h="105593">
                <a:moveTo>
                  <a:pt x="0" y="25270"/>
                </a:moveTo>
                <a:lnTo>
                  <a:pt x="0" y="16373"/>
                </a:lnTo>
                <a:lnTo>
                  <a:pt x="0" y="24032"/>
                </a:lnTo>
                <a:lnTo>
                  <a:pt x="992" y="25437"/>
                </a:lnTo>
                <a:lnTo>
                  <a:pt x="2646" y="27366"/>
                </a:lnTo>
                <a:lnTo>
                  <a:pt x="4740" y="29644"/>
                </a:lnTo>
                <a:lnTo>
                  <a:pt x="9714" y="34821"/>
                </a:lnTo>
                <a:lnTo>
                  <a:pt x="20991" y="46229"/>
                </a:lnTo>
                <a:lnTo>
                  <a:pt x="24908" y="49165"/>
                </a:lnTo>
                <a:lnTo>
                  <a:pt x="29504" y="52114"/>
                </a:lnTo>
                <a:lnTo>
                  <a:pt x="34552" y="55072"/>
                </a:lnTo>
                <a:lnTo>
                  <a:pt x="38910" y="58037"/>
                </a:lnTo>
                <a:lnTo>
                  <a:pt x="42807" y="61005"/>
                </a:lnTo>
                <a:lnTo>
                  <a:pt x="46397" y="63976"/>
                </a:lnTo>
                <a:lnTo>
                  <a:pt x="48791" y="66949"/>
                </a:lnTo>
                <a:lnTo>
                  <a:pt x="50387" y="69924"/>
                </a:lnTo>
                <a:lnTo>
                  <a:pt x="51451" y="72899"/>
                </a:lnTo>
                <a:lnTo>
                  <a:pt x="53152" y="75874"/>
                </a:lnTo>
                <a:lnTo>
                  <a:pt x="55278" y="78850"/>
                </a:lnTo>
                <a:lnTo>
                  <a:pt x="57688" y="81826"/>
                </a:lnTo>
                <a:lnTo>
                  <a:pt x="59295" y="84802"/>
                </a:lnTo>
                <a:lnTo>
                  <a:pt x="60366" y="87779"/>
                </a:lnTo>
                <a:lnTo>
                  <a:pt x="61080" y="90755"/>
                </a:lnTo>
                <a:lnTo>
                  <a:pt x="61556" y="93731"/>
                </a:lnTo>
                <a:lnTo>
                  <a:pt x="61873" y="96708"/>
                </a:lnTo>
                <a:lnTo>
                  <a:pt x="62382" y="103874"/>
                </a:lnTo>
                <a:lnTo>
                  <a:pt x="63417" y="104462"/>
                </a:lnTo>
                <a:lnTo>
                  <a:pt x="68620" y="105289"/>
                </a:lnTo>
                <a:lnTo>
                  <a:pt x="71066" y="105592"/>
                </a:lnTo>
                <a:lnTo>
                  <a:pt x="71273" y="102971"/>
                </a:lnTo>
                <a:lnTo>
                  <a:pt x="71364" y="98499"/>
                </a:lnTo>
                <a:lnTo>
                  <a:pt x="71435" y="63397"/>
                </a:lnTo>
                <a:lnTo>
                  <a:pt x="72428" y="57633"/>
                </a:lnTo>
                <a:lnTo>
                  <a:pt x="74082" y="51807"/>
                </a:lnTo>
                <a:lnTo>
                  <a:pt x="76177" y="45938"/>
                </a:lnTo>
                <a:lnTo>
                  <a:pt x="79558" y="41033"/>
                </a:lnTo>
                <a:lnTo>
                  <a:pt x="83797" y="36771"/>
                </a:lnTo>
                <a:lnTo>
                  <a:pt x="88607" y="32938"/>
                </a:lnTo>
                <a:lnTo>
                  <a:pt x="92806" y="28397"/>
                </a:lnTo>
                <a:lnTo>
                  <a:pt x="96597" y="23386"/>
                </a:lnTo>
                <a:lnTo>
                  <a:pt x="100117" y="18061"/>
                </a:lnTo>
                <a:lnTo>
                  <a:pt x="103455" y="14511"/>
                </a:lnTo>
                <a:lnTo>
                  <a:pt x="106673" y="12145"/>
                </a:lnTo>
                <a:lnTo>
                  <a:pt x="109811" y="10567"/>
                </a:lnTo>
                <a:lnTo>
                  <a:pt x="112895" y="8523"/>
                </a:lnTo>
                <a:lnTo>
                  <a:pt x="115943" y="6168"/>
                </a:lnTo>
                <a:lnTo>
                  <a:pt x="118967" y="3606"/>
                </a:lnTo>
                <a:lnTo>
                  <a:pt x="121975" y="1898"/>
                </a:lnTo>
                <a:lnTo>
                  <a:pt x="127964" y="0"/>
                </a:lnTo>
                <a:lnTo>
                  <a:pt x="130950" y="486"/>
                </a:lnTo>
                <a:lnTo>
                  <a:pt x="136913" y="3672"/>
                </a:lnTo>
                <a:lnTo>
                  <a:pt x="142871" y="5749"/>
                </a:lnTo>
                <a:lnTo>
                  <a:pt x="145849" y="6303"/>
                </a:lnTo>
                <a:lnTo>
                  <a:pt x="148826" y="8657"/>
                </a:lnTo>
                <a:lnTo>
                  <a:pt x="151804" y="12210"/>
                </a:lnTo>
                <a:lnTo>
                  <a:pt x="154781" y="16564"/>
                </a:lnTo>
                <a:lnTo>
                  <a:pt x="157757" y="20458"/>
                </a:lnTo>
                <a:lnTo>
                  <a:pt x="160734" y="24047"/>
                </a:lnTo>
                <a:lnTo>
                  <a:pt x="163711" y="27431"/>
                </a:lnTo>
                <a:lnTo>
                  <a:pt x="166687" y="31672"/>
                </a:lnTo>
                <a:lnTo>
                  <a:pt x="169664" y="36483"/>
                </a:lnTo>
                <a:lnTo>
                  <a:pt x="172641" y="41675"/>
                </a:lnTo>
                <a:lnTo>
                  <a:pt x="175617" y="46129"/>
                </a:lnTo>
                <a:lnTo>
                  <a:pt x="178594" y="50090"/>
                </a:lnTo>
                <a:lnTo>
                  <a:pt x="181570" y="53723"/>
                </a:lnTo>
                <a:lnTo>
                  <a:pt x="183555" y="57137"/>
                </a:lnTo>
                <a:lnTo>
                  <a:pt x="184878" y="60406"/>
                </a:lnTo>
                <a:lnTo>
                  <a:pt x="185760" y="63577"/>
                </a:lnTo>
                <a:lnTo>
                  <a:pt x="187340" y="65691"/>
                </a:lnTo>
                <a:lnTo>
                  <a:pt x="189386" y="67100"/>
                </a:lnTo>
                <a:lnTo>
                  <a:pt x="196453" y="699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1" name="SMARTInkAnnotation641"/>
          <p:cNvSpPr/>
          <p:nvPr/>
        </p:nvSpPr>
        <p:spPr>
          <a:xfrm>
            <a:off x="1902023" y="267891"/>
            <a:ext cx="125017" cy="178594"/>
          </a:xfrm>
          <a:custGeom>
            <a:avLst/>
            <a:gdLst/>
            <a:ahLst/>
            <a:cxnLst/>
            <a:rect l="0" t="0" r="0" b="0"/>
            <a:pathLst>
              <a:path w="125017" h="178594">
                <a:moveTo>
                  <a:pt x="0" y="0"/>
                </a:moveTo>
                <a:lnTo>
                  <a:pt x="0" y="4740"/>
                </a:lnTo>
                <a:lnTo>
                  <a:pt x="992" y="8121"/>
                </a:lnTo>
                <a:lnTo>
                  <a:pt x="2646" y="12359"/>
                </a:lnTo>
                <a:lnTo>
                  <a:pt x="4741" y="17169"/>
                </a:lnTo>
                <a:lnTo>
                  <a:pt x="6137" y="22360"/>
                </a:lnTo>
                <a:lnTo>
                  <a:pt x="7068" y="27805"/>
                </a:lnTo>
                <a:lnTo>
                  <a:pt x="7689" y="33419"/>
                </a:lnTo>
                <a:lnTo>
                  <a:pt x="10087" y="39147"/>
                </a:lnTo>
                <a:lnTo>
                  <a:pt x="13670" y="44949"/>
                </a:lnTo>
                <a:lnTo>
                  <a:pt x="18043" y="50802"/>
                </a:lnTo>
                <a:lnTo>
                  <a:pt x="21951" y="57680"/>
                </a:lnTo>
                <a:lnTo>
                  <a:pt x="25548" y="65243"/>
                </a:lnTo>
                <a:lnTo>
                  <a:pt x="28939" y="73260"/>
                </a:lnTo>
                <a:lnTo>
                  <a:pt x="33183" y="80590"/>
                </a:lnTo>
                <a:lnTo>
                  <a:pt x="37997" y="87461"/>
                </a:lnTo>
                <a:lnTo>
                  <a:pt x="43191" y="94026"/>
                </a:lnTo>
                <a:lnTo>
                  <a:pt x="48638" y="100387"/>
                </a:lnTo>
                <a:lnTo>
                  <a:pt x="54254" y="106612"/>
                </a:lnTo>
                <a:lnTo>
                  <a:pt x="65785" y="118820"/>
                </a:lnTo>
                <a:lnTo>
                  <a:pt x="108381" y="161937"/>
                </a:lnTo>
                <a:lnTo>
                  <a:pt x="125016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2" name="SMARTInkAnnotation642"/>
          <p:cNvSpPr/>
          <p:nvPr/>
        </p:nvSpPr>
        <p:spPr>
          <a:xfrm>
            <a:off x="1893094" y="294680"/>
            <a:ext cx="169665" cy="107157"/>
          </a:xfrm>
          <a:custGeom>
            <a:avLst/>
            <a:gdLst/>
            <a:ahLst/>
            <a:cxnLst/>
            <a:rect l="0" t="0" r="0" b="0"/>
            <a:pathLst>
              <a:path w="169665" h="107157">
                <a:moveTo>
                  <a:pt x="0" y="107156"/>
                </a:moveTo>
                <a:lnTo>
                  <a:pt x="7688" y="99468"/>
                </a:lnTo>
                <a:lnTo>
                  <a:pt x="10086" y="98062"/>
                </a:lnTo>
                <a:lnTo>
                  <a:pt x="18043" y="93854"/>
                </a:lnTo>
                <a:lnTo>
                  <a:pt x="33678" y="85906"/>
                </a:lnTo>
                <a:lnTo>
                  <a:pt x="40311" y="83068"/>
                </a:lnTo>
                <a:lnTo>
                  <a:pt x="47710" y="80183"/>
                </a:lnTo>
                <a:lnTo>
                  <a:pt x="55619" y="77268"/>
                </a:lnTo>
                <a:lnTo>
                  <a:pt x="63869" y="73340"/>
                </a:lnTo>
                <a:lnTo>
                  <a:pt x="72345" y="68737"/>
                </a:lnTo>
                <a:lnTo>
                  <a:pt x="80972" y="63684"/>
                </a:lnTo>
                <a:lnTo>
                  <a:pt x="89700" y="59323"/>
                </a:lnTo>
                <a:lnTo>
                  <a:pt x="98495" y="55424"/>
                </a:lnTo>
                <a:lnTo>
                  <a:pt x="107335" y="51832"/>
                </a:lnTo>
                <a:lnTo>
                  <a:pt x="115213" y="47453"/>
                </a:lnTo>
                <a:lnTo>
                  <a:pt x="122449" y="42549"/>
                </a:lnTo>
                <a:lnTo>
                  <a:pt x="129258" y="37296"/>
                </a:lnTo>
                <a:lnTo>
                  <a:pt x="135781" y="32801"/>
                </a:lnTo>
                <a:lnTo>
                  <a:pt x="142115" y="28813"/>
                </a:lnTo>
                <a:lnTo>
                  <a:pt x="148321" y="25161"/>
                </a:lnTo>
                <a:lnTo>
                  <a:pt x="153451" y="21735"/>
                </a:lnTo>
                <a:lnTo>
                  <a:pt x="157863" y="18459"/>
                </a:lnTo>
                <a:lnTo>
                  <a:pt x="161796" y="15282"/>
                </a:lnTo>
                <a:lnTo>
                  <a:pt x="164419" y="12172"/>
                </a:lnTo>
                <a:lnTo>
                  <a:pt x="166167" y="9107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3" name="SMARTInkAnnotation643"/>
          <p:cNvSpPr/>
          <p:nvPr/>
        </p:nvSpPr>
        <p:spPr>
          <a:xfrm>
            <a:off x="2009333" y="241102"/>
            <a:ext cx="98040" cy="169665"/>
          </a:xfrm>
          <a:custGeom>
            <a:avLst/>
            <a:gdLst/>
            <a:ahLst/>
            <a:cxnLst/>
            <a:rect l="0" t="0" r="0" b="0"/>
            <a:pathLst>
              <a:path w="98040" h="169665">
                <a:moveTo>
                  <a:pt x="35565" y="0"/>
                </a:moveTo>
                <a:lnTo>
                  <a:pt x="14574" y="0"/>
                </a:lnTo>
                <a:lnTo>
                  <a:pt x="11650" y="992"/>
                </a:lnTo>
                <a:lnTo>
                  <a:pt x="8707" y="2645"/>
                </a:lnTo>
                <a:lnTo>
                  <a:pt x="5754" y="4740"/>
                </a:lnTo>
                <a:lnTo>
                  <a:pt x="3785" y="7129"/>
                </a:lnTo>
                <a:lnTo>
                  <a:pt x="2472" y="9713"/>
                </a:lnTo>
                <a:lnTo>
                  <a:pt x="1597" y="12428"/>
                </a:lnTo>
                <a:lnTo>
                  <a:pt x="1014" y="15231"/>
                </a:lnTo>
                <a:lnTo>
                  <a:pt x="625" y="18091"/>
                </a:lnTo>
                <a:lnTo>
                  <a:pt x="0" y="25071"/>
                </a:lnTo>
                <a:lnTo>
                  <a:pt x="2561" y="28671"/>
                </a:lnTo>
                <a:lnTo>
                  <a:pt x="4633" y="31020"/>
                </a:lnTo>
                <a:lnTo>
                  <a:pt x="9581" y="36276"/>
                </a:lnTo>
                <a:lnTo>
                  <a:pt x="12289" y="39067"/>
                </a:lnTo>
                <a:lnTo>
                  <a:pt x="16079" y="41919"/>
                </a:lnTo>
                <a:lnTo>
                  <a:pt x="20590" y="44813"/>
                </a:lnTo>
                <a:lnTo>
                  <a:pt x="25582" y="47735"/>
                </a:lnTo>
                <a:lnTo>
                  <a:pt x="30894" y="49682"/>
                </a:lnTo>
                <a:lnTo>
                  <a:pt x="36420" y="50981"/>
                </a:lnTo>
                <a:lnTo>
                  <a:pt x="42088" y="51846"/>
                </a:lnTo>
                <a:lnTo>
                  <a:pt x="47851" y="52424"/>
                </a:lnTo>
                <a:lnTo>
                  <a:pt x="53678" y="52808"/>
                </a:lnTo>
                <a:lnTo>
                  <a:pt x="64451" y="53236"/>
                </a:lnTo>
                <a:lnTo>
                  <a:pt x="76095" y="53476"/>
                </a:lnTo>
                <a:lnTo>
                  <a:pt x="96782" y="53577"/>
                </a:lnTo>
                <a:lnTo>
                  <a:pt x="97212" y="54570"/>
                </a:lnTo>
                <a:lnTo>
                  <a:pt x="97690" y="58318"/>
                </a:lnTo>
                <a:lnTo>
                  <a:pt x="97903" y="63291"/>
                </a:lnTo>
                <a:lnTo>
                  <a:pt x="98023" y="71669"/>
                </a:lnTo>
                <a:lnTo>
                  <a:pt x="98039" y="74568"/>
                </a:lnTo>
                <a:lnTo>
                  <a:pt x="97058" y="78486"/>
                </a:lnTo>
                <a:lnTo>
                  <a:pt x="95412" y="83081"/>
                </a:lnTo>
                <a:lnTo>
                  <a:pt x="93323" y="88130"/>
                </a:lnTo>
                <a:lnTo>
                  <a:pt x="91930" y="93479"/>
                </a:lnTo>
                <a:lnTo>
                  <a:pt x="91001" y="99030"/>
                </a:lnTo>
                <a:lnTo>
                  <a:pt x="90382" y="104715"/>
                </a:lnTo>
                <a:lnTo>
                  <a:pt x="88977" y="110490"/>
                </a:lnTo>
                <a:lnTo>
                  <a:pt x="87048" y="116324"/>
                </a:lnTo>
                <a:lnTo>
                  <a:pt x="84770" y="122197"/>
                </a:lnTo>
                <a:lnTo>
                  <a:pt x="82259" y="128098"/>
                </a:lnTo>
                <a:lnTo>
                  <a:pt x="76823" y="139945"/>
                </a:lnTo>
                <a:lnTo>
                  <a:pt x="73985" y="144890"/>
                </a:lnTo>
                <a:lnTo>
                  <a:pt x="71100" y="149179"/>
                </a:lnTo>
                <a:lnTo>
                  <a:pt x="68185" y="153031"/>
                </a:lnTo>
                <a:lnTo>
                  <a:pt x="66241" y="156591"/>
                </a:lnTo>
                <a:lnTo>
                  <a:pt x="64946" y="159956"/>
                </a:lnTo>
                <a:lnTo>
                  <a:pt x="64082" y="163192"/>
                </a:lnTo>
                <a:lnTo>
                  <a:pt x="62514" y="165349"/>
                </a:lnTo>
                <a:lnTo>
                  <a:pt x="60476" y="166787"/>
                </a:lnTo>
                <a:lnTo>
                  <a:pt x="58126" y="167746"/>
                </a:lnTo>
                <a:lnTo>
                  <a:pt x="57551" y="168385"/>
                </a:lnTo>
                <a:lnTo>
                  <a:pt x="58160" y="168811"/>
                </a:lnTo>
                <a:lnTo>
                  <a:pt x="62354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4" name="SMARTInkAnnotation644"/>
          <p:cNvSpPr/>
          <p:nvPr/>
        </p:nvSpPr>
        <p:spPr>
          <a:xfrm>
            <a:off x="1401961" y="1151930"/>
            <a:ext cx="232173" cy="330399"/>
          </a:xfrm>
          <a:custGeom>
            <a:avLst/>
            <a:gdLst/>
            <a:ahLst/>
            <a:cxnLst/>
            <a:rect l="0" t="0" r="0" b="0"/>
            <a:pathLst>
              <a:path w="232173" h="330399">
                <a:moveTo>
                  <a:pt x="0" y="330398"/>
                </a:moveTo>
                <a:lnTo>
                  <a:pt x="4740" y="330398"/>
                </a:lnTo>
                <a:lnTo>
                  <a:pt x="6137" y="329406"/>
                </a:lnTo>
                <a:lnTo>
                  <a:pt x="7068" y="327752"/>
                </a:lnTo>
                <a:lnTo>
                  <a:pt x="9676" y="320312"/>
                </a:lnTo>
                <a:lnTo>
                  <a:pt x="21326" y="296720"/>
                </a:lnTo>
                <a:lnTo>
                  <a:pt x="25132" y="291079"/>
                </a:lnTo>
                <a:lnTo>
                  <a:pt x="29653" y="285334"/>
                </a:lnTo>
                <a:lnTo>
                  <a:pt x="34651" y="279519"/>
                </a:lnTo>
                <a:lnTo>
                  <a:pt x="39968" y="271674"/>
                </a:lnTo>
                <a:lnTo>
                  <a:pt x="45497" y="262475"/>
                </a:lnTo>
                <a:lnTo>
                  <a:pt x="51167" y="252374"/>
                </a:lnTo>
                <a:lnTo>
                  <a:pt x="56932" y="242663"/>
                </a:lnTo>
                <a:lnTo>
                  <a:pt x="68629" y="223936"/>
                </a:lnTo>
                <a:lnTo>
                  <a:pt x="74526" y="213783"/>
                </a:lnTo>
                <a:lnTo>
                  <a:pt x="86370" y="191918"/>
                </a:lnTo>
                <a:lnTo>
                  <a:pt x="93299" y="180531"/>
                </a:lnTo>
                <a:lnTo>
                  <a:pt x="100894" y="168971"/>
                </a:lnTo>
                <a:lnTo>
                  <a:pt x="117272" y="145543"/>
                </a:lnTo>
                <a:lnTo>
                  <a:pt x="142234" y="111034"/>
                </a:lnTo>
                <a:lnTo>
                  <a:pt x="162639" y="81516"/>
                </a:lnTo>
                <a:lnTo>
                  <a:pt x="175141" y="63018"/>
                </a:lnTo>
                <a:lnTo>
                  <a:pt x="181252" y="54910"/>
                </a:lnTo>
                <a:lnTo>
                  <a:pt x="187311" y="47521"/>
                </a:lnTo>
                <a:lnTo>
                  <a:pt x="193335" y="40610"/>
                </a:lnTo>
                <a:lnTo>
                  <a:pt x="199336" y="34019"/>
                </a:lnTo>
                <a:lnTo>
                  <a:pt x="211294" y="21403"/>
                </a:lnTo>
                <a:lnTo>
                  <a:pt x="217932" y="11827"/>
                </a:lnTo>
                <a:lnTo>
                  <a:pt x="219702" y="7885"/>
                </a:lnTo>
                <a:lnTo>
                  <a:pt x="221874" y="5256"/>
                </a:lnTo>
                <a:lnTo>
                  <a:pt x="224315" y="3504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5" name="SMARTInkAnnotation645"/>
          <p:cNvSpPr/>
          <p:nvPr/>
        </p:nvSpPr>
        <p:spPr>
          <a:xfrm>
            <a:off x="1491367" y="1062792"/>
            <a:ext cx="178486" cy="267732"/>
          </a:xfrm>
          <a:custGeom>
            <a:avLst/>
            <a:gdLst/>
            <a:ahLst/>
            <a:cxnLst/>
            <a:rect l="0" t="0" r="0" b="0"/>
            <a:pathLst>
              <a:path w="178486" h="267732">
                <a:moveTo>
                  <a:pt x="8821" y="142716"/>
                </a:moveTo>
                <a:lnTo>
                  <a:pt x="4080" y="142716"/>
                </a:lnTo>
                <a:lnTo>
                  <a:pt x="2684" y="141724"/>
                </a:lnTo>
                <a:lnTo>
                  <a:pt x="1753" y="140070"/>
                </a:lnTo>
                <a:lnTo>
                  <a:pt x="259" y="135027"/>
                </a:lnTo>
                <a:lnTo>
                  <a:pt x="54" y="129046"/>
                </a:lnTo>
                <a:lnTo>
                  <a:pt x="0" y="124673"/>
                </a:lnTo>
                <a:lnTo>
                  <a:pt x="956" y="120765"/>
                </a:lnTo>
                <a:lnTo>
                  <a:pt x="4664" y="113778"/>
                </a:lnTo>
                <a:lnTo>
                  <a:pt x="7042" y="109533"/>
                </a:lnTo>
                <a:lnTo>
                  <a:pt x="12329" y="99525"/>
                </a:lnTo>
                <a:lnTo>
                  <a:pt x="16121" y="93086"/>
                </a:lnTo>
                <a:lnTo>
                  <a:pt x="25625" y="77994"/>
                </a:lnTo>
                <a:lnTo>
                  <a:pt x="30937" y="70795"/>
                </a:lnTo>
                <a:lnTo>
                  <a:pt x="36464" y="64011"/>
                </a:lnTo>
                <a:lnTo>
                  <a:pt x="42132" y="57503"/>
                </a:lnTo>
                <a:lnTo>
                  <a:pt x="47895" y="51181"/>
                </a:lnTo>
                <a:lnTo>
                  <a:pt x="59591" y="38864"/>
                </a:lnTo>
                <a:lnTo>
                  <a:pt x="65488" y="33794"/>
                </a:lnTo>
                <a:lnTo>
                  <a:pt x="71403" y="29422"/>
                </a:lnTo>
                <a:lnTo>
                  <a:pt x="77331" y="25515"/>
                </a:lnTo>
                <a:lnTo>
                  <a:pt x="83268" y="21918"/>
                </a:lnTo>
                <a:lnTo>
                  <a:pt x="89210" y="18527"/>
                </a:lnTo>
                <a:lnTo>
                  <a:pt x="95156" y="15275"/>
                </a:lnTo>
                <a:lnTo>
                  <a:pt x="100112" y="12115"/>
                </a:lnTo>
                <a:lnTo>
                  <a:pt x="104408" y="9016"/>
                </a:lnTo>
                <a:lnTo>
                  <a:pt x="108264" y="5957"/>
                </a:lnTo>
                <a:lnTo>
                  <a:pt x="111827" y="3919"/>
                </a:lnTo>
                <a:lnTo>
                  <a:pt x="115195" y="2559"/>
                </a:lnTo>
                <a:lnTo>
                  <a:pt x="118432" y="1653"/>
                </a:lnTo>
                <a:lnTo>
                  <a:pt x="121582" y="1049"/>
                </a:lnTo>
                <a:lnTo>
                  <a:pt x="124675" y="646"/>
                </a:lnTo>
                <a:lnTo>
                  <a:pt x="132026" y="0"/>
                </a:lnTo>
                <a:lnTo>
                  <a:pt x="135678" y="2557"/>
                </a:lnTo>
                <a:lnTo>
                  <a:pt x="138041" y="4628"/>
                </a:lnTo>
                <a:lnTo>
                  <a:pt x="139615" y="7994"/>
                </a:lnTo>
                <a:lnTo>
                  <a:pt x="140666" y="12221"/>
                </a:lnTo>
                <a:lnTo>
                  <a:pt x="141366" y="17024"/>
                </a:lnTo>
                <a:lnTo>
                  <a:pt x="141832" y="22210"/>
                </a:lnTo>
                <a:lnTo>
                  <a:pt x="142143" y="27652"/>
                </a:lnTo>
                <a:lnTo>
                  <a:pt x="142351" y="33265"/>
                </a:lnTo>
                <a:lnTo>
                  <a:pt x="143481" y="38991"/>
                </a:lnTo>
                <a:lnTo>
                  <a:pt x="145227" y="44792"/>
                </a:lnTo>
                <a:lnTo>
                  <a:pt x="149813" y="57522"/>
                </a:lnTo>
                <a:lnTo>
                  <a:pt x="163746" y="98608"/>
                </a:lnTo>
                <a:lnTo>
                  <a:pt x="165682" y="108350"/>
                </a:lnTo>
                <a:lnTo>
                  <a:pt x="166973" y="118813"/>
                </a:lnTo>
                <a:lnTo>
                  <a:pt x="167834" y="129757"/>
                </a:lnTo>
                <a:lnTo>
                  <a:pt x="169399" y="141022"/>
                </a:lnTo>
                <a:lnTo>
                  <a:pt x="171436" y="152501"/>
                </a:lnTo>
                <a:lnTo>
                  <a:pt x="173785" y="164122"/>
                </a:lnTo>
                <a:lnTo>
                  <a:pt x="175352" y="175838"/>
                </a:lnTo>
                <a:lnTo>
                  <a:pt x="176396" y="187618"/>
                </a:lnTo>
                <a:lnTo>
                  <a:pt x="177092" y="199439"/>
                </a:lnTo>
                <a:lnTo>
                  <a:pt x="177866" y="220512"/>
                </a:lnTo>
                <a:lnTo>
                  <a:pt x="178485" y="2677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6" name="SMARTInkAnnotation646"/>
          <p:cNvSpPr/>
          <p:nvPr/>
        </p:nvSpPr>
        <p:spPr>
          <a:xfrm>
            <a:off x="1696641" y="884039"/>
            <a:ext cx="44649" cy="232173"/>
          </a:xfrm>
          <a:custGeom>
            <a:avLst/>
            <a:gdLst/>
            <a:ahLst/>
            <a:cxnLst/>
            <a:rect l="0" t="0" r="0" b="0"/>
            <a:pathLst>
              <a:path w="44649" h="232173">
                <a:moveTo>
                  <a:pt x="0" y="0"/>
                </a:moveTo>
                <a:lnTo>
                  <a:pt x="0" y="34552"/>
                </a:lnTo>
                <a:lnTo>
                  <a:pt x="992" y="39902"/>
                </a:lnTo>
                <a:lnTo>
                  <a:pt x="2646" y="45453"/>
                </a:lnTo>
                <a:lnTo>
                  <a:pt x="4740" y="51138"/>
                </a:lnTo>
                <a:lnTo>
                  <a:pt x="6136" y="56912"/>
                </a:lnTo>
                <a:lnTo>
                  <a:pt x="7067" y="62746"/>
                </a:lnTo>
                <a:lnTo>
                  <a:pt x="7688" y="68620"/>
                </a:lnTo>
                <a:lnTo>
                  <a:pt x="9094" y="74520"/>
                </a:lnTo>
                <a:lnTo>
                  <a:pt x="11023" y="80438"/>
                </a:lnTo>
                <a:lnTo>
                  <a:pt x="13302" y="86367"/>
                </a:lnTo>
                <a:lnTo>
                  <a:pt x="14821" y="93297"/>
                </a:lnTo>
                <a:lnTo>
                  <a:pt x="15834" y="100893"/>
                </a:lnTo>
                <a:lnTo>
                  <a:pt x="16509" y="108934"/>
                </a:lnTo>
                <a:lnTo>
                  <a:pt x="17951" y="116279"/>
                </a:lnTo>
                <a:lnTo>
                  <a:pt x="19905" y="123160"/>
                </a:lnTo>
                <a:lnTo>
                  <a:pt x="22199" y="129732"/>
                </a:lnTo>
                <a:lnTo>
                  <a:pt x="23729" y="136097"/>
                </a:lnTo>
                <a:lnTo>
                  <a:pt x="24749" y="142325"/>
                </a:lnTo>
                <a:lnTo>
                  <a:pt x="25429" y="148462"/>
                </a:lnTo>
                <a:lnTo>
                  <a:pt x="26874" y="155529"/>
                </a:lnTo>
                <a:lnTo>
                  <a:pt x="28830" y="163217"/>
                </a:lnTo>
                <a:lnTo>
                  <a:pt x="31126" y="171319"/>
                </a:lnTo>
                <a:lnTo>
                  <a:pt x="33649" y="178705"/>
                </a:lnTo>
                <a:lnTo>
                  <a:pt x="36323" y="185613"/>
                </a:lnTo>
                <a:lnTo>
                  <a:pt x="39098" y="192203"/>
                </a:lnTo>
                <a:lnTo>
                  <a:pt x="40948" y="197589"/>
                </a:lnTo>
                <a:lnTo>
                  <a:pt x="42181" y="202171"/>
                </a:lnTo>
                <a:lnTo>
                  <a:pt x="43004" y="206218"/>
                </a:lnTo>
                <a:lnTo>
                  <a:pt x="43552" y="210901"/>
                </a:lnTo>
                <a:lnTo>
                  <a:pt x="43917" y="216007"/>
                </a:lnTo>
                <a:lnTo>
                  <a:pt x="44648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7" name="SMARTInkAnnotation647"/>
          <p:cNvSpPr/>
          <p:nvPr/>
        </p:nvSpPr>
        <p:spPr>
          <a:xfrm>
            <a:off x="1651992" y="867586"/>
            <a:ext cx="187525" cy="212907"/>
          </a:xfrm>
          <a:custGeom>
            <a:avLst/>
            <a:gdLst/>
            <a:ahLst/>
            <a:cxnLst/>
            <a:rect l="0" t="0" r="0" b="0"/>
            <a:pathLst>
              <a:path w="187525" h="212907">
                <a:moveTo>
                  <a:pt x="0" y="212906"/>
                </a:moveTo>
                <a:lnTo>
                  <a:pt x="0" y="208166"/>
                </a:lnTo>
                <a:lnTo>
                  <a:pt x="992" y="206769"/>
                </a:lnTo>
                <a:lnTo>
                  <a:pt x="2646" y="205838"/>
                </a:lnTo>
                <a:lnTo>
                  <a:pt x="4741" y="205218"/>
                </a:lnTo>
                <a:lnTo>
                  <a:pt x="6137" y="203812"/>
                </a:lnTo>
                <a:lnTo>
                  <a:pt x="7068" y="201882"/>
                </a:lnTo>
                <a:lnTo>
                  <a:pt x="7688" y="199604"/>
                </a:lnTo>
                <a:lnTo>
                  <a:pt x="10087" y="197093"/>
                </a:lnTo>
                <a:lnTo>
                  <a:pt x="13670" y="194426"/>
                </a:lnTo>
                <a:lnTo>
                  <a:pt x="18043" y="191657"/>
                </a:lnTo>
                <a:lnTo>
                  <a:pt x="22943" y="187826"/>
                </a:lnTo>
                <a:lnTo>
                  <a:pt x="28194" y="183287"/>
                </a:lnTo>
                <a:lnTo>
                  <a:pt x="33679" y="178277"/>
                </a:lnTo>
                <a:lnTo>
                  <a:pt x="45065" y="167419"/>
                </a:lnTo>
                <a:lnTo>
                  <a:pt x="50879" y="161746"/>
                </a:lnTo>
                <a:lnTo>
                  <a:pt x="57732" y="156971"/>
                </a:lnTo>
                <a:lnTo>
                  <a:pt x="65277" y="152796"/>
                </a:lnTo>
                <a:lnTo>
                  <a:pt x="73284" y="149020"/>
                </a:lnTo>
                <a:lnTo>
                  <a:pt x="81598" y="144519"/>
                </a:lnTo>
                <a:lnTo>
                  <a:pt x="90118" y="139533"/>
                </a:lnTo>
                <a:lnTo>
                  <a:pt x="98774" y="134225"/>
                </a:lnTo>
                <a:lnTo>
                  <a:pt x="106529" y="129694"/>
                </a:lnTo>
                <a:lnTo>
                  <a:pt x="120437" y="122014"/>
                </a:lnTo>
                <a:lnTo>
                  <a:pt x="125932" y="118577"/>
                </a:lnTo>
                <a:lnTo>
                  <a:pt x="130588" y="115294"/>
                </a:lnTo>
                <a:lnTo>
                  <a:pt x="134683" y="112112"/>
                </a:lnTo>
                <a:lnTo>
                  <a:pt x="138406" y="108007"/>
                </a:lnTo>
                <a:lnTo>
                  <a:pt x="141880" y="103286"/>
                </a:lnTo>
                <a:lnTo>
                  <a:pt x="145189" y="98154"/>
                </a:lnTo>
                <a:lnTo>
                  <a:pt x="148386" y="93741"/>
                </a:lnTo>
                <a:lnTo>
                  <a:pt x="151510" y="89806"/>
                </a:lnTo>
                <a:lnTo>
                  <a:pt x="154585" y="86191"/>
                </a:lnTo>
                <a:lnTo>
                  <a:pt x="156635" y="82789"/>
                </a:lnTo>
                <a:lnTo>
                  <a:pt x="158912" y="76363"/>
                </a:lnTo>
                <a:lnTo>
                  <a:pt x="159520" y="72268"/>
                </a:lnTo>
                <a:lnTo>
                  <a:pt x="159925" y="67554"/>
                </a:lnTo>
                <a:lnTo>
                  <a:pt x="160195" y="62426"/>
                </a:lnTo>
                <a:lnTo>
                  <a:pt x="159382" y="58016"/>
                </a:lnTo>
                <a:lnTo>
                  <a:pt x="157849" y="54083"/>
                </a:lnTo>
                <a:lnTo>
                  <a:pt x="155834" y="50470"/>
                </a:lnTo>
                <a:lnTo>
                  <a:pt x="154491" y="46076"/>
                </a:lnTo>
                <a:lnTo>
                  <a:pt x="153595" y="41163"/>
                </a:lnTo>
                <a:lnTo>
                  <a:pt x="152999" y="35903"/>
                </a:lnTo>
                <a:lnTo>
                  <a:pt x="151608" y="31404"/>
                </a:lnTo>
                <a:lnTo>
                  <a:pt x="149690" y="27412"/>
                </a:lnTo>
                <a:lnTo>
                  <a:pt x="147418" y="23759"/>
                </a:lnTo>
                <a:lnTo>
                  <a:pt x="145904" y="20332"/>
                </a:lnTo>
                <a:lnTo>
                  <a:pt x="144221" y="13877"/>
                </a:lnTo>
                <a:lnTo>
                  <a:pt x="143141" y="7786"/>
                </a:lnTo>
                <a:lnTo>
                  <a:pt x="142954" y="1758"/>
                </a:lnTo>
                <a:lnTo>
                  <a:pt x="142910" y="0"/>
                </a:lnTo>
                <a:lnTo>
                  <a:pt x="142878" y="6406"/>
                </a:lnTo>
                <a:lnTo>
                  <a:pt x="142875" y="83730"/>
                </a:lnTo>
                <a:lnTo>
                  <a:pt x="143868" y="91070"/>
                </a:lnTo>
                <a:lnTo>
                  <a:pt x="145521" y="98940"/>
                </a:lnTo>
                <a:lnTo>
                  <a:pt x="147616" y="107163"/>
                </a:lnTo>
                <a:lnTo>
                  <a:pt x="150004" y="115622"/>
                </a:lnTo>
                <a:lnTo>
                  <a:pt x="155304" y="132958"/>
                </a:lnTo>
                <a:lnTo>
                  <a:pt x="158106" y="140756"/>
                </a:lnTo>
                <a:lnTo>
                  <a:pt x="160967" y="147939"/>
                </a:lnTo>
                <a:lnTo>
                  <a:pt x="163866" y="154712"/>
                </a:lnTo>
                <a:lnTo>
                  <a:pt x="169733" y="167529"/>
                </a:lnTo>
                <a:lnTo>
                  <a:pt x="172687" y="173725"/>
                </a:lnTo>
                <a:lnTo>
                  <a:pt x="175648" y="178848"/>
                </a:lnTo>
                <a:lnTo>
                  <a:pt x="178614" y="183255"/>
                </a:lnTo>
                <a:lnTo>
                  <a:pt x="181584" y="187186"/>
                </a:lnTo>
                <a:lnTo>
                  <a:pt x="183564" y="190798"/>
                </a:lnTo>
                <a:lnTo>
                  <a:pt x="184884" y="194199"/>
                </a:lnTo>
                <a:lnTo>
                  <a:pt x="187524" y="20397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8" name="SMARTInkAnnotation648"/>
          <p:cNvSpPr/>
          <p:nvPr/>
        </p:nvSpPr>
        <p:spPr>
          <a:xfrm>
            <a:off x="1848445" y="955922"/>
            <a:ext cx="142876" cy="177581"/>
          </a:xfrm>
          <a:custGeom>
            <a:avLst/>
            <a:gdLst/>
            <a:ahLst/>
            <a:cxnLst/>
            <a:rect l="0" t="0" r="0" b="0"/>
            <a:pathLst>
              <a:path w="142876" h="177581">
                <a:moveTo>
                  <a:pt x="0" y="62062"/>
                </a:moveTo>
                <a:lnTo>
                  <a:pt x="0" y="57322"/>
                </a:lnTo>
                <a:lnTo>
                  <a:pt x="992" y="54933"/>
                </a:lnTo>
                <a:lnTo>
                  <a:pt x="4741" y="49633"/>
                </a:lnTo>
                <a:lnTo>
                  <a:pt x="6137" y="46831"/>
                </a:lnTo>
                <a:lnTo>
                  <a:pt x="7068" y="43971"/>
                </a:lnTo>
                <a:lnTo>
                  <a:pt x="7689" y="41072"/>
                </a:lnTo>
                <a:lnTo>
                  <a:pt x="9095" y="38147"/>
                </a:lnTo>
                <a:lnTo>
                  <a:pt x="11024" y="35205"/>
                </a:lnTo>
                <a:lnTo>
                  <a:pt x="13303" y="32251"/>
                </a:lnTo>
                <a:lnTo>
                  <a:pt x="16806" y="28297"/>
                </a:lnTo>
                <a:lnTo>
                  <a:pt x="25990" y="18613"/>
                </a:lnTo>
                <a:lnTo>
                  <a:pt x="30225" y="15237"/>
                </a:lnTo>
                <a:lnTo>
                  <a:pt x="34041" y="12986"/>
                </a:lnTo>
                <a:lnTo>
                  <a:pt x="37577" y="11485"/>
                </a:lnTo>
                <a:lnTo>
                  <a:pt x="40926" y="9493"/>
                </a:lnTo>
                <a:lnTo>
                  <a:pt x="44151" y="7172"/>
                </a:lnTo>
                <a:lnTo>
                  <a:pt x="47294" y="4633"/>
                </a:lnTo>
                <a:lnTo>
                  <a:pt x="50381" y="2940"/>
                </a:lnTo>
                <a:lnTo>
                  <a:pt x="53431" y="1812"/>
                </a:lnTo>
                <a:lnTo>
                  <a:pt x="56457" y="1059"/>
                </a:lnTo>
                <a:lnTo>
                  <a:pt x="59466" y="558"/>
                </a:lnTo>
                <a:lnTo>
                  <a:pt x="62465" y="223"/>
                </a:lnTo>
                <a:lnTo>
                  <a:pt x="65455" y="0"/>
                </a:lnTo>
                <a:lnTo>
                  <a:pt x="67450" y="844"/>
                </a:lnTo>
                <a:lnTo>
                  <a:pt x="68779" y="2399"/>
                </a:lnTo>
                <a:lnTo>
                  <a:pt x="69665" y="4427"/>
                </a:lnTo>
                <a:lnTo>
                  <a:pt x="71248" y="5780"/>
                </a:lnTo>
                <a:lnTo>
                  <a:pt x="73296" y="6681"/>
                </a:lnTo>
                <a:lnTo>
                  <a:pt x="75653" y="7282"/>
                </a:lnTo>
                <a:lnTo>
                  <a:pt x="76232" y="9667"/>
                </a:lnTo>
                <a:lnTo>
                  <a:pt x="75626" y="13242"/>
                </a:lnTo>
                <a:lnTo>
                  <a:pt x="74230" y="17609"/>
                </a:lnTo>
                <a:lnTo>
                  <a:pt x="73299" y="22505"/>
                </a:lnTo>
                <a:lnTo>
                  <a:pt x="72679" y="27753"/>
                </a:lnTo>
                <a:lnTo>
                  <a:pt x="72265" y="33237"/>
                </a:lnTo>
                <a:lnTo>
                  <a:pt x="71989" y="38876"/>
                </a:lnTo>
                <a:lnTo>
                  <a:pt x="71683" y="50434"/>
                </a:lnTo>
                <a:lnTo>
                  <a:pt x="70609" y="57287"/>
                </a:lnTo>
                <a:lnTo>
                  <a:pt x="68901" y="64832"/>
                </a:lnTo>
                <a:lnTo>
                  <a:pt x="66770" y="72838"/>
                </a:lnTo>
                <a:lnTo>
                  <a:pt x="64357" y="80160"/>
                </a:lnTo>
                <a:lnTo>
                  <a:pt x="61757" y="87026"/>
                </a:lnTo>
                <a:lnTo>
                  <a:pt x="59030" y="93588"/>
                </a:lnTo>
                <a:lnTo>
                  <a:pt x="57213" y="99946"/>
                </a:lnTo>
                <a:lnTo>
                  <a:pt x="56002" y="106170"/>
                </a:lnTo>
                <a:lnTo>
                  <a:pt x="55194" y="112303"/>
                </a:lnTo>
                <a:lnTo>
                  <a:pt x="53663" y="118377"/>
                </a:lnTo>
                <a:lnTo>
                  <a:pt x="51651" y="124410"/>
                </a:lnTo>
                <a:lnTo>
                  <a:pt x="49316" y="130417"/>
                </a:lnTo>
                <a:lnTo>
                  <a:pt x="47761" y="136405"/>
                </a:lnTo>
                <a:lnTo>
                  <a:pt x="46723" y="142382"/>
                </a:lnTo>
                <a:lnTo>
                  <a:pt x="46032" y="148351"/>
                </a:lnTo>
                <a:lnTo>
                  <a:pt x="45571" y="153323"/>
                </a:lnTo>
                <a:lnTo>
                  <a:pt x="45263" y="157629"/>
                </a:lnTo>
                <a:lnTo>
                  <a:pt x="45058" y="161492"/>
                </a:lnTo>
                <a:lnTo>
                  <a:pt x="44831" y="168431"/>
                </a:lnTo>
                <a:lnTo>
                  <a:pt x="44659" y="177580"/>
                </a:lnTo>
                <a:lnTo>
                  <a:pt x="46640" y="176777"/>
                </a:lnTo>
                <a:lnTo>
                  <a:pt x="49945" y="175250"/>
                </a:lnTo>
                <a:lnTo>
                  <a:pt x="54133" y="173239"/>
                </a:lnTo>
                <a:lnTo>
                  <a:pt x="57917" y="170907"/>
                </a:lnTo>
                <a:lnTo>
                  <a:pt x="61432" y="168360"/>
                </a:lnTo>
                <a:lnTo>
                  <a:pt x="64767" y="165670"/>
                </a:lnTo>
                <a:lnTo>
                  <a:pt x="68975" y="161892"/>
                </a:lnTo>
                <a:lnTo>
                  <a:pt x="78942" y="152402"/>
                </a:lnTo>
                <a:lnTo>
                  <a:pt x="85370" y="148086"/>
                </a:lnTo>
                <a:lnTo>
                  <a:pt x="92632" y="144216"/>
                </a:lnTo>
                <a:lnTo>
                  <a:pt x="100450" y="140644"/>
                </a:lnTo>
                <a:lnTo>
                  <a:pt x="106655" y="137270"/>
                </a:lnTo>
                <a:lnTo>
                  <a:pt x="111783" y="134029"/>
                </a:lnTo>
                <a:lnTo>
                  <a:pt x="116194" y="130876"/>
                </a:lnTo>
                <a:lnTo>
                  <a:pt x="121119" y="127782"/>
                </a:lnTo>
                <a:lnTo>
                  <a:pt x="126387" y="124727"/>
                </a:lnTo>
                <a:lnTo>
                  <a:pt x="142875" y="11564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9" name="SMARTInkAnnotation649"/>
          <p:cNvSpPr/>
          <p:nvPr/>
        </p:nvSpPr>
        <p:spPr>
          <a:xfrm>
            <a:off x="1977268" y="823827"/>
            <a:ext cx="136751" cy="140012"/>
          </a:xfrm>
          <a:custGeom>
            <a:avLst/>
            <a:gdLst/>
            <a:ahLst/>
            <a:cxnLst/>
            <a:rect l="0" t="0" r="0" b="0"/>
            <a:pathLst>
              <a:path w="136751" h="140012">
                <a:moveTo>
                  <a:pt x="22982" y="6634"/>
                </a:moveTo>
                <a:lnTo>
                  <a:pt x="14420" y="6634"/>
                </a:lnTo>
                <a:lnTo>
                  <a:pt x="11570" y="9280"/>
                </a:lnTo>
                <a:lnTo>
                  <a:pt x="9421" y="11374"/>
                </a:lnTo>
                <a:lnTo>
                  <a:pt x="7988" y="13763"/>
                </a:lnTo>
                <a:lnTo>
                  <a:pt x="7033" y="16347"/>
                </a:lnTo>
                <a:lnTo>
                  <a:pt x="6396" y="19063"/>
                </a:lnTo>
                <a:lnTo>
                  <a:pt x="5971" y="21865"/>
                </a:lnTo>
                <a:lnTo>
                  <a:pt x="5688" y="24726"/>
                </a:lnTo>
                <a:lnTo>
                  <a:pt x="5500" y="27625"/>
                </a:lnTo>
                <a:lnTo>
                  <a:pt x="5290" y="36137"/>
                </a:lnTo>
                <a:lnTo>
                  <a:pt x="5234" y="41186"/>
                </a:lnTo>
                <a:lnTo>
                  <a:pt x="4205" y="46536"/>
                </a:lnTo>
                <a:lnTo>
                  <a:pt x="2526" y="52087"/>
                </a:lnTo>
                <a:lnTo>
                  <a:pt x="415" y="57772"/>
                </a:lnTo>
                <a:lnTo>
                  <a:pt x="0" y="63546"/>
                </a:lnTo>
                <a:lnTo>
                  <a:pt x="715" y="69380"/>
                </a:lnTo>
                <a:lnTo>
                  <a:pt x="2184" y="75254"/>
                </a:lnTo>
                <a:lnTo>
                  <a:pt x="3163" y="81154"/>
                </a:lnTo>
                <a:lnTo>
                  <a:pt x="3817" y="87072"/>
                </a:lnTo>
                <a:lnTo>
                  <a:pt x="4252" y="93001"/>
                </a:lnTo>
                <a:lnTo>
                  <a:pt x="5534" y="98939"/>
                </a:lnTo>
                <a:lnTo>
                  <a:pt x="7381" y="104881"/>
                </a:lnTo>
                <a:lnTo>
                  <a:pt x="9605" y="110827"/>
                </a:lnTo>
                <a:lnTo>
                  <a:pt x="12079" y="115784"/>
                </a:lnTo>
                <a:lnTo>
                  <a:pt x="14721" y="120080"/>
                </a:lnTo>
                <a:lnTo>
                  <a:pt x="17475" y="123937"/>
                </a:lnTo>
                <a:lnTo>
                  <a:pt x="20303" y="127500"/>
                </a:lnTo>
                <a:lnTo>
                  <a:pt x="23180" y="130867"/>
                </a:lnTo>
                <a:lnTo>
                  <a:pt x="26091" y="134105"/>
                </a:lnTo>
                <a:lnTo>
                  <a:pt x="30015" y="136263"/>
                </a:lnTo>
                <a:lnTo>
                  <a:pt x="34616" y="137702"/>
                </a:lnTo>
                <a:lnTo>
                  <a:pt x="39668" y="138661"/>
                </a:lnTo>
                <a:lnTo>
                  <a:pt x="45020" y="139300"/>
                </a:lnTo>
                <a:lnTo>
                  <a:pt x="50572" y="139726"/>
                </a:lnTo>
                <a:lnTo>
                  <a:pt x="56258" y="140011"/>
                </a:lnTo>
                <a:lnTo>
                  <a:pt x="63026" y="139208"/>
                </a:lnTo>
                <a:lnTo>
                  <a:pt x="70514" y="137681"/>
                </a:lnTo>
                <a:lnTo>
                  <a:pt x="78482" y="135670"/>
                </a:lnTo>
                <a:lnTo>
                  <a:pt x="85779" y="133338"/>
                </a:lnTo>
                <a:lnTo>
                  <a:pt x="92628" y="130791"/>
                </a:lnTo>
                <a:lnTo>
                  <a:pt x="99178" y="128100"/>
                </a:lnTo>
                <a:lnTo>
                  <a:pt x="105529" y="124322"/>
                </a:lnTo>
                <a:lnTo>
                  <a:pt x="111748" y="119819"/>
                </a:lnTo>
                <a:lnTo>
                  <a:pt x="117878" y="114833"/>
                </a:lnTo>
                <a:lnTo>
                  <a:pt x="122957" y="109525"/>
                </a:lnTo>
                <a:lnTo>
                  <a:pt x="127335" y="104001"/>
                </a:lnTo>
                <a:lnTo>
                  <a:pt x="131246" y="98334"/>
                </a:lnTo>
                <a:lnTo>
                  <a:pt x="133854" y="91580"/>
                </a:lnTo>
                <a:lnTo>
                  <a:pt x="135592" y="84101"/>
                </a:lnTo>
                <a:lnTo>
                  <a:pt x="136750" y="76138"/>
                </a:lnTo>
                <a:lnTo>
                  <a:pt x="136531" y="68845"/>
                </a:lnTo>
                <a:lnTo>
                  <a:pt x="135392" y="61998"/>
                </a:lnTo>
                <a:lnTo>
                  <a:pt x="133641" y="55450"/>
                </a:lnTo>
                <a:lnTo>
                  <a:pt x="131481" y="49100"/>
                </a:lnTo>
                <a:lnTo>
                  <a:pt x="129049" y="42882"/>
                </a:lnTo>
                <a:lnTo>
                  <a:pt x="126436" y="36752"/>
                </a:lnTo>
                <a:lnTo>
                  <a:pt x="122709" y="30682"/>
                </a:lnTo>
                <a:lnTo>
                  <a:pt x="118240" y="24650"/>
                </a:lnTo>
                <a:lnTo>
                  <a:pt x="113276" y="18645"/>
                </a:lnTo>
                <a:lnTo>
                  <a:pt x="107983" y="13649"/>
                </a:lnTo>
                <a:lnTo>
                  <a:pt x="102470" y="9326"/>
                </a:lnTo>
                <a:lnTo>
                  <a:pt x="96810" y="5452"/>
                </a:lnTo>
                <a:lnTo>
                  <a:pt x="91052" y="2869"/>
                </a:lnTo>
                <a:lnTo>
                  <a:pt x="85229" y="1148"/>
                </a:lnTo>
                <a:lnTo>
                  <a:pt x="79363" y="0"/>
                </a:lnTo>
                <a:lnTo>
                  <a:pt x="73468" y="227"/>
                </a:lnTo>
                <a:lnTo>
                  <a:pt x="67553" y="1370"/>
                </a:lnTo>
                <a:lnTo>
                  <a:pt x="61626" y="3125"/>
                </a:lnTo>
                <a:lnTo>
                  <a:pt x="55690" y="4294"/>
                </a:lnTo>
                <a:lnTo>
                  <a:pt x="49748" y="5074"/>
                </a:lnTo>
                <a:lnTo>
                  <a:pt x="43802" y="5594"/>
                </a:lnTo>
                <a:lnTo>
                  <a:pt x="38847" y="6933"/>
                </a:lnTo>
                <a:lnTo>
                  <a:pt x="34551" y="8818"/>
                </a:lnTo>
                <a:lnTo>
                  <a:pt x="22982" y="155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0" name="SMARTInkAnnotation650"/>
          <p:cNvSpPr/>
          <p:nvPr/>
        </p:nvSpPr>
        <p:spPr>
          <a:xfrm>
            <a:off x="2742155" y="3839775"/>
            <a:ext cx="448340" cy="62121"/>
          </a:xfrm>
          <a:custGeom>
            <a:avLst/>
            <a:gdLst/>
            <a:ahLst/>
            <a:cxnLst/>
            <a:rect l="0" t="0" r="0" b="0"/>
            <a:pathLst>
              <a:path w="448340" h="62121">
                <a:moveTo>
                  <a:pt x="70697" y="8920"/>
                </a:moveTo>
                <a:lnTo>
                  <a:pt x="75437" y="4180"/>
                </a:lnTo>
                <a:lnTo>
                  <a:pt x="77825" y="2783"/>
                </a:lnTo>
                <a:lnTo>
                  <a:pt x="83125" y="1232"/>
                </a:lnTo>
                <a:lnTo>
                  <a:pt x="95604" y="236"/>
                </a:lnTo>
                <a:lnTo>
                  <a:pt x="116149" y="39"/>
                </a:lnTo>
                <a:lnTo>
                  <a:pt x="139316" y="0"/>
                </a:lnTo>
                <a:lnTo>
                  <a:pt x="145216" y="989"/>
                </a:lnTo>
                <a:lnTo>
                  <a:pt x="151134" y="2641"/>
                </a:lnTo>
                <a:lnTo>
                  <a:pt x="157064" y="4734"/>
                </a:lnTo>
                <a:lnTo>
                  <a:pt x="163994" y="6129"/>
                </a:lnTo>
                <a:lnTo>
                  <a:pt x="171590" y="7060"/>
                </a:lnTo>
                <a:lnTo>
                  <a:pt x="179630" y="7680"/>
                </a:lnTo>
                <a:lnTo>
                  <a:pt x="187968" y="8094"/>
                </a:lnTo>
                <a:lnTo>
                  <a:pt x="205168" y="8553"/>
                </a:lnTo>
                <a:lnTo>
                  <a:pt x="313701" y="8911"/>
                </a:lnTo>
                <a:lnTo>
                  <a:pt x="325965" y="9906"/>
                </a:lnTo>
                <a:lnTo>
                  <a:pt x="338110" y="11562"/>
                </a:lnTo>
                <a:lnTo>
                  <a:pt x="350175" y="13658"/>
                </a:lnTo>
                <a:lnTo>
                  <a:pt x="361195" y="15056"/>
                </a:lnTo>
                <a:lnTo>
                  <a:pt x="371518" y="15987"/>
                </a:lnTo>
                <a:lnTo>
                  <a:pt x="381377" y="16608"/>
                </a:lnTo>
                <a:lnTo>
                  <a:pt x="400269" y="17298"/>
                </a:lnTo>
                <a:lnTo>
                  <a:pt x="435173" y="17801"/>
                </a:lnTo>
                <a:lnTo>
                  <a:pt x="445124" y="17847"/>
                </a:lnTo>
                <a:lnTo>
                  <a:pt x="444339" y="18840"/>
                </a:lnTo>
                <a:lnTo>
                  <a:pt x="442822" y="20494"/>
                </a:lnTo>
                <a:lnTo>
                  <a:pt x="440819" y="22590"/>
                </a:lnTo>
                <a:lnTo>
                  <a:pt x="437500" y="23986"/>
                </a:lnTo>
                <a:lnTo>
                  <a:pt x="428519" y="25538"/>
                </a:lnTo>
                <a:lnTo>
                  <a:pt x="417914" y="26228"/>
                </a:lnTo>
                <a:lnTo>
                  <a:pt x="405593" y="26534"/>
                </a:lnTo>
                <a:lnTo>
                  <a:pt x="162886" y="26780"/>
                </a:lnTo>
                <a:lnTo>
                  <a:pt x="148031" y="27772"/>
                </a:lnTo>
                <a:lnTo>
                  <a:pt x="133167" y="29426"/>
                </a:lnTo>
                <a:lnTo>
                  <a:pt x="118297" y="31520"/>
                </a:lnTo>
                <a:lnTo>
                  <a:pt x="104414" y="33909"/>
                </a:lnTo>
                <a:lnTo>
                  <a:pt x="91190" y="36493"/>
                </a:lnTo>
                <a:lnTo>
                  <a:pt x="78406" y="39208"/>
                </a:lnTo>
                <a:lnTo>
                  <a:pt x="66906" y="41018"/>
                </a:lnTo>
                <a:lnTo>
                  <a:pt x="56263" y="42225"/>
                </a:lnTo>
                <a:lnTo>
                  <a:pt x="46191" y="43030"/>
                </a:lnTo>
                <a:lnTo>
                  <a:pt x="37493" y="44558"/>
                </a:lnTo>
                <a:lnTo>
                  <a:pt x="29709" y="46570"/>
                </a:lnTo>
                <a:lnTo>
                  <a:pt x="22535" y="48903"/>
                </a:lnTo>
                <a:lnTo>
                  <a:pt x="16761" y="50458"/>
                </a:lnTo>
                <a:lnTo>
                  <a:pt x="7699" y="52186"/>
                </a:lnTo>
                <a:lnTo>
                  <a:pt x="1759" y="53159"/>
                </a:lnTo>
                <a:lnTo>
                  <a:pt x="926" y="54288"/>
                </a:lnTo>
                <a:lnTo>
                  <a:pt x="370" y="56033"/>
                </a:lnTo>
                <a:lnTo>
                  <a:pt x="0" y="58187"/>
                </a:lnTo>
                <a:lnTo>
                  <a:pt x="1737" y="59625"/>
                </a:lnTo>
                <a:lnTo>
                  <a:pt x="8959" y="61221"/>
                </a:lnTo>
                <a:lnTo>
                  <a:pt x="21429" y="61931"/>
                </a:lnTo>
                <a:lnTo>
                  <a:pt x="28922" y="62120"/>
                </a:lnTo>
                <a:lnTo>
                  <a:pt x="36894" y="61254"/>
                </a:lnTo>
                <a:lnTo>
                  <a:pt x="45184" y="59684"/>
                </a:lnTo>
                <a:lnTo>
                  <a:pt x="53689" y="57645"/>
                </a:lnTo>
                <a:lnTo>
                  <a:pt x="89359" y="50036"/>
                </a:lnTo>
                <a:lnTo>
                  <a:pt x="102982" y="48237"/>
                </a:lnTo>
                <a:lnTo>
                  <a:pt x="117025" y="47038"/>
                </a:lnTo>
                <a:lnTo>
                  <a:pt x="131348" y="46238"/>
                </a:lnTo>
                <a:lnTo>
                  <a:pt x="145857" y="44713"/>
                </a:lnTo>
                <a:lnTo>
                  <a:pt x="160491" y="42704"/>
                </a:lnTo>
                <a:lnTo>
                  <a:pt x="189980" y="37826"/>
                </a:lnTo>
                <a:lnTo>
                  <a:pt x="219623" y="32351"/>
                </a:lnTo>
                <a:lnTo>
                  <a:pt x="234473" y="30493"/>
                </a:lnTo>
                <a:lnTo>
                  <a:pt x="249334" y="29256"/>
                </a:lnTo>
                <a:lnTo>
                  <a:pt x="264202" y="28430"/>
                </a:lnTo>
                <a:lnTo>
                  <a:pt x="279075" y="26888"/>
                </a:lnTo>
                <a:lnTo>
                  <a:pt x="293951" y="24867"/>
                </a:lnTo>
                <a:lnTo>
                  <a:pt x="308830" y="22528"/>
                </a:lnTo>
                <a:lnTo>
                  <a:pt x="322717" y="20969"/>
                </a:lnTo>
                <a:lnTo>
                  <a:pt x="335945" y="19929"/>
                </a:lnTo>
                <a:lnTo>
                  <a:pt x="360233" y="18774"/>
                </a:lnTo>
                <a:lnTo>
                  <a:pt x="380950" y="18261"/>
                </a:lnTo>
                <a:lnTo>
                  <a:pt x="448339" y="17855"/>
                </a:lnTo>
                <a:lnTo>
                  <a:pt x="427884" y="178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1" name="SMARTInkAnnotation651"/>
          <p:cNvSpPr/>
          <p:nvPr/>
        </p:nvSpPr>
        <p:spPr>
          <a:xfrm>
            <a:off x="3626743" y="6081117"/>
            <a:ext cx="123726" cy="587537"/>
          </a:xfrm>
          <a:custGeom>
            <a:avLst/>
            <a:gdLst/>
            <a:ahLst/>
            <a:cxnLst/>
            <a:rect l="0" t="0" r="0" b="0"/>
            <a:pathLst>
              <a:path w="123726" h="587537">
                <a:moveTo>
                  <a:pt x="16570" y="0"/>
                </a:moveTo>
                <a:lnTo>
                  <a:pt x="8007" y="0"/>
                </a:lnTo>
                <a:lnTo>
                  <a:pt x="10449" y="2645"/>
                </a:lnTo>
                <a:lnTo>
                  <a:pt x="12489" y="4740"/>
                </a:lnTo>
                <a:lnTo>
                  <a:pt x="13849" y="8121"/>
                </a:lnTo>
                <a:lnTo>
                  <a:pt x="15763" y="23352"/>
                </a:lnTo>
                <a:lnTo>
                  <a:pt x="16211" y="38160"/>
                </a:lnTo>
                <a:lnTo>
                  <a:pt x="19055" y="54664"/>
                </a:lnTo>
                <a:lnTo>
                  <a:pt x="21204" y="63231"/>
                </a:lnTo>
                <a:lnTo>
                  <a:pt x="23628" y="71920"/>
                </a:lnTo>
                <a:lnTo>
                  <a:pt x="31779" y="99362"/>
                </a:lnTo>
                <a:lnTo>
                  <a:pt x="37551" y="120890"/>
                </a:lnTo>
                <a:lnTo>
                  <a:pt x="39486" y="132187"/>
                </a:lnTo>
                <a:lnTo>
                  <a:pt x="40777" y="143687"/>
                </a:lnTo>
                <a:lnTo>
                  <a:pt x="41638" y="155323"/>
                </a:lnTo>
                <a:lnTo>
                  <a:pt x="43203" y="166056"/>
                </a:lnTo>
                <a:lnTo>
                  <a:pt x="45239" y="176188"/>
                </a:lnTo>
                <a:lnTo>
                  <a:pt x="47589" y="185920"/>
                </a:lnTo>
                <a:lnTo>
                  <a:pt x="49155" y="196376"/>
                </a:lnTo>
                <a:lnTo>
                  <a:pt x="50200" y="207316"/>
                </a:lnTo>
                <a:lnTo>
                  <a:pt x="50896" y="218578"/>
                </a:lnTo>
                <a:lnTo>
                  <a:pt x="51669" y="239028"/>
                </a:lnTo>
                <a:lnTo>
                  <a:pt x="51875" y="248649"/>
                </a:lnTo>
                <a:lnTo>
                  <a:pt x="53005" y="260024"/>
                </a:lnTo>
                <a:lnTo>
                  <a:pt x="54751" y="272568"/>
                </a:lnTo>
                <a:lnTo>
                  <a:pt x="56907" y="285892"/>
                </a:lnTo>
                <a:lnTo>
                  <a:pt x="58344" y="298743"/>
                </a:lnTo>
                <a:lnTo>
                  <a:pt x="59301" y="311279"/>
                </a:lnTo>
                <a:lnTo>
                  <a:pt x="59940" y="323605"/>
                </a:lnTo>
                <a:lnTo>
                  <a:pt x="61358" y="336784"/>
                </a:lnTo>
                <a:lnTo>
                  <a:pt x="63296" y="350531"/>
                </a:lnTo>
                <a:lnTo>
                  <a:pt x="65580" y="364656"/>
                </a:lnTo>
                <a:lnTo>
                  <a:pt x="67102" y="378041"/>
                </a:lnTo>
                <a:lnTo>
                  <a:pt x="68117" y="390934"/>
                </a:lnTo>
                <a:lnTo>
                  <a:pt x="68794" y="403498"/>
                </a:lnTo>
                <a:lnTo>
                  <a:pt x="70237" y="416835"/>
                </a:lnTo>
                <a:lnTo>
                  <a:pt x="72191" y="430686"/>
                </a:lnTo>
                <a:lnTo>
                  <a:pt x="74487" y="444882"/>
                </a:lnTo>
                <a:lnTo>
                  <a:pt x="76017" y="458315"/>
                </a:lnTo>
                <a:lnTo>
                  <a:pt x="77037" y="471239"/>
                </a:lnTo>
                <a:lnTo>
                  <a:pt x="77717" y="483823"/>
                </a:lnTo>
                <a:lnTo>
                  <a:pt x="79163" y="495189"/>
                </a:lnTo>
                <a:lnTo>
                  <a:pt x="81119" y="505744"/>
                </a:lnTo>
                <a:lnTo>
                  <a:pt x="83414" y="515756"/>
                </a:lnTo>
                <a:lnTo>
                  <a:pt x="85966" y="532173"/>
                </a:lnTo>
                <a:lnTo>
                  <a:pt x="87100" y="546084"/>
                </a:lnTo>
                <a:lnTo>
                  <a:pt x="87738" y="564080"/>
                </a:lnTo>
                <a:lnTo>
                  <a:pt x="87997" y="579734"/>
                </a:lnTo>
                <a:lnTo>
                  <a:pt x="88006" y="567940"/>
                </a:lnTo>
                <a:lnTo>
                  <a:pt x="90653" y="559664"/>
                </a:lnTo>
                <a:lnTo>
                  <a:pt x="94143" y="549373"/>
                </a:lnTo>
                <a:lnTo>
                  <a:pt x="96109" y="532423"/>
                </a:lnTo>
                <a:lnTo>
                  <a:pt x="96569" y="520729"/>
                </a:lnTo>
                <a:lnTo>
                  <a:pt x="96864" y="488931"/>
                </a:lnTo>
                <a:lnTo>
                  <a:pt x="96936" y="371643"/>
                </a:lnTo>
                <a:lnTo>
                  <a:pt x="95944" y="358887"/>
                </a:lnTo>
                <a:lnTo>
                  <a:pt x="94290" y="345422"/>
                </a:lnTo>
                <a:lnTo>
                  <a:pt x="92196" y="331484"/>
                </a:lnTo>
                <a:lnTo>
                  <a:pt x="90799" y="318224"/>
                </a:lnTo>
                <a:lnTo>
                  <a:pt x="89869" y="305415"/>
                </a:lnTo>
                <a:lnTo>
                  <a:pt x="89248" y="292907"/>
                </a:lnTo>
                <a:lnTo>
                  <a:pt x="87842" y="279607"/>
                </a:lnTo>
                <a:lnTo>
                  <a:pt x="85913" y="265780"/>
                </a:lnTo>
                <a:lnTo>
                  <a:pt x="83634" y="251600"/>
                </a:lnTo>
                <a:lnTo>
                  <a:pt x="81123" y="238179"/>
                </a:lnTo>
                <a:lnTo>
                  <a:pt x="64113" y="157840"/>
                </a:lnTo>
                <a:lnTo>
                  <a:pt x="58205" y="132328"/>
                </a:lnTo>
                <a:lnTo>
                  <a:pt x="55241" y="120961"/>
                </a:lnTo>
                <a:lnTo>
                  <a:pt x="52272" y="110406"/>
                </a:lnTo>
                <a:lnTo>
                  <a:pt x="49300" y="100393"/>
                </a:lnTo>
                <a:lnTo>
                  <a:pt x="45336" y="90741"/>
                </a:lnTo>
                <a:lnTo>
                  <a:pt x="40708" y="81330"/>
                </a:lnTo>
                <a:lnTo>
                  <a:pt x="35638" y="72080"/>
                </a:lnTo>
                <a:lnTo>
                  <a:pt x="31266" y="62936"/>
                </a:lnTo>
                <a:lnTo>
                  <a:pt x="27360" y="53864"/>
                </a:lnTo>
                <a:lnTo>
                  <a:pt x="23762" y="44839"/>
                </a:lnTo>
                <a:lnTo>
                  <a:pt x="20373" y="36837"/>
                </a:lnTo>
                <a:lnTo>
                  <a:pt x="13960" y="22656"/>
                </a:lnTo>
                <a:lnTo>
                  <a:pt x="10449" y="12384"/>
                </a:lnTo>
                <a:lnTo>
                  <a:pt x="8194" y="2446"/>
                </a:lnTo>
                <a:lnTo>
                  <a:pt x="7017" y="1631"/>
                </a:lnTo>
                <a:lnTo>
                  <a:pt x="5240" y="1087"/>
                </a:lnTo>
                <a:lnTo>
                  <a:pt x="0" y="215"/>
                </a:lnTo>
                <a:lnTo>
                  <a:pt x="562" y="1135"/>
                </a:lnTo>
                <a:lnTo>
                  <a:pt x="3833" y="4804"/>
                </a:lnTo>
                <a:lnTo>
                  <a:pt x="5102" y="8164"/>
                </a:lnTo>
                <a:lnTo>
                  <a:pt x="6888" y="23365"/>
                </a:lnTo>
                <a:lnTo>
                  <a:pt x="7305" y="38166"/>
                </a:lnTo>
                <a:lnTo>
                  <a:pt x="10137" y="54666"/>
                </a:lnTo>
                <a:lnTo>
                  <a:pt x="12281" y="63232"/>
                </a:lnTo>
                <a:lnTo>
                  <a:pt x="17309" y="85981"/>
                </a:lnTo>
                <a:lnTo>
                  <a:pt x="20039" y="98993"/>
                </a:lnTo>
                <a:lnTo>
                  <a:pt x="21859" y="112628"/>
                </a:lnTo>
                <a:lnTo>
                  <a:pt x="23073" y="126679"/>
                </a:lnTo>
                <a:lnTo>
                  <a:pt x="23881" y="141007"/>
                </a:lnTo>
                <a:lnTo>
                  <a:pt x="26405" y="156513"/>
                </a:lnTo>
                <a:lnTo>
                  <a:pt x="30072" y="172803"/>
                </a:lnTo>
                <a:lnTo>
                  <a:pt x="34501" y="189616"/>
                </a:lnTo>
                <a:lnTo>
                  <a:pt x="38445" y="207770"/>
                </a:lnTo>
                <a:lnTo>
                  <a:pt x="42068" y="226819"/>
                </a:lnTo>
                <a:lnTo>
                  <a:pt x="51906" y="281518"/>
                </a:lnTo>
                <a:lnTo>
                  <a:pt x="61104" y="331790"/>
                </a:lnTo>
                <a:lnTo>
                  <a:pt x="70114" y="381743"/>
                </a:lnTo>
                <a:lnTo>
                  <a:pt x="73101" y="397371"/>
                </a:lnTo>
                <a:lnTo>
                  <a:pt x="79067" y="425318"/>
                </a:lnTo>
                <a:lnTo>
                  <a:pt x="82047" y="438326"/>
                </a:lnTo>
                <a:lnTo>
                  <a:pt x="85026" y="449976"/>
                </a:lnTo>
                <a:lnTo>
                  <a:pt x="88004" y="460719"/>
                </a:lnTo>
                <a:lnTo>
                  <a:pt x="93959" y="480592"/>
                </a:lnTo>
                <a:lnTo>
                  <a:pt x="99912" y="499346"/>
                </a:lnTo>
                <a:lnTo>
                  <a:pt x="103220" y="517603"/>
                </a:lnTo>
                <a:lnTo>
                  <a:pt x="105682" y="534647"/>
                </a:lnTo>
                <a:lnTo>
                  <a:pt x="107728" y="541971"/>
                </a:lnTo>
                <a:lnTo>
                  <a:pt x="110084" y="548837"/>
                </a:lnTo>
                <a:lnTo>
                  <a:pt x="112647" y="554407"/>
                </a:lnTo>
                <a:lnTo>
                  <a:pt x="115347" y="559113"/>
                </a:lnTo>
                <a:lnTo>
                  <a:pt x="118140" y="563242"/>
                </a:lnTo>
                <a:lnTo>
                  <a:pt x="121243" y="570475"/>
                </a:lnTo>
                <a:lnTo>
                  <a:pt x="122990" y="580126"/>
                </a:lnTo>
                <a:lnTo>
                  <a:pt x="123580" y="587536"/>
                </a:lnTo>
                <a:lnTo>
                  <a:pt x="123717" y="573030"/>
                </a:lnTo>
                <a:lnTo>
                  <a:pt x="123725" y="474677"/>
                </a:lnTo>
                <a:lnTo>
                  <a:pt x="122733" y="465279"/>
                </a:lnTo>
                <a:lnTo>
                  <a:pt x="121080" y="456037"/>
                </a:lnTo>
                <a:lnTo>
                  <a:pt x="117589" y="437832"/>
                </a:lnTo>
                <a:lnTo>
                  <a:pt x="116658" y="428810"/>
                </a:lnTo>
                <a:lnTo>
                  <a:pt x="114796" y="40183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2" name="SMARTInkAnnotation652"/>
          <p:cNvSpPr/>
          <p:nvPr/>
        </p:nvSpPr>
        <p:spPr>
          <a:xfrm>
            <a:off x="3384352" y="3893344"/>
            <a:ext cx="1008925" cy="80246"/>
          </a:xfrm>
          <a:custGeom>
            <a:avLst/>
            <a:gdLst/>
            <a:ahLst/>
            <a:cxnLst/>
            <a:rect l="0" t="0" r="0" b="0"/>
            <a:pathLst>
              <a:path w="1008925" h="80246">
                <a:moveTo>
                  <a:pt x="0" y="0"/>
                </a:moveTo>
                <a:lnTo>
                  <a:pt x="8562" y="0"/>
                </a:lnTo>
                <a:lnTo>
                  <a:pt x="9676" y="992"/>
                </a:lnTo>
                <a:lnTo>
                  <a:pt x="13561" y="4740"/>
                </a:lnTo>
                <a:lnTo>
                  <a:pt x="15985" y="6137"/>
                </a:lnTo>
                <a:lnTo>
                  <a:pt x="21326" y="7688"/>
                </a:lnTo>
                <a:lnTo>
                  <a:pt x="24139" y="9094"/>
                </a:lnTo>
                <a:lnTo>
                  <a:pt x="27007" y="11023"/>
                </a:lnTo>
                <a:lnTo>
                  <a:pt x="29911" y="13302"/>
                </a:lnTo>
                <a:lnTo>
                  <a:pt x="33831" y="14821"/>
                </a:lnTo>
                <a:lnTo>
                  <a:pt x="43478" y="16508"/>
                </a:lnTo>
                <a:lnTo>
                  <a:pt x="47837" y="17951"/>
                </a:lnTo>
                <a:lnTo>
                  <a:pt x="51735" y="19905"/>
                </a:lnTo>
                <a:lnTo>
                  <a:pt x="55326" y="22199"/>
                </a:lnTo>
                <a:lnTo>
                  <a:pt x="59704" y="24721"/>
                </a:lnTo>
                <a:lnTo>
                  <a:pt x="69860" y="30169"/>
                </a:lnTo>
                <a:lnTo>
                  <a:pt x="76339" y="32019"/>
                </a:lnTo>
                <a:lnTo>
                  <a:pt x="91475" y="34074"/>
                </a:lnTo>
                <a:lnTo>
                  <a:pt x="116731" y="35231"/>
                </a:lnTo>
                <a:lnTo>
                  <a:pt x="147806" y="35574"/>
                </a:lnTo>
                <a:lnTo>
                  <a:pt x="160053" y="36614"/>
                </a:lnTo>
                <a:lnTo>
                  <a:pt x="173179" y="38300"/>
                </a:lnTo>
                <a:lnTo>
                  <a:pt x="186890" y="40416"/>
                </a:lnTo>
                <a:lnTo>
                  <a:pt x="215353" y="42767"/>
                </a:lnTo>
                <a:lnTo>
                  <a:pt x="245533" y="43812"/>
                </a:lnTo>
                <a:lnTo>
                  <a:pt x="330982" y="44538"/>
                </a:lnTo>
                <a:lnTo>
                  <a:pt x="384149" y="44615"/>
                </a:lnTo>
                <a:lnTo>
                  <a:pt x="402943" y="45618"/>
                </a:lnTo>
                <a:lnTo>
                  <a:pt x="422418" y="47279"/>
                </a:lnTo>
                <a:lnTo>
                  <a:pt x="442346" y="49379"/>
                </a:lnTo>
                <a:lnTo>
                  <a:pt x="462577" y="50778"/>
                </a:lnTo>
                <a:lnTo>
                  <a:pt x="483009" y="51712"/>
                </a:lnTo>
                <a:lnTo>
                  <a:pt x="523241" y="52748"/>
                </a:lnTo>
                <a:lnTo>
                  <a:pt x="560965" y="53209"/>
                </a:lnTo>
                <a:lnTo>
                  <a:pt x="580352" y="54324"/>
                </a:lnTo>
                <a:lnTo>
                  <a:pt x="600221" y="56060"/>
                </a:lnTo>
                <a:lnTo>
                  <a:pt x="640820" y="60634"/>
                </a:lnTo>
                <a:lnTo>
                  <a:pt x="682014" y="65974"/>
                </a:lnTo>
                <a:lnTo>
                  <a:pt x="701730" y="67795"/>
                </a:lnTo>
                <a:lnTo>
                  <a:pt x="720828" y="69009"/>
                </a:lnTo>
                <a:lnTo>
                  <a:pt x="739513" y="69818"/>
                </a:lnTo>
                <a:lnTo>
                  <a:pt x="757923" y="71350"/>
                </a:lnTo>
                <a:lnTo>
                  <a:pt x="776149" y="73363"/>
                </a:lnTo>
                <a:lnTo>
                  <a:pt x="794253" y="75698"/>
                </a:lnTo>
                <a:lnTo>
                  <a:pt x="811283" y="77254"/>
                </a:lnTo>
                <a:lnTo>
                  <a:pt x="827597" y="78292"/>
                </a:lnTo>
                <a:lnTo>
                  <a:pt x="857962" y="79444"/>
                </a:lnTo>
                <a:lnTo>
                  <a:pt x="897368" y="80093"/>
                </a:lnTo>
                <a:lnTo>
                  <a:pt x="922044" y="80245"/>
                </a:lnTo>
                <a:lnTo>
                  <a:pt x="932195" y="79293"/>
                </a:lnTo>
                <a:lnTo>
                  <a:pt x="940948" y="77667"/>
                </a:lnTo>
                <a:lnTo>
                  <a:pt x="948767" y="75590"/>
                </a:lnTo>
                <a:lnTo>
                  <a:pt x="965393" y="73283"/>
                </a:lnTo>
                <a:lnTo>
                  <a:pt x="990839" y="71802"/>
                </a:lnTo>
                <a:lnTo>
                  <a:pt x="993934" y="70688"/>
                </a:lnTo>
                <a:lnTo>
                  <a:pt x="995997" y="68953"/>
                </a:lnTo>
                <a:lnTo>
                  <a:pt x="997373" y="66805"/>
                </a:lnTo>
                <a:lnTo>
                  <a:pt x="999282" y="65373"/>
                </a:lnTo>
                <a:lnTo>
                  <a:pt x="1001547" y="64417"/>
                </a:lnTo>
                <a:lnTo>
                  <a:pt x="1008924" y="62541"/>
                </a:lnTo>
                <a:lnTo>
                  <a:pt x="991195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3" name="SMARTInkAnnotation653"/>
          <p:cNvSpPr/>
          <p:nvPr/>
        </p:nvSpPr>
        <p:spPr>
          <a:xfrm>
            <a:off x="2669977" y="4357688"/>
            <a:ext cx="383977" cy="17860"/>
          </a:xfrm>
          <a:custGeom>
            <a:avLst/>
            <a:gdLst/>
            <a:ahLst/>
            <a:cxnLst/>
            <a:rect l="0" t="0" r="0" b="0"/>
            <a:pathLst>
              <a:path w="383977" h="17860">
                <a:moveTo>
                  <a:pt x="383976" y="0"/>
                </a:moveTo>
                <a:lnTo>
                  <a:pt x="379236" y="4740"/>
                </a:lnTo>
                <a:lnTo>
                  <a:pt x="376847" y="6136"/>
                </a:lnTo>
                <a:lnTo>
                  <a:pt x="374263" y="7067"/>
                </a:lnTo>
                <a:lnTo>
                  <a:pt x="371547" y="7688"/>
                </a:lnTo>
                <a:lnTo>
                  <a:pt x="367753" y="8102"/>
                </a:lnTo>
                <a:lnTo>
                  <a:pt x="358245" y="8561"/>
                </a:lnTo>
                <a:lnTo>
                  <a:pt x="336995" y="8820"/>
                </a:lnTo>
                <a:lnTo>
                  <a:pt x="311848" y="8897"/>
                </a:lnTo>
                <a:lnTo>
                  <a:pt x="302156" y="7915"/>
                </a:lnTo>
                <a:lnTo>
                  <a:pt x="291726" y="6269"/>
                </a:lnTo>
                <a:lnTo>
                  <a:pt x="280804" y="4179"/>
                </a:lnTo>
                <a:lnTo>
                  <a:pt x="268562" y="2786"/>
                </a:lnTo>
                <a:lnTo>
                  <a:pt x="255440" y="1857"/>
                </a:lnTo>
                <a:lnTo>
                  <a:pt x="228622" y="825"/>
                </a:lnTo>
                <a:lnTo>
                  <a:pt x="203474" y="367"/>
                </a:lnTo>
                <a:lnTo>
                  <a:pt x="191212" y="1236"/>
                </a:lnTo>
                <a:lnTo>
                  <a:pt x="179068" y="2809"/>
                </a:lnTo>
                <a:lnTo>
                  <a:pt x="167004" y="4848"/>
                </a:lnTo>
                <a:lnTo>
                  <a:pt x="154992" y="6209"/>
                </a:lnTo>
                <a:lnTo>
                  <a:pt x="143015" y="7116"/>
                </a:lnTo>
                <a:lnTo>
                  <a:pt x="131062" y="7720"/>
                </a:lnTo>
                <a:lnTo>
                  <a:pt x="107198" y="8392"/>
                </a:lnTo>
                <a:lnTo>
                  <a:pt x="95277" y="8571"/>
                </a:lnTo>
                <a:lnTo>
                  <a:pt x="83362" y="9683"/>
                </a:lnTo>
                <a:lnTo>
                  <a:pt x="71449" y="11415"/>
                </a:lnTo>
                <a:lnTo>
                  <a:pt x="59539" y="13563"/>
                </a:lnTo>
                <a:lnTo>
                  <a:pt x="49615" y="14995"/>
                </a:lnTo>
                <a:lnTo>
                  <a:pt x="41014" y="15950"/>
                </a:lnTo>
                <a:lnTo>
                  <a:pt x="33295" y="16586"/>
                </a:lnTo>
                <a:lnTo>
                  <a:pt x="26165" y="17010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4" name="SMARTInkAnnotation654"/>
          <p:cNvSpPr/>
          <p:nvPr/>
        </p:nvSpPr>
        <p:spPr>
          <a:xfrm>
            <a:off x="2532244" y="4232672"/>
            <a:ext cx="244890" cy="258962"/>
          </a:xfrm>
          <a:custGeom>
            <a:avLst/>
            <a:gdLst/>
            <a:ahLst/>
            <a:cxnLst/>
            <a:rect l="0" t="0" r="0" b="0"/>
            <a:pathLst>
              <a:path w="244890" h="258962">
                <a:moveTo>
                  <a:pt x="137733" y="0"/>
                </a:moveTo>
                <a:lnTo>
                  <a:pt x="142473" y="4740"/>
                </a:lnTo>
                <a:lnTo>
                  <a:pt x="143870" y="7129"/>
                </a:lnTo>
                <a:lnTo>
                  <a:pt x="145421" y="12429"/>
                </a:lnTo>
                <a:lnTo>
                  <a:pt x="145835" y="16223"/>
                </a:lnTo>
                <a:lnTo>
                  <a:pt x="146111" y="20738"/>
                </a:lnTo>
                <a:lnTo>
                  <a:pt x="146417" y="31045"/>
                </a:lnTo>
                <a:lnTo>
                  <a:pt x="146553" y="42240"/>
                </a:lnTo>
                <a:lnTo>
                  <a:pt x="145597" y="48004"/>
                </a:lnTo>
                <a:lnTo>
                  <a:pt x="143968" y="53830"/>
                </a:lnTo>
                <a:lnTo>
                  <a:pt x="141889" y="59699"/>
                </a:lnTo>
                <a:lnTo>
                  <a:pt x="139512" y="64604"/>
                </a:lnTo>
                <a:lnTo>
                  <a:pt x="136934" y="68866"/>
                </a:lnTo>
                <a:lnTo>
                  <a:pt x="134224" y="72700"/>
                </a:lnTo>
                <a:lnTo>
                  <a:pt x="130432" y="77240"/>
                </a:lnTo>
                <a:lnTo>
                  <a:pt x="125920" y="82251"/>
                </a:lnTo>
                <a:lnTo>
                  <a:pt x="115616" y="93110"/>
                </a:lnTo>
                <a:lnTo>
                  <a:pt x="104421" y="104552"/>
                </a:lnTo>
                <a:lnTo>
                  <a:pt x="97665" y="110381"/>
                </a:lnTo>
                <a:lnTo>
                  <a:pt x="90185" y="116251"/>
                </a:lnTo>
                <a:lnTo>
                  <a:pt x="82222" y="122149"/>
                </a:lnTo>
                <a:lnTo>
                  <a:pt x="74929" y="128066"/>
                </a:lnTo>
                <a:lnTo>
                  <a:pt x="68082" y="133994"/>
                </a:lnTo>
                <a:lnTo>
                  <a:pt x="61533" y="139931"/>
                </a:lnTo>
                <a:lnTo>
                  <a:pt x="54191" y="144881"/>
                </a:lnTo>
                <a:lnTo>
                  <a:pt x="46320" y="149173"/>
                </a:lnTo>
                <a:lnTo>
                  <a:pt x="38095" y="153027"/>
                </a:lnTo>
                <a:lnTo>
                  <a:pt x="31620" y="157581"/>
                </a:lnTo>
                <a:lnTo>
                  <a:pt x="26311" y="162600"/>
                </a:lnTo>
                <a:lnTo>
                  <a:pt x="21780" y="167931"/>
                </a:lnTo>
                <a:lnTo>
                  <a:pt x="17767" y="172478"/>
                </a:lnTo>
                <a:lnTo>
                  <a:pt x="10662" y="180175"/>
                </a:lnTo>
                <a:lnTo>
                  <a:pt x="7378" y="184609"/>
                </a:lnTo>
                <a:lnTo>
                  <a:pt x="4197" y="189549"/>
                </a:lnTo>
                <a:lnTo>
                  <a:pt x="1084" y="194827"/>
                </a:lnTo>
                <a:lnTo>
                  <a:pt x="0" y="199337"/>
                </a:lnTo>
                <a:lnTo>
                  <a:pt x="271" y="203337"/>
                </a:lnTo>
                <a:lnTo>
                  <a:pt x="1443" y="206995"/>
                </a:lnTo>
                <a:lnTo>
                  <a:pt x="4209" y="210427"/>
                </a:lnTo>
                <a:lnTo>
                  <a:pt x="8037" y="213706"/>
                </a:lnTo>
                <a:lnTo>
                  <a:pt x="12574" y="216885"/>
                </a:lnTo>
                <a:lnTo>
                  <a:pt x="18575" y="219996"/>
                </a:lnTo>
                <a:lnTo>
                  <a:pt x="25552" y="223062"/>
                </a:lnTo>
                <a:lnTo>
                  <a:pt x="33180" y="226099"/>
                </a:lnTo>
                <a:lnTo>
                  <a:pt x="49593" y="232118"/>
                </a:lnTo>
                <a:lnTo>
                  <a:pt x="58137" y="235113"/>
                </a:lnTo>
                <a:lnTo>
                  <a:pt x="67802" y="237109"/>
                </a:lnTo>
                <a:lnTo>
                  <a:pt x="78214" y="238440"/>
                </a:lnTo>
                <a:lnTo>
                  <a:pt x="89124" y="239327"/>
                </a:lnTo>
                <a:lnTo>
                  <a:pt x="101358" y="239918"/>
                </a:lnTo>
                <a:lnTo>
                  <a:pt x="128180" y="240576"/>
                </a:lnTo>
                <a:lnTo>
                  <a:pt x="141287" y="241743"/>
                </a:lnTo>
                <a:lnTo>
                  <a:pt x="153992" y="243513"/>
                </a:lnTo>
                <a:lnTo>
                  <a:pt x="166432" y="245686"/>
                </a:lnTo>
                <a:lnTo>
                  <a:pt x="177701" y="247134"/>
                </a:lnTo>
                <a:lnTo>
                  <a:pt x="188191" y="248100"/>
                </a:lnTo>
                <a:lnTo>
                  <a:pt x="198160" y="248744"/>
                </a:lnTo>
                <a:lnTo>
                  <a:pt x="206791" y="250164"/>
                </a:lnTo>
                <a:lnTo>
                  <a:pt x="214529" y="252105"/>
                </a:lnTo>
                <a:lnTo>
                  <a:pt x="221672" y="254390"/>
                </a:lnTo>
                <a:lnTo>
                  <a:pt x="227427" y="255914"/>
                </a:lnTo>
                <a:lnTo>
                  <a:pt x="232255" y="256930"/>
                </a:lnTo>
                <a:lnTo>
                  <a:pt x="244889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5" name="SMARTInkAnnotation655"/>
          <p:cNvSpPr/>
          <p:nvPr/>
        </p:nvSpPr>
        <p:spPr>
          <a:xfrm>
            <a:off x="2152055" y="4313039"/>
            <a:ext cx="53057" cy="267892"/>
          </a:xfrm>
          <a:custGeom>
            <a:avLst/>
            <a:gdLst/>
            <a:ahLst/>
            <a:cxnLst/>
            <a:rect l="0" t="0" r="0" b="0"/>
            <a:pathLst>
              <a:path w="53057" h="267892">
                <a:moveTo>
                  <a:pt x="0" y="0"/>
                </a:moveTo>
                <a:lnTo>
                  <a:pt x="0" y="12429"/>
                </a:lnTo>
                <a:lnTo>
                  <a:pt x="992" y="15231"/>
                </a:lnTo>
                <a:lnTo>
                  <a:pt x="2646" y="18092"/>
                </a:lnTo>
                <a:lnTo>
                  <a:pt x="4740" y="20991"/>
                </a:lnTo>
                <a:lnTo>
                  <a:pt x="7129" y="24908"/>
                </a:lnTo>
                <a:lnTo>
                  <a:pt x="9713" y="29503"/>
                </a:lnTo>
                <a:lnTo>
                  <a:pt x="12428" y="34552"/>
                </a:lnTo>
                <a:lnTo>
                  <a:pt x="15231" y="40894"/>
                </a:lnTo>
                <a:lnTo>
                  <a:pt x="18091" y="48099"/>
                </a:lnTo>
                <a:lnTo>
                  <a:pt x="23915" y="64041"/>
                </a:lnTo>
                <a:lnTo>
                  <a:pt x="29811" y="81049"/>
                </a:lnTo>
                <a:lnTo>
                  <a:pt x="32772" y="90743"/>
                </a:lnTo>
                <a:lnTo>
                  <a:pt x="41681" y="122357"/>
                </a:lnTo>
                <a:lnTo>
                  <a:pt x="47629" y="141694"/>
                </a:lnTo>
                <a:lnTo>
                  <a:pt x="49612" y="151017"/>
                </a:lnTo>
                <a:lnTo>
                  <a:pt x="50934" y="160209"/>
                </a:lnTo>
                <a:lnTo>
                  <a:pt x="51815" y="169314"/>
                </a:lnTo>
                <a:lnTo>
                  <a:pt x="52403" y="178360"/>
                </a:lnTo>
                <a:lnTo>
                  <a:pt x="52795" y="187368"/>
                </a:lnTo>
                <a:lnTo>
                  <a:pt x="53056" y="196349"/>
                </a:lnTo>
                <a:lnTo>
                  <a:pt x="52237" y="204322"/>
                </a:lnTo>
                <a:lnTo>
                  <a:pt x="50700" y="211621"/>
                </a:lnTo>
                <a:lnTo>
                  <a:pt x="48683" y="218471"/>
                </a:lnTo>
                <a:lnTo>
                  <a:pt x="47338" y="225023"/>
                </a:lnTo>
                <a:lnTo>
                  <a:pt x="46441" y="231374"/>
                </a:lnTo>
                <a:lnTo>
                  <a:pt x="45844" y="237593"/>
                </a:lnTo>
                <a:lnTo>
                  <a:pt x="45445" y="242731"/>
                </a:lnTo>
                <a:lnTo>
                  <a:pt x="45002" y="251087"/>
                </a:lnTo>
                <a:lnTo>
                  <a:pt x="44805" y="258107"/>
                </a:lnTo>
                <a:lnTo>
                  <a:pt x="44648" y="2678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6" name="SMARTInkAnnotation656"/>
          <p:cNvSpPr/>
          <p:nvPr/>
        </p:nvSpPr>
        <p:spPr>
          <a:xfrm>
            <a:off x="2080617" y="4313194"/>
            <a:ext cx="232137" cy="223088"/>
          </a:xfrm>
          <a:custGeom>
            <a:avLst/>
            <a:gdLst/>
            <a:ahLst/>
            <a:cxnLst/>
            <a:rect l="0" t="0" r="0" b="0"/>
            <a:pathLst>
              <a:path w="232137" h="223088">
                <a:moveTo>
                  <a:pt x="0" y="80212"/>
                </a:moveTo>
                <a:lnTo>
                  <a:pt x="0" y="71391"/>
                </a:lnTo>
                <a:lnTo>
                  <a:pt x="4741" y="71315"/>
                </a:lnTo>
                <a:lnTo>
                  <a:pt x="17169" y="71292"/>
                </a:lnTo>
                <a:lnTo>
                  <a:pt x="22360" y="72281"/>
                </a:lnTo>
                <a:lnTo>
                  <a:pt x="27805" y="73932"/>
                </a:lnTo>
                <a:lnTo>
                  <a:pt x="33420" y="76026"/>
                </a:lnTo>
                <a:lnTo>
                  <a:pt x="40139" y="77421"/>
                </a:lnTo>
                <a:lnTo>
                  <a:pt x="47596" y="78352"/>
                </a:lnTo>
                <a:lnTo>
                  <a:pt x="55543" y="78972"/>
                </a:lnTo>
                <a:lnTo>
                  <a:pt x="63818" y="79385"/>
                </a:lnTo>
                <a:lnTo>
                  <a:pt x="80950" y="79845"/>
                </a:lnTo>
                <a:lnTo>
                  <a:pt x="129256" y="80180"/>
                </a:lnTo>
                <a:lnTo>
                  <a:pt x="135780" y="79198"/>
                </a:lnTo>
                <a:lnTo>
                  <a:pt x="142114" y="77552"/>
                </a:lnTo>
                <a:lnTo>
                  <a:pt x="148321" y="75462"/>
                </a:lnTo>
                <a:lnTo>
                  <a:pt x="154443" y="74069"/>
                </a:lnTo>
                <a:lnTo>
                  <a:pt x="160509" y="73140"/>
                </a:lnTo>
                <a:lnTo>
                  <a:pt x="166537" y="72521"/>
                </a:lnTo>
                <a:lnTo>
                  <a:pt x="171548" y="71116"/>
                </a:lnTo>
                <a:lnTo>
                  <a:pt x="175881" y="69187"/>
                </a:lnTo>
                <a:lnTo>
                  <a:pt x="179762" y="66909"/>
                </a:lnTo>
                <a:lnTo>
                  <a:pt x="186720" y="61732"/>
                </a:lnTo>
                <a:lnTo>
                  <a:pt x="189964" y="58962"/>
                </a:lnTo>
                <a:lnTo>
                  <a:pt x="193119" y="55132"/>
                </a:lnTo>
                <a:lnTo>
                  <a:pt x="196215" y="50593"/>
                </a:lnTo>
                <a:lnTo>
                  <a:pt x="199271" y="45583"/>
                </a:lnTo>
                <a:lnTo>
                  <a:pt x="202300" y="41251"/>
                </a:lnTo>
                <a:lnTo>
                  <a:pt x="205312" y="37371"/>
                </a:lnTo>
                <a:lnTo>
                  <a:pt x="211304" y="30414"/>
                </a:lnTo>
                <a:lnTo>
                  <a:pt x="217275" y="24014"/>
                </a:lnTo>
                <a:lnTo>
                  <a:pt x="219264" y="20919"/>
                </a:lnTo>
                <a:lnTo>
                  <a:pt x="221474" y="14833"/>
                </a:lnTo>
                <a:lnTo>
                  <a:pt x="225102" y="8822"/>
                </a:lnTo>
                <a:lnTo>
                  <a:pt x="232049" y="0"/>
                </a:lnTo>
                <a:lnTo>
                  <a:pt x="232136" y="4632"/>
                </a:lnTo>
                <a:lnTo>
                  <a:pt x="231156" y="7997"/>
                </a:lnTo>
                <a:lnTo>
                  <a:pt x="229510" y="12225"/>
                </a:lnTo>
                <a:lnTo>
                  <a:pt x="227420" y="17028"/>
                </a:lnTo>
                <a:lnTo>
                  <a:pt x="226028" y="23207"/>
                </a:lnTo>
                <a:lnTo>
                  <a:pt x="225099" y="30302"/>
                </a:lnTo>
                <a:lnTo>
                  <a:pt x="224480" y="38009"/>
                </a:lnTo>
                <a:lnTo>
                  <a:pt x="223075" y="45131"/>
                </a:lnTo>
                <a:lnTo>
                  <a:pt x="221146" y="51864"/>
                </a:lnTo>
                <a:lnTo>
                  <a:pt x="218869" y="58337"/>
                </a:lnTo>
                <a:lnTo>
                  <a:pt x="217350" y="65629"/>
                </a:lnTo>
                <a:lnTo>
                  <a:pt x="216337" y="73466"/>
                </a:lnTo>
                <a:lnTo>
                  <a:pt x="215662" y="81668"/>
                </a:lnTo>
                <a:lnTo>
                  <a:pt x="215212" y="91105"/>
                </a:lnTo>
                <a:lnTo>
                  <a:pt x="214713" y="112173"/>
                </a:lnTo>
                <a:lnTo>
                  <a:pt x="214313" y="22308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7" name="SMARTInkAnnotation657"/>
          <p:cNvSpPr/>
          <p:nvPr/>
        </p:nvSpPr>
        <p:spPr>
          <a:xfrm>
            <a:off x="2303859" y="4421580"/>
            <a:ext cx="142876" cy="221859"/>
          </a:xfrm>
          <a:custGeom>
            <a:avLst/>
            <a:gdLst/>
            <a:ahLst/>
            <a:cxnLst/>
            <a:rect l="0" t="0" r="0" b="0"/>
            <a:pathLst>
              <a:path w="142876" h="221859">
                <a:moveTo>
                  <a:pt x="0" y="34334"/>
                </a:moveTo>
                <a:lnTo>
                  <a:pt x="0" y="21032"/>
                </a:lnTo>
                <a:lnTo>
                  <a:pt x="993" y="18520"/>
                </a:lnTo>
                <a:lnTo>
                  <a:pt x="4741" y="13084"/>
                </a:lnTo>
                <a:lnTo>
                  <a:pt x="7130" y="11238"/>
                </a:lnTo>
                <a:lnTo>
                  <a:pt x="9714" y="10007"/>
                </a:lnTo>
                <a:lnTo>
                  <a:pt x="12429" y="9186"/>
                </a:lnTo>
                <a:lnTo>
                  <a:pt x="15232" y="7647"/>
                </a:lnTo>
                <a:lnTo>
                  <a:pt x="18092" y="5628"/>
                </a:lnTo>
                <a:lnTo>
                  <a:pt x="20991" y="3291"/>
                </a:lnTo>
                <a:lnTo>
                  <a:pt x="24908" y="1732"/>
                </a:lnTo>
                <a:lnTo>
                  <a:pt x="29504" y="693"/>
                </a:lnTo>
                <a:lnTo>
                  <a:pt x="34553" y="0"/>
                </a:lnTo>
                <a:lnTo>
                  <a:pt x="39902" y="531"/>
                </a:lnTo>
                <a:lnTo>
                  <a:pt x="45453" y="1877"/>
                </a:lnTo>
                <a:lnTo>
                  <a:pt x="51138" y="3766"/>
                </a:lnTo>
                <a:lnTo>
                  <a:pt x="55920" y="5026"/>
                </a:lnTo>
                <a:lnTo>
                  <a:pt x="60101" y="5865"/>
                </a:lnTo>
                <a:lnTo>
                  <a:pt x="63880" y="6425"/>
                </a:lnTo>
                <a:lnTo>
                  <a:pt x="67391" y="7791"/>
                </a:lnTo>
                <a:lnTo>
                  <a:pt x="70725" y="9693"/>
                </a:lnTo>
                <a:lnTo>
                  <a:pt x="73939" y="11954"/>
                </a:lnTo>
                <a:lnTo>
                  <a:pt x="78066" y="14453"/>
                </a:lnTo>
                <a:lnTo>
                  <a:pt x="82802" y="17111"/>
                </a:lnTo>
                <a:lnTo>
                  <a:pt x="87944" y="19876"/>
                </a:lnTo>
                <a:lnTo>
                  <a:pt x="91372" y="22711"/>
                </a:lnTo>
                <a:lnTo>
                  <a:pt x="93656" y="25593"/>
                </a:lnTo>
                <a:lnTo>
                  <a:pt x="99519" y="37036"/>
                </a:lnTo>
                <a:lnTo>
                  <a:pt x="102064" y="42088"/>
                </a:lnTo>
                <a:lnTo>
                  <a:pt x="103762" y="46449"/>
                </a:lnTo>
                <a:lnTo>
                  <a:pt x="104893" y="50348"/>
                </a:lnTo>
                <a:lnTo>
                  <a:pt x="105648" y="53939"/>
                </a:lnTo>
                <a:lnTo>
                  <a:pt x="105158" y="58319"/>
                </a:lnTo>
                <a:lnTo>
                  <a:pt x="103840" y="63222"/>
                </a:lnTo>
                <a:lnTo>
                  <a:pt x="101969" y="68476"/>
                </a:lnTo>
                <a:lnTo>
                  <a:pt x="100722" y="73962"/>
                </a:lnTo>
                <a:lnTo>
                  <a:pt x="99890" y="79604"/>
                </a:lnTo>
                <a:lnTo>
                  <a:pt x="99336" y="85350"/>
                </a:lnTo>
                <a:lnTo>
                  <a:pt x="97974" y="90173"/>
                </a:lnTo>
                <a:lnTo>
                  <a:pt x="96074" y="94380"/>
                </a:lnTo>
                <a:lnTo>
                  <a:pt x="93815" y="98177"/>
                </a:lnTo>
                <a:lnTo>
                  <a:pt x="91317" y="102693"/>
                </a:lnTo>
                <a:lnTo>
                  <a:pt x="85895" y="113002"/>
                </a:lnTo>
                <a:lnTo>
                  <a:pt x="68424" y="147555"/>
                </a:lnTo>
                <a:lnTo>
                  <a:pt x="64468" y="153471"/>
                </a:lnTo>
                <a:lnTo>
                  <a:pt x="59846" y="159400"/>
                </a:lnTo>
                <a:lnTo>
                  <a:pt x="54780" y="165336"/>
                </a:lnTo>
                <a:lnTo>
                  <a:pt x="49418" y="170286"/>
                </a:lnTo>
                <a:lnTo>
                  <a:pt x="43860" y="174577"/>
                </a:lnTo>
                <a:lnTo>
                  <a:pt x="38170" y="178431"/>
                </a:lnTo>
                <a:lnTo>
                  <a:pt x="34376" y="182985"/>
                </a:lnTo>
                <a:lnTo>
                  <a:pt x="31847" y="188005"/>
                </a:lnTo>
                <a:lnTo>
                  <a:pt x="30161" y="193336"/>
                </a:lnTo>
                <a:lnTo>
                  <a:pt x="28045" y="197882"/>
                </a:lnTo>
                <a:lnTo>
                  <a:pt x="25642" y="201905"/>
                </a:lnTo>
                <a:lnTo>
                  <a:pt x="23048" y="205579"/>
                </a:lnTo>
                <a:lnTo>
                  <a:pt x="22311" y="208029"/>
                </a:lnTo>
                <a:lnTo>
                  <a:pt x="22812" y="209662"/>
                </a:lnTo>
                <a:lnTo>
                  <a:pt x="24137" y="210750"/>
                </a:lnTo>
                <a:lnTo>
                  <a:pt x="27006" y="211476"/>
                </a:lnTo>
                <a:lnTo>
                  <a:pt x="30902" y="211960"/>
                </a:lnTo>
                <a:lnTo>
                  <a:pt x="35485" y="212283"/>
                </a:lnTo>
                <a:lnTo>
                  <a:pt x="40524" y="213490"/>
                </a:lnTo>
                <a:lnTo>
                  <a:pt x="45867" y="215287"/>
                </a:lnTo>
                <a:lnTo>
                  <a:pt x="51414" y="217477"/>
                </a:lnTo>
                <a:lnTo>
                  <a:pt x="57097" y="218937"/>
                </a:lnTo>
                <a:lnTo>
                  <a:pt x="62869" y="219910"/>
                </a:lnTo>
                <a:lnTo>
                  <a:pt x="68702" y="220560"/>
                </a:lnTo>
                <a:lnTo>
                  <a:pt x="74575" y="220992"/>
                </a:lnTo>
                <a:lnTo>
                  <a:pt x="80475" y="221280"/>
                </a:lnTo>
                <a:lnTo>
                  <a:pt x="93313" y="221601"/>
                </a:lnTo>
                <a:lnTo>
                  <a:pt x="142875" y="22185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8" name="SMARTInkAnnotation658"/>
          <p:cNvSpPr/>
          <p:nvPr/>
        </p:nvSpPr>
        <p:spPr>
          <a:xfrm>
            <a:off x="2448463" y="4456291"/>
            <a:ext cx="139111" cy="149587"/>
          </a:xfrm>
          <a:custGeom>
            <a:avLst/>
            <a:gdLst/>
            <a:ahLst/>
            <a:cxnLst/>
            <a:rect l="0" t="0" r="0" b="0"/>
            <a:pathLst>
              <a:path w="139111" h="149587">
                <a:moveTo>
                  <a:pt x="51850" y="17482"/>
                </a:moveTo>
                <a:lnTo>
                  <a:pt x="51850" y="12742"/>
                </a:lnTo>
                <a:lnTo>
                  <a:pt x="50857" y="11346"/>
                </a:lnTo>
                <a:lnTo>
                  <a:pt x="49204" y="10414"/>
                </a:lnTo>
                <a:lnTo>
                  <a:pt x="44161" y="8921"/>
                </a:lnTo>
                <a:lnTo>
                  <a:pt x="43747" y="7806"/>
                </a:lnTo>
                <a:lnTo>
                  <a:pt x="43287" y="3921"/>
                </a:lnTo>
                <a:lnTo>
                  <a:pt x="43029" y="897"/>
                </a:lnTo>
                <a:lnTo>
                  <a:pt x="42000" y="472"/>
                </a:lnTo>
                <a:lnTo>
                  <a:pt x="38211" y="0"/>
                </a:lnTo>
                <a:lnTo>
                  <a:pt x="36804" y="867"/>
                </a:lnTo>
                <a:lnTo>
                  <a:pt x="35866" y="2436"/>
                </a:lnTo>
                <a:lnTo>
                  <a:pt x="35241" y="4475"/>
                </a:lnTo>
                <a:lnTo>
                  <a:pt x="33832" y="6827"/>
                </a:lnTo>
                <a:lnTo>
                  <a:pt x="31900" y="9386"/>
                </a:lnTo>
                <a:lnTo>
                  <a:pt x="29620" y="12085"/>
                </a:lnTo>
                <a:lnTo>
                  <a:pt x="28100" y="14876"/>
                </a:lnTo>
                <a:lnTo>
                  <a:pt x="27087" y="17730"/>
                </a:lnTo>
                <a:lnTo>
                  <a:pt x="26411" y="20623"/>
                </a:lnTo>
                <a:lnTo>
                  <a:pt x="24969" y="24537"/>
                </a:lnTo>
                <a:lnTo>
                  <a:pt x="23015" y="29131"/>
                </a:lnTo>
                <a:lnTo>
                  <a:pt x="18198" y="39527"/>
                </a:lnTo>
                <a:lnTo>
                  <a:pt x="4105" y="68243"/>
                </a:lnTo>
                <a:lnTo>
                  <a:pt x="2160" y="74143"/>
                </a:lnTo>
                <a:lnTo>
                  <a:pt x="864" y="80061"/>
                </a:lnTo>
                <a:lnTo>
                  <a:pt x="0" y="85990"/>
                </a:lnTo>
                <a:lnTo>
                  <a:pt x="416" y="92920"/>
                </a:lnTo>
                <a:lnTo>
                  <a:pt x="1685" y="100517"/>
                </a:lnTo>
                <a:lnTo>
                  <a:pt x="3524" y="108557"/>
                </a:lnTo>
                <a:lnTo>
                  <a:pt x="5741" y="114910"/>
                </a:lnTo>
                <a:lnTo>
                  <a:pt x="8212" y="120137"/>
                </a:lnTo>
                <a:lnTo>
                  <a:pt x="10852" y="124614"/>
                </a:lnTo>
                <a:lnTo>
                  <a:pt x="14596" y="128591"/>
                </a:lnTo>
                <a:lnTo>
                  <a:pt x="19076" y="132235"/>
                </a:lnTo>
                <a:lnTo>
                  <a:pt x="24047" y="135656"/>
                </a:lnTo>
                <a:lnTo>
                  <a:pt x="29346" y="138929"/>
                </a:lnTo>
                <a:lnTo>
                  <a:pt x="34863" y="142103"/>
                </a:lnTo>
                <a:lnTo>
                  <a:pt x="40525" y="145211"/>
                </a:lnTo>
                <a:lnTo>
                  <a:pt x="47276" y="147283"/>
                </a:lnTo>
                <a:lnTo>
                  <a:pt x="54754" y="148665"/>
                </a:lnTo>
                <a:lnTo>
                  <a:pt x="62715" y="149586"/>
                </a:lnTo>
                <a:lnTo>
                  <a:pt x="70007" y="149208"/>
                </a:lnTo>
                <a:lnTo>
                  <a:pt x="76853" y="147964"/>
                </a:lnTo>
                <a:lnTo>
                  <a:pt x="83401" y="146141"/>
                </a:lnTo>
                <a:lnTo>
                  <a:pt x="90743" y="142943"/>
                </a:lnTo>
                <a:lnTo>
                  <a:pt x="98615" y="138825"/>
                </a:lnTo>
                <a:lnTo>
                  <a:pt x="106839" y="134096"/>
                </a:lnTo>
                <a:lnTo>
                  <a:pt x="113314" y="129952"/>
                </a:lnTo>
                <a:lnTo>
                  <a:pt x="118623" y="126196"/>
                </a:lnTo>
                <a:lnTo>
                  <a:pt x="123154" y="122700"/>
                </a:lnTo>
                <a:lnTo>
                  <a:pt x="127167" y="118386"/>
                </a:lnTo>
                <a:lnTo>
                  <a:pt x="130835" y="113524"/>
                </a:lnTo>
                <a:lnTo>
                  <a:pt x="134272" y="108300"/>
                </a:lnTo>
                <a:lnTo>
                  <a:pt x="136564" y="102832"/>
                </a:lnTo>
                <a:lnTo>
                  <a:pt x="138091" y="97202"/>
                </a:lnTo>
                <a:lnTo>
                  <a:pt x="139110" y="91465"/>
                </a:lnTo>
                <a:lnTo>
                  <a:pt x="137804" y="86648"/>
                </a:lnTo>
                <a:lnTo>
                  <a:pt x="134950" y="82444"/>
                </a:lnTo>
                <a:lnTo>
                  <a:pt x="131062" y="78649"/>
                </a:lnTo>
                <a:lnTo>
                  <a:pt x="125494" y="75128"/>
                </a:lnTo>
                <a:lnTo>
                  <a:pt x="118805" y="71788"/>
                </a:lnTo>
                <a:lnTo>
                  <a:pt x="111369" y="68568"/>
                </a:lnTo>
                <a:lnTo>
                  <a:pt x="103436" y="65431"/>
                </a:lnTo>
                <a:lnTo>
                  <a:pt x="86683" y="59298"/>
                </a:lnTo>
                <a:lnTo>
                  <a:pt x="78048" y="57266"/>
                </a:lnTo>
                <a:lnTo>
                  <a:pt x="69315" y="55911"/>
                </a:lnTo>
                <a:lnTo>
                  <a:pt x="60517" y="55008"/>
                </a:lnTo>
                <a:lnTo>
                  <a:pt x="53659" y="54405"/>
                </a:lnTo>
                <a:lnTo>
                  <a:pt x="48095" y="54004"/>
                </a:lnTo>
                <a:lnTo>
                  <a:pt x="33990" y="532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9" name="SMARTInkAnnotation659"/>
          <p:cNvSpPr/>
          <p:nvPr/>
        </p:nvSpPr>
        <p:spPr>
          <a:xfrm>
            <a:off x="2616398" y="5214938"/>
            <a:ext cx="428594" cy="17860"/>
          </a:xfrm>
          <a:custGeom>
            <a:avLst/>
            <a:gdLst/>
            <a:ahLst/>
            <a:cxnLst/>
            <a:rect l="0" t="0" r="0" b="0"/>
            <a:pathLst>
              <a:path w="428594" h="17860">
                <a:moveTo>
                  <a:pt x="419696" y="0"/>
                </a:moveTo>
                <a:lnTo>
                  <a:pt x="427384" y="0"/>
                </a:lnTo>
                <a:lnTo>
                  <a:pt x="427798" y="991"/>
                </a:lnTo>
                <a:lnTo>
                  <a:pt x="428074" y="2645"/>
                </a:lnTo>
                <a:lnTo>
                  <a:pt x="428593" y="8561"/>
                </a:lnTo>
                <a:lnTo>
                  <a:pt x="416194" y="8897"/>
                </a:lnTo>
                <a:lnTo>
                  <a:pt x="329829" y="8929"/>
                </a:lnTo>
                <a:lnTo>
                  <a:pt x="321089" y="9921"/>
                </a:lnTo>
                <a:lnTo>
                  <a:pt x="312286" y="11575"/>
                </a:lnTo>
                <a:lnTo>
                  <a:pt x="303441" y="13669"/>
                </a:lnTo>
                <a:lnTo>
                  <a:pt x="293575" y="15066"/>
                </a:lnTo>
                <a:lnTo>
                  <a:pt x="283030" y="15997"/>
                </a:lnTo>
                <a:lnTo>
                  <a:pt x="272030" y="16618"/>
                </a:lnTo>
                <a:lnTo>
                  <a:pt x="249226" y="17307"/>
                </a:lnTo>
                <a:lnTo>
                  <a:pt x="175878" y="17810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0" name="SMARTInkAnnotation660"/>
          <p:cNvSpPr/>
          <p:nvPr/>
        </p:nvSpPr>
        <p:spPr>
          <a:xfrm>
            <a:off x="2529142" y="5107781"/>
            <a:ext cx="256922" cy="223243"/>
          </a:xfrm>
          <a:custGeom>
            <a:avLst/>
            <a:gdLst/>
            <a:ahLst/>
            <a:cxnLst/>
            <a:rect l="0" t="0" r="0" b="0"/>
            <a:pathLst>
              <a:path w="256922" h="223243">
                <a:moveTo>
                  <a:pt x="203342" y="0"/>
                </a:moveTo>
                <a:lnTo>
                  <a:pt x="198602" y="4740"/>
                </a:lnTo>
                <a:lnTo>
                  <a:pt x="196213" y="8121"/>
                </a:lnTo>
                <a:lnTo>
                  <a:pt x="193629" y="12359"/>
                </a:lnTo>
                <a:lnTo>
                  <a:pt x="190913" y="17169"/>
                </a:lnTo>
                <a:lnTo>
                  <a:pt x="187119" y="22360"/>
                </a:lnTo>
                <a:lnTo>
                  <a:pt x="182605" y="27805"/>
                </a:lnTo>
                <a:lnTo>
                  <a:pt x="177611" y="33419"/>
                </a:lnTo>
                <a:lnTo>
                  <a:pt x="173290" y="39147"/>
                </a:lnTo>
                <a:lnTo>
                  <a:pt x="169417" y="44949"/>
                </a:lnTo>
                <a:lnTo>
                  <a:pt x="165842" y="50803"/>
                </a:lnTo>
                <a:lnTo>
                  <a:pt x="161475" y="56689"/>
                </a:lnTo>
                <a:lnTo>
                  <a:pt x="156579" y="62597"/>
                </a:lnTo>
                <a:lnTo>
                  <a:pt x="151331" y="68521"/>
                </a:lnTo>
                <a:lnTo>
                  <a:pt x="137562" y="83039"/>
                </a:lnTo>
                <a:lnTo>
                  <a:pt x="129724" y="91079"/>
                </a:lnTo>
                <a:lnTo>
                  <a:pt x="121521" y="98423"/>
                </a:lnTo>
                <a:lnTo>
                  <a:pt x="113076" y="105302"/>
                </a:lnTo>
                <a:lnTo>
                  <a:pt x="104469" y="111874"/>
                </a:lnTo>
                <a:lnTo>
                  <a:pt x="95755" y="118238"/>
                </a:lnTo>
                <a:lnTo>
                  <a:pt x="78135" y="130603"/>
                </a:lnTo>
                <a:lnTo>
                  <a:pt x="70262" y="136678"/>
                </a:lnTo>
                <a:lnTo>
                  <a:pt x="63028" y="142712"/>
                </a:lnTo>
                <a:lnTo>
                  <a:pt x="56222" y="148720"/>
                </a:lnTo>
                <a:lnTo>
                  <a:pt x="48707" y="154709"/>
                </a:lnTo>
                <a:lnTo>
                  <a:pt x="40721" y="160686"/>
                </a:lnTo>
                <a:lnTo>
                  <a:pt x="32420" y="166655"/>
                </a:lnTo>
                <a:lnTo>
                  <a:pt x="25894" y="171627"/>
                </a:lnTo>
                <a:lnTo>
                  <a:pt x="20551" y="175934"/>
                </a:lnTo>
                <a:lnTo>
                  <a:pt x="15997" y="179797"/>
                </a:lnTo>
                <a:lnTo>
                  <a:pt x="8292" y="186735"/>
                </a:lnTo>
                <a:lnTo>
                  <a:pt x="4848" y="189975"/>
                </a:lnTo>
                <a:lnTo>
                  <a:pt x="2552" y="193126"/>
                </a:lnTo>
                <a:lnTo>
                  <a:pt x="0" y="199274"/>
                </a:lnTo>
                <a:lnTo>
                  <a:pt x="1305" y="202302"/>
                </a:lnTo>
                <a:lnTo>
                  <a:pt x="4158" y="205314"/>
                </a:lnTo>
                <a:lnTo>
                  <a:pt x="8045" y="208314"/>
                </a:lnTo>
                <a:lnTo>
                  <a:pt x="12621" y="211305"/>
                </a:lnTo>
                <a:lnTo>
                  <a:pt x="17656" y="214292"/>
                </a:lnTo>
                <a:lnTo>
                  <a:pt x="22996" y="217275"/>
                </a:lnTo>
                <a:lnTo>
                  <a:pt x="29533" y="219264"/>
                </a:lnTo>
                <a:lnTo>
                  <a:pt x="36868" y="220590"/>
                </a:lnTo>
                <a:lnTo>
                  <a:pt x="44735" y="221474"/>
                </a:lnTo>
                <a:lnTo>
                  <a:pt x="54940" y="221072"/>
                </a:lnTo>
                <a:lnTo>
                  <a:pt x="66704" y="219811"/>
                </a:lnTo>
                <a:lnTo>
                  <a:pt x="79508" y="217978"/>
                </a:lnTo>
                <a:lnTo>
                  <a:pt x="92013" y="216756"/>
                </a:lnTo>
                <a:lnTo>
                  <a:pt x="104318" y="215942"/>
                </a:lnTo>
                <a:lnTo>
                  <a:pt x="116490" y="215399"/>
                </a:lnTo>
                <a:lnTo>
                  <a:pt x="143244" y="214795"/>
                </a:lnTo>
                <a:lnTo>
                  <a:pt x="249843" y="214315"/>
                </a:lnTo>
                <a:lnTo>
                  <a:pt x="252202" y="215306"/>
                </a:lnTo>
                <a:lnTo>
                  <a:pt x="253775" y="216960"/>
                </a:lnTo>
                <a:lnTo>
                  <a:pt x="256921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1" name="SMARTInkAnnotation661"/>
          <p:cNvSpPr/>
          <p:nvPr/>
        </p:nvSpPr>
        <p:spPr>
          <a:xfrm>
            <a:off x="2080617" y="5089922"/>
            <a:ext cx="35720" cy="232173"/>
          </a:xfrm>
          <a:custGeom>
            <a:avLst/>
            <a:gdLst/>
            <a:ahLst/>
            <a:cxnLst/>
            <a:rect l="0" t="0" r="0" b="0"/>
            <a:pathLst>
              <a:path w="35720" h="232173">
                <a:moveTo>
                  <a:pt x="0" y="0"/>
                </a:moveTo>
                <a:lnTo>
                  <a:pt x="0" y="7689"/>
                </a:lnTo>
                <a:lnTo>
                  <a:pt x="992" y="9094"/>
                </a:lnTo>
                <a:lnTo>
                  <a:pt x="2646" y="11024"/>
                </a:lnTo>
                <a:lnTo>
                  <a:pt x="4741" y="13302"/>
                </a:lnTo>
                <a:lnTo>
                  <a:pt x="6137" y="16805"/>
                </a:lnTo>
                <a:lnTo>
                  <a:pt x="7068" y="21125"/>
                </a:lnTo>
                <a:lnTo>
                  <a:pt x="7689" y="25990"/>
                </a:lnTo>
                <a:lnTo>
                  <a:pt x="9095" y="31217"/>
                </a:lnTo>
                <a:lnTo>
                  <a:pt x="11024" y="36686"/>
                </a:lnTo>
                <a:lnTo>
                  <a:pt x="13302" y="42317"/>
                </a:lnTo>
                <a:lnTo>
                  <a:pt x="14822" y="48055"/>
                </a:lnTo>
                <a:lnTo>
                  <a:pt x="15834" y="53864"/>
                </a:lnTo>
                <a:lnTo>
                  <a:pt x="16509" y="59722"/>
                </a:lnTo>
                <a:lnTo>
                  <a:pt x="16959" y="66604"/>
                </a:lnTo>
                <a:lnTo>
                  <a:pt x="17259" y="74169"/>
                </a:lnTo>
                <a:lnTo>
                  <a:pt x="17460" y="82187"/>
                </a:lnTo>
                <a:lnTo>
                  <a:pt x="18585" y="90511"/>
                </a:lnTo>
                <a:lnTo>
                  <a:pt x="20328" y="99035"/>
                </a:lnTo>
                <a:lnTo>
                  <a:pt x="22481" y="107696"/>
                </a:lnTo>
                <a:lnTo>
                  <a:pt x="23917" y="116445"/>
                </a:lnTo>
                <a:lnTo>
                  <a:pt x="24874" y="125255"/>
                </a:lnTo>
                <a:lnTo>
                  <a:pt x="25513" y="134105"/>
                </a:lnTo>
                <a:lnTo>
                  <a:pt x="25938" y="142982"/>
                </a:lnTo>
                <a:lnTo>
                  <a:pt x="26411" y="160782"/>
                </a:lnTo>
                <a:lnTo>
                  <a:pt x="27529" y="168704"/>
                </a:lnTo>
                <a:lnTo>
                  <a:pt x="29267" y="175969"/>
                </a:lnTo>
                <a:lnTo>
                  <a:pt x="31418" y="182796"/>
                </a:lnTo>
                <a:lnTo>
                  <a:pt x="32851" y="189333"/>
                </a:lnTo>
                <a:lnTo>
                  <a:pt x="33807" y="195675"/>
                </a:lnTo>
                <a:lnTo>
                  <a:pt x="34445" y="201888"/>
                </a:lnTo>
                <a:lnTo>
                  <a:pt x="34869" y="207021"/>
                </a:lnTo>
                <a:lnTo>
                  <a:pt x="35152" y="211436"/>
                </a:lnTo>
                <a:lnTo>
                  <a:pt x="35467" y="218987"/>
                </a:lnTo>
                <a:lnTo>
                  <a:pt x="35719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2" name="SMARTInkAnnotation662"/>
          <p:cNvSpPr/>
          <p:nvPr/>
        </p:nvSpPr>
        <p:spPr>
          <a:xfrm>
            <a:off x="2080617" y="5125763"/>
            <a:ext cx="178595" cy="196332"/>
          </a:xfrm>
          <a:custGeom>
            <a:avLst/>
            <a:gdLst/>
            <a:ahLst/>
            <a:cxnLst/>
            <a:rect l="0" t="0" r="0" b="0"/>
            <a:pathLst>
              <a:path w="178595" h="196332">
                <a:moveTo>
                  <a:pt x="0" y="62385"/>
                </a:moveTo>
                <a:lnTo>
                  <a:pt x="4741" y="62385"/>
                </a:lnTo>
                <a:lnTo>
                  <a:pt x="7129" y="63377"/>
                </a:lnTo>
                <a:lnTo>
                  <a:pt x="16223" y="69514"/>
                </a:lnTo>
                <a:lnTo>
                  <a:pt x="20737" y="72098"/>
                </a:lnTo>
                <a:lnTo>
                  <a:pt x="25731" y="74814"/>
                </a:lnTo>
                <a:lnTo>
                  <a:pt x="31045" y="76624"/>
                </a:lnTo>
                <a:lnTo>
                  <a:pt x="36571" y="77831"/>
                </a:lnTo>
                <a:lnTo>
                  <a:pt x="42240" y="78636"/>
                </a:lnTo>
                <a:lnTo>
                  <a:pt x="48996" y="80164"/>
                </a:lnTo>
                <a:lnTo>
                  <a:pt x="56477" y="82175"/>
                </a:lnTo>
                <a:lnTo>
                  <a:pt x="64440" y="84508"/>
                </a:lnTo>
                <a:lnTo>
                  <a:pt x="72726" y="86064"/>
                </a:lnTo>
                <a:lnTo>
                  <a:pt x="81226" y="87101"/>
                </a:lnTo>
                <a:lnTo>
                  <a:pt x="89870" y="87791"/>
                </a:lnTo>
                <a:lnTo>
                  <a:pt x="98608" y="87260"/>
                </a:lnTo>
                <a:lnTo>
                  <a:pt x="107411" y="85914"/>
                </a:lnTo>
                <a:lnTo>
                  <a:pt x="116256" y="84024"/>
                </a:lnTo>
                <a:lnTo>
                  <a:pt x="123144" y="82764"/>
                </a:lnTo>
                <a:lnTo>
                  <a:pt x="128729" y="81925"/>
                </a:lnTo>
                <a:lnTo>
                  <a:pt x="133445" y="81365"/>
                </a:lnTo>
                <a:lnTo>
                  <a:pt x="138572" y="79007"/>
                </a:lnTo>
                <a:lnTo>
                  <a:pt x="143976" y="75451"/>
                </a:lnTo>
                <a:lnTo>
                  <a:pt x="149562" y="71096"/>
                </a:lnTo>
                <a:lnTo>
                  <a:pt x="154278" y="67200"/>
                </a:lnTo>
                <a:lnTo>
                  <a:pt x="158415" y="63611"/>
                </a:lnTo>
                <a:lnTo>
                  <a:pt x="162165" y="60225"/>
                </a:lnTo>
                <a:lnTo>
                  <a:pt x="168977" y="53819"/>
                </a:lnTo>
                <a:lnTo>
                  <a:pt x="172183" y="50721"/>
                </a:lnTo>
                <a:lnTo>
                  <a:pt x="174320" y="46672"/>
                </a:lnTo>
                <a:lnTo>
                  <a:pt x="175744" y="41988"/>
                </a:lnTo>
                <a:lnTo>
                  <a:pt x="176694" y="36881"/>
                </a:lnTo>
                <a:lnTo>
                  <a:pt x="176335" y="32483"/>
                </a:lnTo>
                <a:lnTo>
                  <a:pt x="175104" y="28560"/>
                </a:lnTo>
                <a:lnTo>
                  <a:pt x="173291" y="24952"/>
                </a:lnTo>
                <a:lnTo>
                  <a:pt x="172082" y="21555"/>
                </a:lnTo>
                <a:lnTo>
                  <a:pt x="171276" y="18297"/>
                </a:lnTo>
                <a:lnTo>
                  <a:pt x="170739" y="15134"/>
                </a:lnTo>
                <a:lnTo>
                  <a:pt x="169388" y="13025"/>
                </a:lnTo>
                <a:lnTo>
                  <a:pt x="167496" y="11619"/>
                </a:lnTo>
                <a:lnTo>
                  <a:pt x="165242" y="10682"/>
                </a:lnTo>
                <a:lnTo>
                  <a:pt x="163740" y="9064"/>
                </a:lnTo>
                <a:lnTo>
                  <a:pt x="162738" y="6994"/>
                </a:lnTo>
                <a:lnTo>
                  <a:pt x="161130" y="1283"/>
                </a:lnTo>
                <a:lnTo>
                  <a:pt x="160006" y="815"/>
                </a:lnTo>
                <a:lnTo>
                  <a:pt x="154676" y="155"/>
                </a:lnTo>
                <a:lnTo>
                  <a:pt x="153081" y="0"/>
                </a:lnTo>
                <a:lnTo>
                  <a:pt x="153648" y="952"/>
                </a:lnTo>
                <a:lnTo>
                  <a:pt x="159040" y="6962"/>
                </a:lnTo>
                <a:lnTo>
                  <a:pt x="159605" y="7577"/>
                </a:lnTo>
                <a:lnTo>
                  <a:pt x="160233" y="10906"/>
                </a:lnTo>
                <a:lnTo>
                  <a:pt x="160512" y="15693"/>
                </a:lnTo>
                <a:lnTo>
                  <a:pt x="160635" y="21128"/>
                </a:lnTo>
                <a:lnTo>
                  <a:pt x="161661" y="23966"/>
                </a:lnTo>
                <a:lnTo>
                  <a:pt x="165446" y="29766"/>
                </a:lnTo>
                <a:lnTo>
                  <a:pt x="166852" y="33694"/>
                </a:lnTo>
                <a:lnTo>
                  <a:pt x="167789" y="38297"/>
                </a:lnTo>
                <a:lnTo>
                  <a:pt x="168414" y="43350"/>
                </a:lnTo>
                <a:lnTo>
                  <a:pt x="168831" y="48703"/>
                </a:lnTo>
                <a:lnTo>
                  <a:pt x="169109" y="54256"/>
                </a:lnTo>
                <a:lnTo>
                  <a:pt x="169294" y="59942"/>
                </a:lnTo>
                <a:lnTo>
                  <a:pt x="169555" y="82167"/>
                </a:lnTo>
                <a:lnTo>
                  <a:pt x="168599" y="90455"/>
                </a:lnTo>
                <a:lnTo>
                  <a:pt x="166970" y="98958"/>
                </a:lnTo>
                <a:lnTo>
                  <a:pt x="164891" y="107603"/>
                </a:lnTo>
                <a:lnTo>
                  <a:pt x="163506" y="115351"/>
                </a:lnTo>
                <a:lnTo>
                  <a:pt x="162582" y="122500"/>
                </a:lnTo>
                <a:lnTo>
                  <a:pt x="161966" y="129251"/>
                </a:lnTo>
                <a:lnTo>
                  <a:pt x="161556" y="136728"/>
                </a:lnTo>
                <a:lnTo>
                  <a:pt x="161100" y="152973"/>
                </a:lnTo>
                <a:lnTo>
                  <a:pt x="161970" y="160480"/>
                </a:lnTo>
                <a:lnTo>
                  <a:pt x="163542" y="167469"/>
                </a:lnTo>
                <a:lnTo>
                  <a:pt x="165583" y="174114"/>
                </a:lnTo>
                <a:lnTo>
                  <a:pt x="166943" y="179534"/>
                </a:lnTo>
                <a:lnTo>
                  <a:pt x="167850" y="184141"/>
                </a:lnTo>
                <a:lnTo>
                  <a:pt x="169558" y="195617"/>
                </a:lnTo>
                <a:lnTo>
                  <a:pt x="172263" y="196014"/>
                </a:lnTo>
                <a:lnTo>
                  <a:pt x="178594" y="1963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" name="SMARTInkAnnotation663"/>
          <p:cNvSpPr/>
          <p:nvPr/>
        </p:nvSpPr>
        <p:spPr>
          <a:xfrm>
            <a:off x="2259887" y="5197078"/>
            <a:ext cx="151130" cy="223120"/>
          </a:xfrm>
          <a:custGeom>
            <a:avLst/>
            <a:gdLst/>
            <a:ahLst/>
            <a:cxnLst/>
            <a:rect l="0" t="0" r="0" b="0"/>
            <a:pathLst>
              <a:path w="151130" h="223120">
                <a:moveTo>
                  <a:pt x="26113" y="0"/>
                </a:moveTo>
                <a:lnTo>
                  <a:pt x="26113" y="4740"/>
                </a:lnTo>
                <a:lnTo>
                  <a:pt x="27105" y="6137"/>
                </a:lnTo>
                <a:lnTo>
                  <a:pt x="28759" y="7068"/>
                </a:lnTo>
                <a:lnTo>
                  <a:pt x="30853" y="7689"/>
                </a:lnTo>
                <a:lnTo>
                  <a:pt x="32250" y="9094"/>
                </a:lnTo>
                <a:lnTo>
                  <a:pt x="33181" y="11024"/>
                </a:lnTo>
                <a:lnTo>
                  <a:pt x="33801" y="13302"/>
                </a:lnTo>
                <a:lnTo>
                  <a:pt x="36199" y="15814"/>
                </a:lnTo>
                <a:lnTo>
                  <a:pt x="39783" y="18480"/>
                </a:lnTo>
                <a:lnTo>
                  <a:pt x="44156" y="21250"/>
                </a:lnTo>
                <a:lnTo>
                  <a:pt x="48063" y="25080"/>
                </a:lnTo>
                <a:lnTo>
                  <a:pt x="51660" y="29619"/>
                </a:lnTo>
                <a:lnTo>
                  <a:pt x="55051" y="34629"/>
                </a:lnTo>
                <a:lnTo>
                  <a:pt x="58303" y="38961"/>
                </a:lnTo>
                <a:lnTo>
                  <a:pt x="61464" y="42841"/>
                </a:lnTo>
                <a:lnTo>
                  <a:pt x="64563" y="46420"/>
                </a:lnTo>
                <a:lnTo>
                  <a:pt x="68614" y="49798"/>
                </a:lnTo>
                <a:lnTo>
                  <a:pt x="73298" y="53043"/>
                </a:lnTo>
                <a:lnTo>
                  <a:pt x="78406" y="56198"/>
                </a:lnTo>
                <a:lnTo>
                  <a:pt x="82803" y="59293"/>
                </a:lnTo>
                <a:lnTo>
                  <a:pt x="86727" y="62349"/>
                </a:lnTo>
                <a:lnTo>
                  <a:pt x="90334" y="65379"/>
                </a:lnTo>
                <a:lnTo>
                  <a:pt x="93732" y="69383"/>
                </a:lnTo>
                <a:lnTo>
                  <a:pt x="96989" y="74036"/>
                </a:lnTo>
                <a:lnTo>
                  <a:pt x="100153" y="79123"/>
                </a:lnTo>
                <a:lnTo>
                  <a:pt x="102262" y="83507"/>
                </a:lnTo>
                <a:lnTo>
                  <a:pt x="103668" y="87421"/>
                </a:lnTo>
                <a:lnTo>
                  <a:pt x="104605" y="91023"/>
                </a:lnTo>
                <a:lnTo>
                  <a:pt x="105230" y="95408"/>
                </a:lnTo>
                <a:lnTo>
                  <a:pt x="105647" y="100317"/>
                </a:lnTo>
                <a:lnTo>
                  <a:pt x="105925" y="105573"/>
                </a:lnTo>
                <a:lnTo>
                  <a:pt x="105117" y="110069"/>
                </a:lnTo>
                <a:lnTo>
                  <a:pt x="103587" y="114059"/>
                </a:lnTo>
                <a:lnTo>
                  <a:pt x="101575" y="117712"/>
                </a:lnTo>
                <a:lnTo>
                  <a:pt x="94003" y="132333"/>
                </a:lnTo>
                <a:lnTo>
                  <a:pt x="91216" y="136839"/>
                </a:lnTo>
                <a:lnTo>
                  <a:pt x="88367" y="140835"/>
                </a:lnTo>
                <a:lnTo>
                  <a:pt x="85475" y="144492"/>
                </a:lnTo>
                <a:lnTo>
                  <a:pt x="81563" y="148914"/>
                </a:lnTo>
                <a:lnTo>
                  <a:pt x="71924" y="159119"/>
                </a:lnTo>
                <a:lnTo>
                  <a:pt x="66576" y="163627"/>
                </a:lnTo>
                <a:lnTo>
                  <a:pt x="61025" y="167623"/>
                </a:lnTo>
                <a:lnTo>
                  <a:pt x="55341" y="171280"/>
                </a:lnTo>
                <a:lnTo>
                  <a:pt x="49567" y="174710"/>
                </a:lnTo>
                <a:lnTo>
                  <a:pt x="43733" y="177989"/>
                </a:lnTo>
                <a:lnTo>
                  <a:pt x="31960" y="184278"/>
                </a:lnTo>
                <a:lnTo>
                  <a:pt x="20112" y="190380"/>
                </a:lnTo>
                <a:lnTo>
                  <a:pt x="15167" y="193397"/>
                </a:lnTo>
                <a:lnTo>
                  <a:pt x="10878" y="196400"/>
                </a:lnTo>
                <a:lnTo>
                  <a:pt x="7027" y="199394"/>
                </a:lnTo>
                <a:lnTo>
                  <a:pt x="4459" y="202383"/>
                </a:lnTo>
                <a:lnTo>
                  <a:pt x="2747" y="205367"/>
                </a:lnTo>
                <a:lnTo>
                  <a:pt x="0" y="212546"/>
                </a:lnTo>
                <a:lnTo>
                  <a:pt x="1759" y="214127"/>
                </a:lnTo>
                <a:lnTo>
                  <a:pt x="4916" y="216173"/>
                </a:lnTo>
                <a:lnTo>
                  <a:pt x="9005" y="218529"/>
                </a:lnTo>
                <a:lnTo>
                  <a:pt x="12723" y="220100"/>
                </a:lnTo>
                <a:lnTo>
                  <a:pt x="16194" y="221147"/>
                </a:lnTo>
                <a:lnTo>
                  <a:pt x="19500" y="221845"/>
                </a:lnTo>
                <a:lnTo>
                  <a:pt x="23689" y="222311"/>
                </a:lnTo>
                <a:lnTo>
                  <a:pt x="28466" y="222621"/>
                </a:lnTo>
                <a:lnTo>
                  <a:pt x="33635" y="222829"/>
                </a:lnTo>
                <a:lnTo>
                  <a:pt x="55131" y="223119"/>
                </a:lnTo>
                <a:lnTo>
                  <a:pt x="63318" y="222168"/>
                </a:lnTo>
                <a:lnTo>
                  <a:pt x="71752" y="220542"/>
                </a:lnTo>
                <a:lnTo>
                  <a:pt x="80352" y="218466"/>
                </a:lnTo>
                <a:lnTo>
                  <a:pt x="88069" y="217081"/>
                </a:lnTo>
                <a:lnTo>
                  <a:pt x="95198" y="216159"/>
                </a:lnTo>
                <a:lnTo>
                  <a:pt x="101935" y="215543"/>
                </a:lnTo>
                <a:lnTo>
                  <a:pt x="108411" y="215133"/>
                </a:lnTo>
                <a:lnTo>
                  <a:pt x="120898" y="214677"/>
                </a:lnTo>
                <a:lnTo>
                  <a:pt x="137954" y="214384"/>
                </a:lnTo>
                <a:lnTo>
                  <a:pt x="151129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4" name="SMARTInkAnnotation664"/>
          <p:cNvSpPr/>
          <p:nvPr/>
        </p:nvSpPr>
        <p:spPr>
          <a:xfrm>
            <a:off x="2358078" y="5170289"/>
            <a:ext cx="139908" cy="191048"/>
          </a:xfrm>
          <a:custGeom>
            <a:avLst/>
            <a:gdLst/>
            <a:ahLst/>
            <a:cxnLst/>
            <a:rect l="0" t="0" r="0" b="0"/>
            <a:pathLst>
              <a:path w="139908" h="191048">
                <a:moveTo>
                  <a:pt x="61867" y="0"/>
                </a:moveTo>
                <a:lnTo>
                  <a:pt x="70688" y="0"/>
                </a:lnTo>
                <a:lnTo>
                  <a:pt x="66024" y="0"/>
                </a:lnTo>
                <a:lnTo>
                  <a:pt x="64638" y="992"/>
                </a:lnTo>
                <a:lnTo>
                  <a:pt x="63715" y="2646"/>
                </a:lnTo>
                <a:lnTo>
                  <a:pt x="63099" y="4740"/>
                </a:lnTo>
                <a:lnTo>
                  <a:pt x="59769" y="9713"/>
                </a:lnTo>
                <a:lnTo>
                  <a:pt x="57492" y="12429"/>
                </a:lnTo>
                <a:lnTo>
                  <a:pt x="53989" y="15231"/>
                </a:lnTo>
                <a:lnTo>
                  <a:pt x="49670" y="18092"/>
                </a:lnTo>
                <a:lnTo>
                  <a:pt x="44806" y="20991"/>
                </a:lnTo>
                <a:lnTo>
                  <a:pt x="40571" y="24907"/>
                </a:lnTo>
                <a:lnTo>
                  <a:pt x="36756" y="29503"/>
                </a:lnTo>
                <a:lnTo>
                  <a:pt x="33220" y="34552"/>
                </a:lnTo>
                <a:lnTo>
                  <a:pt x="28879" y="39902"/>
                </a:lnTo>
                <a:lnTo>
                  <a:pt x="24000" y="45453"/>
                </a:lnTo>
                <a:lnTo>
                  <a:pt x="18763" y="51138"/>
                </a:lnTo>
                <a:lnTo>
                  <a:pt x="14280" y="57905"/>
                </a:lnTo>
                <a:lnTo>
                  <a:pt x="10298" y="65392"/>
                </a:lnTo>
                <a:lnTo>
                  <a:pt x="6652" y="73360"/>
                </a:lnTo>
                <a:lnTo>
                  <a:pt x="4221" y="80656"/>
                </a:lnTo>
                <a:lnTo>
                  <a:pt x="2600" y="87506"/>
                </a:lnTo>
                <a:lnTo>
                  <a:pt x="1520" y="94056"/>
                </a:lnTo>
                <a:lnTo>
                  <a:pt x="800" y="101399"/>
                </a:lnTo>
                <a:lnTo>
                  <a:pt x="320" y="109272"/>
                </a:lnTo>
                <a:lnTo>
                  <a:pt x="0" y="117496"/>
                </a:lnTo>
                <a:lnTo>
                  <a:pt x="1771" y="125956"/>
                </a:lnTo>
                <a:lnTo>
                  <a:pt x="4936" y="134572"/>
                </a:lnTo>
                <a:lnTo>
                  <a:pt x="16225" y="158274"/>
                </a:lnTo>
                <a:lnTo>
                  <a:pt x="19533" y="165047"/>
                </a:lnTo>
                <a:lnTo>
                  <a:pt x="23722" y="170555"/>
                </a:lnTo>
                <a:lnTo>
                  <a:pt x="28500" y="175219"/>
                </a:lnTo>
                <a:lnTo>
                  <a:pt x="33669" y="179320"/>
                </a:lnTo>
                <a:lnTo>
                  <a:pt x="40092" y="183047"/>
                </a:lnTo>
                <a:lnTo>
                  <a:pt x="47351" y="186523"/>
                </a:lnTo>
                <a:lnTo>
                  <a:pt x="55166" y="189833"/>
                </a:lnTo>
                <a:lnTo>
                  <a:pt x="63352" y="191047"/>
                </a:lnTo>
                <a:lnTo>
                  <a:pt x="71788" y="190865"/>
                </a:lnTo>
                <a:lnTo>
                  <a:pt x="80387" y="189752"/>
                </a:lnTo>
                <a:lnTo>
                  <a:pt x="88104" y="188017"/>
                </a:lnTo>
                <a:lnTo>
                  <a:pt x="95234" y="185868"/>
                </a:lnTo>
                <a:lnTo>
                  <a:pt x="101971" y="183443"/>
                </a:lnTo>
                <a:lnTo>
                  <a:pt x="108447" y="179842"/>
                </a:lnTo>
                <a:lnTo>
                  <a:pt x="114749" y="175457"/>
                </a:lnTo>
                <a:lnTo>
                  <a:pt x="120934" y="170550"/>
                </a:lnTo>
                <a:lnTo>
                  <a:pt x="126050" y="166285"/>
                </a:lnTo>
                <a:lnTo>
                  <a:pt x="130452" y="162451"/>
                </a:lnTo>
                <a:lnTo>
                  <a:pt x="134380" y="158902"/>
                </a:lnTo>
                <a:lnTo>
                  <a:pt x="136998" y="153560"/>
                </a:lnTo>
                <a:lnTo>
                  <a:pt x="138743" y="147021"/>
                </a:lnTo>
                <a:lnTo>
                  <a:pt x="139907" y="139686"/>
                </a:lnTo>
                <a:lnTo>
                  <a:pt x="139691" y="132812"/>
                </a:lnTo>
                <a:lnTo>
                  <a:pt x="138554" y="126244"/>
                </a:lnTo>
                <a:lnTo>
                  <a:pt x="136804" y="119882"/>
                </a:lnTo>
                <a:lnTo>
                  <a:pt x="132214" y="104874"/>
                </a:lnTo>
                <a:lnTo>
                  <a:pt x="129601" y="96705"/>
                </a:lnTo>
                <a:lnTo>
                  <a:pt x="125875" y="90267"/>
                </a:lnTo>
                <a:lnTo>
                  <a:pt x="121406" y="84982"/>
                </a:lnTo>
                <a:lnTo>
                  <a:pt x="116443" y="80467"/>
                </a:lnTo>
                <a:lnTo>
                  <a:pt x="112142" y="75473"/>
                </a:lnTo>
                <a:lnTo>
                  <a:pt x="108282" y="70159"/>
                </a:lnTo>
                <a:lnTo>
                  <a:pt x="97586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5" name="SMARTInkAnnotation665"/>
          <p:cNvSpPr/>
          <p:nvPr/>
        </p:nvSpPr>
        <p:spPr>
          <a:xfrm>
            <a:off x="894377" y="4598790"/>
            <a:ext cx="148869" cy="232172"/>
          </a:xfrm>
          <a:custGeom>
            <a:avLst/>
            <a:gdLst/>
            <a:ahLst/>
            <a:cxnLst/>
            <a:rect l="0" t="0" r="0" b="0"/>
            <a:pathLst>
              <a:path w="148869" h="232172">
                <a:moveTo>
                  <a:pt x="132537" y="8929"/>
                </a:moveTo>
                <a:lnTo>
                  <a:pt x="132537" y="4189"/>
                </a:lnTo>
                <a:lnTo>
                  <a:pt x="131545" y="2792"/>
                </a:lnTo>
                <a:lnTo>
                  <a:pt x="129891" y="1861"/>
                </a:lnTo>
                <a:lnTo>
                  <a:pt x="124849" y="367"/>
                </a:lnTo>
                <a:lnTo>
                  <a:pt x="121513" y="163"/>
                </a:lnTo>
                <a:lnTo>
                  <a:pt x="116723" y="72"/>
                </a:lnTo>
                <a:lnTo>
                  <a:pt x="84901" y="0"/>
                </a:lnTo>
                <a:lnTo>
                  <a:pt x="81928" y="992"/>
                </a:lnTo>
                <a:lnTo>
                  <a:pt x="78954" y="2645"/>
                </a:lnTo>
                <a:lnTo>
                  <a:pt x="75979" y="4740"/>
                </a:lnTo>
                <a:lnTo>
                  <a:pt x="73004" y="6136"/>
                </a:lnTo>
                <a:lnTo>
                  <a:pt x="70028" y="7067"/>
                </a:lnTo>
                <a:lnTo>
                  <a:pt x="67052" y="7688"/>
                </a:lnTo>
                <a:lnTo>
                  <a:pt x="63083" y="9093"/>
                </a:lnTo>
                <a:lnTo>
                  <a:pt x="58453" y="11023"/>
                </a:lnTo>
                <a:lnTo>
                  <a:pt x="53382" y="13302"/>
                </a:lnTo>
                <a:lnTo>
                  <a:pt x="42456" y="18479"/>
                </a:lnTo>
                <a:lnTo>
                  <a:pt x="36764" y="21249"/>
                </a:lnTo>
                <a:lnTo>
                  <a:pt x="31978" y="24088"/>
                </a:lnTo>
                <a:lnTo>
                  <a:pt x="27794" y="26972"/>
                </a:lnTo>
                <a:lnTo>
                  <a:pt x="24013" y="29888"/>
                </a:lnTo>
                <a:lnTo>
                  <a:pt x="20500" y="32823"/>
                </a:lnTo>
                <a:lnTo>
                  <a:pt x="17166" y="35772"/>
                </a:lnTo>
                <a:lnTo>
                  <a:pt x="13951" y="38731"/>
                </a:lnTo>
                <a:lnTo>
                  <a:pt x="11808" y="41695"/>
                </a:lnTo>
                <a:lnTo>
                  <a:pt x="9426" y="47635"/>
                </a:lnTo>
                <a:lnTo>
                  <a:pt x="5722" y="53582"/>
                </a:lnTo>
                <a:lnTo>
                  <a:pt x="0" y="60744"/>
                </a:lnTo>
                <a:lnTo>
                  <a:pt x="523" y="62324"/>
                </a:lnTo>
                <a:lnTo>
                  <a:pt x="3749" y="66725"/>
                </a:lnTo>
                <a:lnTo>
                  <a:pt x="5999" y="69288"/>
                </a:lnTo>
                <a:lnTo>
                  <a:pt x="8491" y="71988"/>
                </a:lnTo>
                <a:lnTo>
                  <a:pt x="11144" y="74781"/>
                </a:lnTo>
                <a:lnTo>
                  <a:pt x="14898" y="76642"/>
                </a:lnTo>
                <a:lnTo>
                  <a:pt x="19384" y="77884"/>
                </a:lnTo>
                <a:lnTo>
                  <a:pt x="24359" y="78712"/>
                </a:lnTo>
                <a:lnTo>
                  <a:pt x="29661" y="80255"/>
                </a:lnTo>
                <a:lnTo>
                  <a:pt x="35179" y="82276"/>
                </a:lnTo>
                <a:lnTo>
                  <a:pt x="40843" y="84616"/>
                </a:lnTo>
                <a:lnTo>
                  <a:pt x="46603" y="87168"/>
                </a:lnTo>
                <a:lnTo>
                  <a:pt x="58295" y="92650"/>
                </a:lnTo>
                <a:lnTo>
                  <a:pt x="76033" y="101314"/>
                </a:lnTo>
                <a:lnTo>
                  <a:pt x="82962" y="104253"/>
                </a:lnTo>
                <a:lnTo>
                  <a:pt x="90557" y="107206"/>
                </a:lnTo>
                <a:lnTo>
                  <a:pt x="98597" y="110165"/>
                </a:lnTo>
                <a:lnTo>
                  <a:pt x="104950" y="113130"/>
                </a:lnTo>
                <a:lnTo>
                  <a:pt x="110177" y="116100"/>
                </a:lnTo>
                <a:lnTo>
                  <a:pt x="114654" y="119072"/>
                </a:lnTo>
                <a:lnTo>
                  <a:pt x="119623" y="122045"/>
                </a:lnTo>
                <a:lnTo>
                  <a:pt x="124920" y="125019"/>
                </a:lnTo>
                <a:lnTo>
                  <a:pt x="130435" y="127994"/>
                </a:lnTo>
                <a:lnTo>
                  <a:pt x="134112" y="131962"/>
                </a:lnTo>
                <a:lnTo>
                  <a:pt x="136564" y="136592"/>
                </a:lnTo>
                <a:lnTo>
                  <a:pt x="138198" y="141663"/>
                </a:lnTo>
                <a:lnTo>
                  <a:pt x="140280" y="146035"/>
                </a:lnTo>
                <a:lnTo>
                  <a:pt x="142660" y="149943"/>
                </a:lnTo>
                <a:lnTo>
                  <a:pt x="145239" y="153540"/>
                </a:lnTo>
                <a:lnTo>
                  <a:pt x="148104" y="160182"/>
                </a:lnTo>
                <a:lnTo>
                  <a:pt x="148868" y="163343"/>
                </a:lnTo>
                <a:lnTo>
                  <a:pt x="148385" y="166441"/>
                </a:lnTo>
                <a:lnTo>
                  <a:pt x="145203" y="172531"/>
                </a:lnTo>
                <a:lnTo>
                  <a:pt x="142966" y="176536"/>
                </a:lnTo>
                <a:lnTo>
                  <a:pt x="137833" y="186278"/>
                </a:lnTo>
                <a:lnTo>
                  <a:pt x="135076" y="190661"/>
                </a:lnTo>
                <a:lnTo>
                  <a:pt x="132245" y="194576"/>
                </a:lnTo>
                <a:lnTo>
                  <a:pt x="129366" y="198178"/>
                </a:lnTo>
                <a:lnTo>
                  <a:pt x="126454" y="200579"/>
                </a:lnTo>
                <a:lnTo>
                  <a:pt x="123521" y="202180"/>
                </a:lnTo>
                <a:lnTo>
                  <a:pt x="120573" y="203248"/>
                </a:lnTo>
                <a:lnTo>
                  <a:pt x="117616" y="204951"/>
                </a:lnTo>
                <a:lnTo>
                  <a:pt x="114652" y="207079"/>
                </a:lnTo>
                <a:lnTo>
                  <a:pt x="111684" y="209490"/>
                </a:lnTo>
                <a:lnTo>
                  <a:pt x="107721" y="212090"/>
                </a:lnTo>
                <a:lnTo>
                  <a:pt x="103094" y="214815"/>
                </a:lnTo>
                <a:lnTo>
                  <a:pt x="98026" y="217623"/>
                </a:lnTo>
                <a:lnTo>
                  <a:pt x="93655" y="219496"/>
                </a:lnTo>
                <a:lnTo>
                  <a:pt x="89748" y="220745"/>
                </a:lnTo>
                <a:lnTo>
                  <a:pt x="86152" y="221577"/>
                </a:lnTo>
                <a:lnTo>
                  <a:pt x="82762" y="222132"/>
                </a:lnTo>
                <a:lnTo>
                  <a:pt x="79510" y="222502"/>
                </a:lnTo>
                <a:lnTo>
                  <a:pt x="76350" y="222748"/>
                </a:lnTo>
                <a:lnTo>
                  <a:pt x="73251" y="223904"/>
                </a:lnTo>
                <a:lnTo>
                  <a:pt x="70192" y="225667"/>
                </a:lnTo>
                <a:lnTo>
                  <a:pt x="67161" y="227836"/>
                </a:lnTo>
                <a:lnTo>
                  <a:pt x="64149" y="229280"/>
                </a:lnTo>
                <a:lnTo>
                  <a:pt x="61148" y="230244"/>
                </a:lnTo>
                <a:lnTo>
                  <a:pt x="52170" y="23217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6" name="SMARTInkAnnotation666"/>
          <p:cNvSpPr/>
          <p:nvPr/>
        </p:nvSpPr>
        <p:spPr>
          <a:xfrm>
            <a:off x="1116222" y="4689479"/>
            <a:ext cx="160724" cy="140947"/>
          </a:xfrm>
          <a:custGeom>
            <a:avLst/>
            <a:gdLst/>
            <a:ahLst/>
            <a:cxnLst/>
            <a:rect l="0" t="0" r="0" b="0"/>
            <a:pathLst>
              <a:path w="160724" h="140947">
                <a:moveTo>
                  <a:pt x="71426" y="43255"/>
                </a:moveTo>
                <a:lnTo>
                  <a:pt x="71426" y="22006"/>
                </a:lnTo>
                <a:lnTo>
                  <a:pt x="70434" y="19167"/>
                </a:lnTo>
                <a:lnTo>
                  <a:pt x="68781" y="16282"/>
                </a:lnTo>
                <a:lnTo>
                  <a:pt x="66686" y="13367"/>
                </a:lnTo>
                <a:lnTo>
                  <a:pt x="64297" y="11424"/>
                </a:lnTo>
                <a:lnTo>
                  <a:pt x="61713" y="10128"/>
                </a:lnTo>
                <a:lnTo>
                  <a:pt x="58998" y="9264"/>
                </a:lnTo>
                <a:lnTo>
                  <a:pt x="56195" y="7696"/>
                </a:lnTo>
                <a:lnTo>
                  <a:pt x="53335" y="5659"/>
                </a:lnTo>
                <a:lnTo>
                  <a:pt x="50435" y="3309"/>
                </a:lnTo>
                <a:lnTo>
                  <a:pt x="47511" y="1742"/>
                </a:lnTo>
                <a:lnTo>
                  <a:pt x="44569" y="696"/>
                </a:lnTo>
                <a:lnTo>
                  <a:pt x="41615" y="0"/>
                </a:lnTo>
                <a:lnTo>
                  <a:pt x="37661" y="528"/>
                </a:lnTo>
                <a:lnTo>
                  <a:pt x="33041" y="1872"/>
                </a:lnTo>
                <a:lnTo>
                  <a:pt x="27977" y="3760"/>
                </a:lnTo>
                <a:lnTo>
                  <a:pt x="23609" y="5019"/>
                </a:lnTo>
                <a:lnTo>
                  <a:pt x="19704" y="5858"/>
                </a:lnTo>
                <a:lnTo>
                  <a:pt x="16109" y="6418"/>
                </a:lnTo>
                <a:lnTo>
                  <a:pt x="13712" y="7783"/>
                </a:lnTo>
                <a:lnTo>
                  <a:pt x="12114" y="9685"/>
                </a:lnTo>
                <a:lnTo>
                  <a:pt x="11049" y="11945"/>
                </a:lnTo>
                <a:lnTo>
                  <a:pt x="9347" y="14445"/>
                </a:lnTo>
                <a:lnTo>
                  <a:pt x="7220" y="17103"/>
                </a:lnTo>
                <a:lnTo>
                  <a:pt x="4809" y="19867"/>
                </a:lnTo>
                <a:lnTo>
                  <a:pt x="3203" y="23695"/>
                </a:lnTo>
                <a:lnTo>
                  <a:pt x="2131" y="28231"/>
                </a:lnTo>
                <a:lnTo>
                  <a:pt x="1417" y="33239"/>
                </a:lnTo>
                <a:lnTo>
                  <a:pt x="941" y="38562"/>
                </a:lnTo>
                <a:lnTo>
                  <a:pt x="624" y="44095"/>
                </a:lnTo>
                <a:lnTo>
                  <a:pt x="271" y="55535"/>
                </a:lnTo>
                <a:lnTo>
                  <a:pt x="5" y="87142"/>
                </a:lnTo>
                <a:lnTo>
                  <a:pt x="0" y="90372"/>
                </a:lnTo>
                <a:lnTo>
                  <a:pt x="988" y="93518"/>
                </a:lnTo>
                <a:lnTo>
                  <a:pt x="2640" y="96608"/>
                </a:lnTo>
                <a:lnTo>
                  <a:pt x="4733" y="99659"/>
                </a:lnTo>
                <a:lnTo>
                  <a:pt x="7120" y="101694"/>
                </a:lnTo>
                <a:lnTo>
                  <a:pt x="9704" y="103051"/>
                </a:lnTo>
                <a:lnTo>
                  <a:pt x="12419" y="103955"/>
                </a:lnTo>
                <a:lnTo>
                  <a:pt x="16213" y="104558"/>
                </a:lnTo>
                <a:lnTo>
                  <a:pt x="20727" y="104959"/>
                </a:lnTo>
                <a:lnTo>
                  <a:pt x="25721" y="105228"/>
                </a:lnTo>
                <a:lnTo>
                  <a:pt x="30042" y="104414"/>
                </a:lnTo>
                <a:lnTo>
                  <a:pt x="33915" y="102879"/>
                </a:lnTo>
                <a:lnTo>
                  <a:pt x="37489" y="100864"/>
                </a:lnTo>
                <a:lnTo>
                  <a:pt x="41856" y="97536"/>
                </a:lnTo>
                <a:lnTo>
                  <a:pt x="46752" y="93333"/>
                </a:lnTo>
                <a:lnTo>
                  <a:pt x="56491" y="84364"/>
                </a:lnTo>
                <a:lnTo>
                  <a:pt x="64127" y="77070"/>
                </a:lnTo>
                <a:lnTo>
                  <a:pt x="78745" y="62645"/>
                </a:lnTo>
                <a:lnTo>
                  <a:pt x="82258" y="58166"/>
                </a:lnTo>
                <a:lnTo>
                  <a:pt x="84601" y="54189"/>
                </a:lnTo>
                <a:lnTo>
                  <a:pt x="86162" y="50544"/>
                </a:lnTo>
                <a:lnTo>
                  <a:pt x="90543" y="41204"/>
                </a:lnTo>
                <a:lnTo>
                  <a:pt x="93101" y="35934"/>
                </a:lnTo>
                <a:lnTo>
                  <a:pt x="94806" y="31429"/>
                </a:lnTo>
                <a:lnTo>
                  <a:pt x="95942" y="27434"/>
                </a:lnTo>
                <a:lnTo>
                  <a:pt x="96700" y="23778"/>
                </a:lnTo>
                <a:lnTo>
                  <a:pt x="97205" y="20348"/>
                </a:lnTo>
                <a:lnTo>
                  <a:pt x="97542" y="17070"/>
                </a:lnTo>
                <a:lnTo>
                  <a:pt x="98204" y="7702"/>
                </a:lnTo>
                <a:lnTo>
                  <a:pt x="98215" y="33272"/>
                </a:lnTo>
                <a:lnTo>
                  <a:pt x="99207" y="38584"/>
                </a:lnTo>
                <a:lnTo>
                  <a:pt x="100861" y="44110"/>
                </a:lnTo>
                <a:lnTo>
                  <a:pt x="102956" y="49778"/>
                </a:lnTo>
                <a:lnTo>
                  <a:pt x="104352" y="55541"/>
                </a:lnTo>
                <a:lnTo>
                  <a:pt x="105283" y="61368"/>
                </a:lnTo>
                <a:lnTo>
                  <a:pt x="105904" y="67237"/>
                </a:lnTo>
                <a:lnTo>
                  <a:pt x="106318" y="73134"/>
                </a:lnTo>
                <a:lnTo>
                  <a:pt x="106593" y="79049"/>
                </a:lnTo>
                <a:lnTo>
                  <a:pt x="106777" y="84978"/>
                </a:lnTo>
                <a:lnTo>
                  <a:pt x="107892" y="90914"/>
                </a:lnTo>
                <a:lnTo>
                  <a:pt x="109628" y="96856"/>
                </a:lnTo>
                <a:lnTo>
                  <a:pt x="111777" y="102802"/>
                </a:lnTo>
                <a:lnTo>
                  <a:pt x="113209" y="107758"/>
                </a:lnTo>
                <a:lnTo>
                  <a:pt x="114165" y="112053"/>
                </a:lnTo>
                <a:lnTo>
                  <a:pt x="114801" y="115910"/>
                </a:lnTo>
                <a:lnTo>
                  <a:pt x="116218" y="119472"/>
                </a:lnTo>
                <a:lnTo>
                  <a:pt x="118155" y="122841"/>
                </a:lnTo>
                <a:lnTo>
                  <a:pt x="120438" y="126078"/>
                </a:lnTo>
                <a:lnTo>
                  <a:pt x="122952" y="129228"/>
                </a:lnTo>
                <a:lnTo>
                  <a:pt x="125621" y="132321"/>
                </a:lnTo>
                <a:lnTo>
                  <a:pt x="128392" y="135375"/>
                </a:lnTo>
                <a:lnTo>
                  <a:pt x="131232" y="137410"/>
                </a:lnTo>
                <a:lnTo>
                  <a:pt x="134117" y="138768"/>
                </a:lnTo>
                <a:lnTo>
                  <a:pt x="137033" y="139673"/>
                </a:lnTo>
                <a:lnTo>
                  <a:pt x="139969" y="140275"/>
                </a:lnTo>
                <a:lnTo>
                  <a:pt x="142918" y="140678"/>
                </a:lnTo>
                <a:lnTo>
                  <a:pt x="145877" y="140946"/>
                </a:lnTo>
                <a:lnTo>
                  <a:pt x="148841" y="140133"/>
                </a:lnTo>
                <a:lnTo>
                  <a:pt x="151809" y="138598"/>
                </a:lnTo>
                <a:lnTo>
                  <a:pt x="160723" y="13255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7" name="SMARTInkAnnotation667"/>
          <p:cNvSpPr/>
          <p:nvPr/>
        </p:nvSpPr>
        <p:spPr>
          <a:xfrm>
            <a:off x="1343238" y="4625610"/>
            <a:ext cx="23005" cy="196422"/>
          </a:xfrm>
          <a:custGeom>
            <a:avLst/>
            <a:gdLst/>
            <a:ahLst/>
            <a:cxnLst/>
            <a:rect l="0" t="0" r="0" b="0"/>
            <a:pathLst>
              <a:path w="23005" h="196422">
                <a:moveTo>
                  <a:pt x="5145" y="8898"/>
                </a:moveTo>
                <a:lnTo>
                  <a:pt x="5145" y="0"/>
                </a:lnTo>
                <a:lnTo>
                  <a:pt x="5145" y="25700"/>
                </a:lnTo>
                <a:lnTo>
                  <a:pt x="4153" y="32006"/>
                </a:lnTo>
                <a:lnTo>
                  <a:pt x="2499" y="39186"/>
                </a:lnTo>
                <a:lnTo>
                  <a:pt x="405" y="46949"/>
                </a:lnTo>
                <a:lnTo>
                  <a:pt x="0" y="55101"/>
                </a:lnTo>
                <a:lnTo>
                  <a:pt x="723" y="63513"/>
                </a:lnTo>
                <a:lnTo>
                  <a:pt x="2197" y="72096"/>
                </a:lnTo>
                <a:lnTo>
                  <a:pt x="3180" y="80796"/>
                </a:lnTo>
                <a:lnTo>
                  <a:pt x="3835" y="89572"/>
                </a:lnTo>
                <a:lnTo>
                  <a:pt x="4563" y="106269"/>
                </a:lnTo>
                <a:lnTo>
                  <a:pt x="4886" y="120304"/>
                </a:lnTo>
                <a:lnTo>
                  <a:pt x="5965" y="126825"/>
                </a:lnTo>
                <a:lnTo>
                  <a:pt x="7676" y="133157"/>
                </a:lnTo>
                <a:lnTo>
                  <a:pt x="9809" y="139362"/>
                </a:lnTo>
                <a:lnTo>
                  <a:pt x="11231" y="145483"/>
                </a:lnTo>
                <a:lnTo>
                  <a:pt x="12179" y="151548"/>
                </a:lnTo>
                <a:lnTo>
                  <a:pt x="12811" y="157576"/>
                </a:lnTo>
                <a:lnTo>
                  <a:pt x="13232" y="163579"/>
                </a:lnTo>
                <a:lnTo>
                  <a:pt x="13513" y="169566"/>
                </a:lnTo>
                <a:lnTo>
                  <a:pt x="13700" y="175541"/>
                </a:lnTo>
                <a:lnTo>
                  <a:pt x="14817" y="180517"/>
                </a:lnTo>
                <a:lnTo>
                  <a:pt x="16554" y="184826"/>
                </a:lnTo>
                <a:lnTo>
                  <a:pt x="23004" y="19642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8" name="SMARTInkAnnotation668"/>
          <p:cNvSpPr/>
          <p:nvPr/>
        </p:nvSpPr>
        <p:spPr>
          <a:xfrm>
            <a:off x="1482328" y="4598789"/>
            <a:ext cx="17861" cy="232173"/>
          </a:xfrm>
          <a:custGeom>
            <a:avLst/>
            <a:gdLst/>
            <a:ahLst/>
            <a:cxnLst/>
            <a:rect l="0" t="0" r="0" b="0"/>
            <a:pathLst>
              <a:path w="17861" h="232173">
                <a:moveTo>
                  <a:pt x="0" y="0"/>
                </a:moveTo>
                <a:lnTo>
                  <a:pt x="0" y="150614"/>
                </a:lnTo>
                <a:lnTo>
                  <a:pt x="992" y="159940"/>
                </a:lnTo>
                <a:lnTo>
                  <a:pt x="2646" y="169135"/>
                </a:lnTo>
                <a:lnTo>
                  <a:pt x="4741" y="178241"/>
                </a:lnTo>
                <a:lnTo>
                  <a:pt x="6137" y="186296"/>
                </a:lnTo>
                <a:lnTo>
                  <a:pt x="7068" y="193651"/>
                </a:lnTo>
                <a:lnTo>
                  <a:pt x="7688" y="200538"/>
                </a:lnTo>
                <a:lnTo>
                  <a:pt x="9094" y="206122"/>
                </a:lnTo>
                <a:lnTo>
                  <a:pt x="11024" y="210836"/>
                </a:lnTo>
                <a:lnTo>
                  <a:pt x="13302" y="214971"/>
                </a:lnTo>
                <a:lnTo>
                  <a:pt x="14822" y="218721"/>
                </a:lnTo>
                <a:lnTo>
                  <a:pt x="15834" y="222212"/>
                </a:lnTo>
                <a:lnTo>
                  <a:pt x="17860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9" name="SMARTInkAnnotation669"/>
          <p:cNvSpPr/>
          <p:nvPr/>
        </p:nvSpPr>
        <p:spPr>
          <a:xfrm>
            <a:off x="1410891" y="4697016"/>
            <a:ext cx="329873" cy="285751"/>
          </a:xfrm>
          <a:custGeom>
            <a:avLst/>
            <a:gdLst/>
            <a:ahLst/>
            <a:cxnLst/>
            <a:rect l="0" t="0" r="0" b="0"/>
            <a:pathLst>
              <a:path w="329873" h="285751">
                <a:moveTo>
                  <a:pt x="0" y="0"/>
                </a:moveTo>
                <a:lnTo>
                  <a:pt x="4740" y="0"/>
                </a:lnTo>
                <a:lnTo>
                  <a:pt x="12359" y="2645"/>
                </a:lnTo>
                <a:lnTo>
                  <a:pt x="22360" y="7129"/>
                </a:lnTo>
                <a:lnTo>
                  <a:pt x="33419" y="12428"/>
                </a:lnTo>
                <a:lnTo>
                  <a:pt x="40139" y="15231"/>
                </a:lnTo>
                <a:lnTo>
                  <a:pt x="47595" y="18091"/>
                </a:lnTo>
                <a:lnTo>
                  <a:pt x="63817" y="23915"/>
                </a:lnTo>
                <a:lnTo>
                  <a:pt x="80949" y="29811"/>
                </a:lnTo>
                <a:lnTo>
                  <a:pt x="89685" y="31780"/>
                </a:lnTo>
                <a:lnTo>
                  <a:pt x="98485" y="33093"/>
                </a:lnTo>
                <a:lnTo>
                  <a:pt x="107328" y="33968"/>
                </a:lnTo>
                <a:lnTo>
                  <a:pt x="115208" y="35544"/>
                </a:lnTo>
                <a:lnTo>
                  <a:pt x="122446" y="37586"/>
                </a:lnTo>
                <a:lnTo>
                  <a:pt x="129256" y="39940"/>
                </a:lnTo>
                <a:lnTo>
                  <a:pt x="135779" y="41510"/>
                </a:lnTo>
                <a:lnTo>
                  <a:pt x="142113" y="42556"/>
                </a:lnTo>
                <a:lnTo>
                  <a:pt x="148320" y="43253"/>
                </a:lnTo>
                <a:lnTo>
                  <a:pt x="157862" y="44028"/>
                </a:lnTo>
                <a:lnTo>
                  <a:pt x="161796" y="44235"/>
                </a:lnTo>
                <a:lnTo>
                  <a:pt x="171459" y="41818"/>
                </a:lnTo>
                <a:lnTo>
                  <a:pt x="176813" y="39785"/>
                </a:lnTo>
                <a:lnTo>
                  <a:pt x="180383" y="37437"/>
                </a:lnTo>
                <a:lnTo>
                  <a:pt x="182763" y="34879"/>
                </a:lnTo>
                <a:lnTo>
                  <a:pt x="184350" y="32183"/>
                </a:lnTo>
                <a:lnTo>
                  <a:pt x="186400" y="30385"/>
                </a:lnTo>
                <a:lnTo>
                  <a:pt x="188758" y="29185"/>
                </a:lnTo>
                <a:lnTo>
                  <a:pt x="191323" y="28387"/>
                </a:lnTo>
                <a:lnTo>
                  <a:pt x="193033" y="26862"/>
                </a:lnTo>
                <a:lnTo>
                  <a:pt x="194173" y="24854"/>
                </a:lnTo>
                <a:lnTo>
                  <a:pt x="196002" y="19241"/>
                </a:lnTo>
                <a:lnTo>
                  <a:pt x="196319" y="13527"/>
                </a:lnTo>
                <a:lnTo>
                  <a:pt x="195372" y="12987"/>
                </a:lnTo>
                <a:lnTo>
                  <a:pt x="193748" y="13619"/>
                </a:lnTo>
                <a:lnTo>
                  <a:pt x="187350" y="18293"/>
                </a:lnTo>
                <a:lnTo>
                  <a:pt x="183147" y="22351"/>
                </a:lnTo>
                <a:lnTo>
                  <a:pt x="181629" y="24823"/>
                </a:lnTo>
                <a:lnTo>
                  <a:pt x="179943" y="30214"/>
                </a:lnTo>
                <a:lnTo>
                  <a:pt x="178993" y="38827"/>
                </a:lnTo>
                <a:lnTo>
                  <a:pt x="178771" y="47353"/>
                </a:lnTo>
                <a:lnTo>
                  <a:pt x="178628" y="68995"/>
                </a:lnTo>
                <a:lnTo>
                  <a:pt x="180601" y="74770"/>
                </a:lnTo>
                <a:lnTo>
                  <a:pt x="183901" y="80604"/>
                </a:lnTo>
                <a:lnTo>
                  <a:pt x="188085" y="86478"/>
                </a:lnTo>
                <a:lnTo>
                  <a:pt x="191866" y="91386"/>
                </a:lnTo>
                <a:lnTo>
                  <a:pt x="198714" y="99486"/>
                </a:lnTo>
                <a:lnTo>
                  <a:pt x="202921" y="104027"/>
                </a:lnTo>
                <a:lnTo>
                  <a:pt x="212887" y="114364"/>
                </a:lnTo>
                <a:lnTo>
                  <a:pt x="218323" y="117915"/>
                </a:lnTo>
                <a:lnTo>
                  <a:pt x="223931" y="120281"/>
                </a:lnTo>
                <a:lnTo>
                  <a:pt x="229655" y="121859"/>
                </a:lnTo>
                <a:lnTo>
                  <a:pt x="238660" y="126258"/>
                </a:lnTo>
                <a:lnTo>
                  <a:pt x="242450" y="128820"/>
                </a:lnTo>
                <a:lnTo>
                  <a:pt x="246961" y="129537"/>
                </a:lnTo>
                <a:lnTo>
                  <a:pt x="257266" y="127686"/>
                </a:lnTo>
                <a:lnTo>
                  <a:pt x="265814" y="126202"/>
                </a:lnTo>
                <a:lnTo>
                  <a:pt x="269483" y="125807"/>
                </a:lnTo>
                <a:lnTo>
                  <a:pt x="278850" y="120075"/>
                </a:lnTo>
                <a:lnTo>
                  <a:pt x="288636" y="111906"/>
                </a:lnTo>
                <a:lnTo>
                  <a:pt x="296293" y="104967"/>
                </a:lnTo>
                <a:lnTo>
                  <a:pt x="303003" y="98577"/>
                </a:lnTo>
                <a:lnTo>
                  <a:pt x="329872" y="71961"/>
                </a:lnTo>
                <a:lnTo>
                  <a:pt x="317923" y="83912"/>
                </a:lnTo>
                <a:lnTo>
                  <a:pt x="312286" y="92195"/>
                </a:lnTo>
                <a:lnTo>
                  <a:pt x="309393" y="97182"/>
                </a:lnTo>
                <a:lnTo>
                  <a:pt x="303534" y="108015"/>
                </a:lnTo>
                <a:lnTo>
                  <a:pt x="300582" y="113681"/>
                </a:lnTo>
                <a:lnTo>
                  <a:pt x="298615" y="120436"/>
                </a:lnTo>
                <a:lnTo>
                  <a:pt x="297303" y="127915"/>
                </a:lnTo>
                <a:lnTo>
                  <a:pt x="296428" y="135879"/>
                </a:lnTo>
                <a:lnTo>
                  <a:pt x="294853" y="145156"/>
                </a:lnTo>
                <a:lnTo>
                  <a:pt x="292811" y="155309"/>
                </a:lnTo>
                <a:lnTo>
                  <a:pt x="290457" y="166047"/>
                </a:lnTo>
                <a:lnTo>
                  <a:pt x="289880" y="176182"/>
                </a:lnTo>
                <a:lnTo>
                  <a:pt x="290488" y="185916"/>
                </a:lnTo>
                <a:lnTo>
                  <a:pt x="291885" y="195381"/>
                </a:lnTo>
                <a:lnTo>
                  <a:pt x="292816" y="204668"/>
                </a:lnTo>
                <a:lnTo>
                  <a:pt x="293437" y="213835"/>
                </a:lnTo>
                <a:lnTo>
                  <a:pt x="293851" y="222924"/>
                </a:lnTo>
                <a:lnTo>
                  <a:pt x="294311" y="240960"/>
                </a:lnTo>
                <a:lnTo>
                  <a:pt x="294434" y="249937"/>
                </a:lnTo>
                <a:lnTo>
                  <a:pt x="295508" y="257906"/>
                </a:lnTo>
                <a:lnTo>
                  <a:pt x="297216" y="265202"/>
                </a:lnTo>
                <a:lnTo>
                  <a:pt x="303609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0" name="SMARTInkAnnotation670"/>
          <p:cNvSpPr/>
          <p:nvPr/>
        </p:nvSpPr>
        <p:spPr>
          <a:xfrm>
            <a:off x="1098352" y="5161359"/>
            <a:ext cx="312381" cy="196455"/>
          </a:xfrm>
          <a:custGeom>
            <a:avLst/>
            <a:gdLst/>
            <a:ahLst/>
            <a:cxnLst/>
            <a:rect l="0" t="0" r="0" b="0"/>
            <a:pathLst>
              <a:path w="312381" h="196455">
                <a:moveTo>
                  <a:pt x="0" y="0"/>
                </a:moveTo>
                <a:lnTo>
                  <a:pt x="0" y="4740"/>
                </a:lnTo>
                <a:lnTo>
                  <a:pt x="992" y="7129"/>
                </a:lnTo>
                <a:lnTo>
                  <a:pt x="4740" y="12429"/>
                </a:lnTo>
                <a:lnTo>
                  <a:pt x="6136" y="15232"/>
                </a:lnTo>
                <a:lnTo>
                  <a:pt x="7688" y="20991"/>
                </a:lnTo>
                <a:lnTo>
                  <a:pt x="11023" y="26858"/>
                </a:lnTo>
                <a:lnTo>
                  <a:pt x="13302" y="29812"/>
                </a:lnTo>
                <a:lnTo>
                  <a:pt x="14821" y="33765"/>
                </a:lnTo>
                <a:lnTo>
                  <a:pt x="15834" y="38385"/>
                </a:lnTo>
                <a:lnTo>
                  <a:pt x="16509" y="43450"/>
                </a:lnTo>
                <a:lnTo>
                  <a:pt x="16959" y="48810"/>
                </a:lnTo>
                <a:lnTo>
                  <a:pt x="17259" y="54369"/>
                </a:lnTo>
                <a:lnTo>
                  <a:pt x="17592" y="65836"/>
                </a:lnTo>
                <a:lnTo>
                  <a:pt x="17740" y="77547"/>
                </a:lnTo>
                <a:lnTo>
                  <a:pt x="18772" y="83448"/>
                </a:lnTo>
                <a:lnTo>
                  <a:pt x="20452" y="89367"/>
                </a:lnTo>
                <a:lnTo>
                  <a:pt x="22564" y="95296"/>
                </a:lnTo>
                <a:lnTo>
                  <a:pt x="23972" y="101234"/>
                </a:lnTo>
                <a:lnTo>
                  <a:pt x="24911" y="107177"/>
                </a:lnTo>
                <a:lnTo>
                  <a:pt x="25537" y="113124"/>
                </a:lnTo>
                <a:lnTo>
                  <a:pt x="25954" y="119072"/>
                </a:lnTo>
                <a:lnTo>
                  <a:pt x="26232" y="125022"/>
                </a:lnTo>
                <a:lnTo>
                  <a:pt x="26541" y="136925"/>
                </a:lnTo>
                <a:lnTo>
                  <a:pt x="26788" y="169464"/>
                </a:lnTo>
                <a:lnTo>
                  <a:pt x="26789" y="106173"/>
                </a:lnTo>
                <a:lnTo>
                  <a:pt x="27781" y="98563"/>
                </a:lnTo>
                <a:lnTo>
                  <a:pt x="29434" y="91506"/>
                </a:lnTo>
                <a:lnTo>
                  <a:pt x="31529" y="84817"/>
                </a:lnTo>
                <a:lnTo>
                  <a:pt x="32925" y="78373"/>
                </a:lnTo>
                <a:lnTo>
                  <a:pt x="33856" y="72092"/>
                </a:lnTo>
                <a:lnTo>
                  <a:pt x="34477" y="65921"/>
                </a:lnTo>
                <a:lnTo>
                  <a:pt x="35883" y="60815"/>
                </a:lnTo>
                <a:lnTo>
                  <a:pt x="37812" y="56418"/>
                </a:lnTo>
                <a:lnTo>
                  <a:pt x="40091" y="52495"/>
                </a:lnTo>
                <a:lnTo>
                  <a:pt x="42602" y="48887"/>
                </a:lnTo>
                <a:lnTo>
                  <a:pt x="45268" y="45490"/>
                </a:lnTo>
                <a:lnTo>
                  <a:pt x="48038" y="42233"/>
                </a:lnTo>
                <a:lnTo>
                  <a:pt x="50877" y="39070"/>
                </a:lnTo>
                <a:lnTo>
                  <a:pt x="56677" y="32909"/>
                </a:lnTo>
                <a:lnTo>
                  <a:pt x="59612" y="30869"/>
                </a:lnTo>
                <a:lnTo>
                  <a:pt x="65520" y="28603"/>
                </a:lnTo>
                <a:lnTo>
                  <a:pt x="68485" y="28990"/>
                </a:lnTo>
                <a:lnTo>
                  <a:pt x="71453" y="30241"/>
                </a:lnTo>
                <a:lnTo>
                  <a:pt x="77397" y="34277"/>
                </a:lnTo>
                <a:lnTo>
                  <a:pt x="83346" y="39377"/>
                </a:lnTo>
                <a:lnTo>
                  <a:pt x="86322" y="43119"/>
                </a:lnTo>
                <a:lnTo>
                  <a:pt x="89298" y="47598"/>
                </a:lnTo>
                <a:lnTo>
                  <a:pt x="92274" y="52568"/>
                </a:lnTo>
                <a:lnTo>
                  <a:pt x="95250" y="56874"/>
                </a:lnTo>
                <a:lnTo>
                  <a:pt x="98227" y="60736"/>
                </a:lnTo>
                <a:lnTo>
                  <a:pt x="101203" y="64303"/>
                </a:lnTo>
                <a:lnTo>
                  <a:pt x="104179" y="69658"/>
                </a:lnTo>
                <a:lnTo>
                  <a:pt x="107156" y="76205"/>
                </a:lnTo>
                <a:lnTo>
                  <a:pt x="110132" y="83546"/>
                </a:lnTo>
                <a:lnTo>
                  <a:pt x="113109" y="89431"/>
                </a:lnTo>
                <a:lnTo>
                  <a:pt x="116086" y="94348"/>
                </a:lnTo>
                <a:lnTo>
                  <a:pt x="119062" y="98617"/>
                </a:lnTo>
                <a:lnTo>
                  <a:pt x="121046" y="103448"/>
                </a:lnTo>
                <a:lnTo>
                  <a:pt x="122369" y="108653"/>
                </a:lnTo>
                <a:lnTo>
                  <a:pt x="123251" y="114107"/>
                </a:lnTo>
                <a:lnTo>
                  <a:pt x="124831" y="118735"/>
                </a:lnTo>
                <a:lnTo>
                  <a:pt x="126877" y="122813"/>
                </a:lnTo>
                <a:lnTo>
                  <a:pt x="129233" y="126524"/>
                </a:lnTo>
                <a:lnTo>
                  <a:pt x="131796" y="129990"/>
                </a:lnTo>
                <a:lnTo>
                  <a:pt x="134497" y="133293"/>
                </a:lnTo>
                <a:lnTo>
                  <a:pt x="141219" y="140982"/>
                </a:lnTo>
                <a:lnTo>
                  <a:pt x="142763" y="141613"/>
                </a:lnTo>
                <a:lnTo>
                  <a:pt x="147125" y="142315"/>
                </a:lnTo>
                <a:lnTo>
                  <a:pt x="149677" y="141510"/>
                </a:lnTo>
                <a:lnTo>
                  <a:pt x="155158" y="137969"/>
                </a:lnTo>
                <a:lnTo>
                  <a:pt x="160902" y="133088"/>
                </a:lnTo>
                <a:lnTo>
                  <a:pt x="166761" y="127611"/>
                </a:lnTo>
                <a:lnTo>
                  <a:pt x="172673" y="121870"/>
                </a:lnTo>
                <a:lnTo>
                  <a:pt x="174647" y="118950"/>
                </a:lnTo>
                <a:lnTo>
                  <a:pt x="176839" y="113059"/>
                </a:lnTo>
                <a:lnTo>
                  <a:pt x="178073" y="108906"/>
                </a:lnTo>
                <a:lnTo>
                  <a:pt x="178439" y="102934"/>
                </a:lnTo>
                <a:lnTo>
                  <a:pt x="178580" y="98640"/>
                </a:lnTo>
                <a:lnTo>
                  <a:pt x="184727" y="104446"/>
                </a:lnTo>
                <a:lnTo>
                  <a:pt x="189616" y="109267"/>
                </a:lnTo>
                <a:lnTo>
                  <a:pt x="191895" y="111540"/>
                </a:lnTo>
                <a:lnTo>
                  <a:pt x="199719" y="116712"/>
                </a:lnTo>
                <a:lnTo>
                  <a:pt x="204583" y="119480"/>
                </a:lnTo>
                <a:lnTo>
                  <a:pt x="215280" y="125201"/>
                </a:lnTo>
                <a:lnTo>
                  <a:pt x="220910" y="128116"/>
                </a:lnTo>
                <a:lnTo>
                  <a:pt x="226648" y="130059"/>
                </a:lnTo>
                <a:lnTo>
                  <a:pt x="232458" y="131355"/>
                </a:lnTo>
                <a:lnTo>
                  <a:pt x="238316" y="132218"/>
                </a:lnTo>
                <a:lnTo>
                  <a:pt x="244205" y="132794"/>
                </a:lnTo>
                <a:lnTo>
                  <a:pt x="250116" y="133178"/>
                </a:lnTo>
                <a:lnTo>
                  <a:pt x="256040" y="133434"/>
                </a:lnTo>
                <a:lnTo>
                  <a:pt x="261975" y="132612"/>
                </a:lnTo>
                <a:lnTo>
                  <a:pt x="267915" y="131072"/>
                </a:lnTo>
                <a:lnTo>
                  <a:pt x="273860" y="129053"/>
                </a:lnTo>
                <a:lnTo>
                  <a:pt x="283111" y="124165"/>
                </a:lnTo>
                <a:lnTo>
                  <a:pt x="286967" y="121472"/>
                </a:lnTo>
                <a:lnTo>
                  <a:pt x="290530" y="117692"/>
                </a:lnTo>
                <a:lnTo>
                  <a:pt x="293897" y="113188"/>
                </a:lnTo>
                <a:lnTo>
                  <a:pt x="297134" y="108201"/>
                </a:lnTo>
                <a:lnTo>
                  <a:pt x="300285" y="102892"/>
                </a:lnTo>
                <a:lnTo>
                  <a:pt x="303377" y="97368"/>
                </a:lnTo>
                <a:lnTo>
                  <a:pt x="306431" y="91701"/>
                </a:lnTo>
                <a:lnTo>
                  <a:pt x="308467" y="84947"/>
                </a:lnTo>
                <a:lnTo>
                  <a:pt x="309824" y="77467"/>
                </a:lnTo>
                <a:lnTo>
                  <a:pt x="310729" y="69505"/>
                </a:lnTo>
                <a:lnTo>
                  <a:pt x="311332" y="62212"/>
                </a:lnTo>
                <a:lnTo>
                  <a:pt x="311734" y="55365"/>
                </a:lnTo>
                <a:lnTo>
                  <a:pt x="312181" y="43459"/>
                </a:lnTo>
                <a:lnTo>
                  <a:pt x="312380" y="34859"/>
                </a:lnTo>
                <a:lnTo>
                  <a:pt x="311440" y="31177"/>
                </a:lnTo>
                <a:lnTo>
                  <a:pt x="309822" y="27730"/>
                </a:lnTo>
                <a:lnTo>
                  <a:pt x="307751" y="24440"/>
                </a:lnTo>
                <a:lnTo>
                  <a:pt x="305378" y="21255"/>
                </a:lnTo>
                <a:lnTo>
                  <a:pt x="302804" y="18138"/>
                </a:lnTo>
                <a:lnTo>
                  <a:pt x="300096" y="15069"/>
                </a:lnTo>
                <a:lnTo>
                  <a:pt x="297298" y="13023"/>
                </a:lnTo>
                <a:lnTo>
                  <a:pt x="291544" y="10749"/>
                </a:lnTo>
                <a:lnTo>
                  <a:pt x="283033" y="9739"/>
                </a:lnTo>
                <a:lnTo>
                  <a:pt x="277985" y="9469"/>
                </a:lnTo>
                <a:lnTo>
                  <a:pt x="272636" y="10282"/>
                </a:lnTo>
                <a:lnTo>
                  <a:pt x="267085" y="11815"/>
                </a:lnTo>
                <a:lnTo>
                  <a:pt x="261400" y="13830"/>
                </a:lnTo>
                <a:lnTo>
                  <a:pt x="255626" y="17158"/>
                </a:lnTo>
                <a:lnTo>
                  <a:pt x="249792" y="21360"/>
                </a:lnTo>
                <a:lnTo>
                  <a:pt x="243919" y="26147"/>
                </a:lnTo>
                <a:lnTo>
                  <a:pt x="238018" y="32314"/>
                </a:lnTo>
                <a:lnTo>
                  <a:pt x="232101" y="39402"/>
                </a:lnTo>
                <a:lnTo>
                  <a:pt x="226171" y="47104"/>
                </a:lnTo>
                <a:lnTo>
                  <a:pt x="221226" y="54223"/>
                </a:lnTo>
                <a:lnTo>
                  <a:pt x="216937" y="60954"/>
                </a:lnTo>
                <a:lnTo>
                  <a:pt x="213085" y="67425"/>
                </a:lnTo>
                <a:lnTo>
                  <a:pt x="210518" y="74715"/>
                </a:lnTo>
                <a:lnTo>
                  <a:pt x="208806" y="82553"/>
                </a:lnTo>
                <a:lnTo>
                  <a:pt x="207665" y="90754"/>
                </a:lnTo>
                <a:lnTo>
                  <a:pt x="206904" y="99198"/>
                </a:lnTo>
                <a:lnTo>
                  <a:pt x="206397" y="107804"/>
                </a:lnTo>
                <a:lnTo>
                  <a:pt x="206058" y="116518"/>
                </a:lnTo>
                <a:lnTo>
                  <a:pt x="206825" y="125304"/>
                </a:lnTo>
                <a:lnTo>
                  <a:pt x="208329" y="134138"/>
                </a:lnTo>
                <a:lnTo>
                  <a:pt x="210323" y="143003"/>
                </a:lnTo>
                <a:lnTo>
                  <a:pt x="213637" y="150898"/>
                </a:lnTo>
                <a:lnTo>
                  <a:pt x="217831" y="158146"/>
                </a:lnTo>
                <a:lnTo>
                  <a:pt x="222611" y="164962"/>
                </a:lnTo>
                <a:lnTo>
                  <a:pt x="227782" y="170498"/>
                </a:lnTo>
                <a:lnTo>
                  <a:pt x="233214" y="175181"/>
                </a:lnTo>
                <a:lnTo>
                  <a:pt x="238820" y="179296"/>
                </a:lnTo>
                <a:lnTo>
                  <a:pt x="244541" y="183030"/>
                </a:lnTo>
                <a:lnTo>
                  <a:pt x="250340" y="186513"/>
                </a:lnTo>
                <a:lnTo>
                  <a:pt x="267890" y="1964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1" name="SMARTInkAnnotation671"/>
          <p:cNvSpPr/>
          <p:nvPr/>
        </p:nvSpPr>
        <p:spPr>
          <a:xfrm>
            <a:off x="1412656" y="5118646"/>
            <a:ext cx="123251" cy="248097"/>
          </a:xfrm>
          <a:custGeom>
            <a:avLst/>
            <a:gdLst/>
            <a:ahLst/>
            <a:cxnLst/>
            <a:rect l="0" t="0" r="0" b="0"/>
            <a:pathLst>
              <a:path w="123251" h="248097">
                <a:moveTo>
                  <a:pt x="69672" y="114151"/>
                </a:moveTo>
                <a:lnTo>
                  <a:pt x="69672" y="106462"/>
                </a:lnTo>
                <a:lnTo>
                  <a:pt x="68680" y="106049"/>
                </a:lnTo>
                <a:lnTo>
                  <a:pt x="64932" y="105589"/>
                </a:lnTo>
                <a:lnTo>
                  <a:pt x="61984" y="105330"/>
                </a:lnTo>
                <a:lnTo>
                  <a:pt x="40734" y="105231"/>
                </a:lnTo>
                <a:lnTo>
                  <a:pt x="37482" y="106219"/>
                </a:lnTo>
                <a:lnTo>
                  <a:pt x="34321" y="107871"/>
                </a:lnTo>
                <a:lnTo>
                  <a:pt x="31222" y="109964"/>
                </a:lnTo>
                <a:lnTo>
                  <a:pt x="28164" y="113344"/>
                </a:lnTo>
                <a:lnTo>
                  <a:pt x="25133" y="117581"/>
                </a:lnTo>
                <a:lnTo>
                  <a:pt x="22120" y="122391"/>
                </a:lnTo>
                <a:lnTo>
                  <a:pt x="19119" y="128574"/>
                </a:lnTo>
                <a:lnTo>
                  <a:pt x="16126" y="135672"/>
                </a:lnTo>
                <a:lnTo>
                  <a:pt x="13139" y="143382"/>
                </a:lnTo>
                <a:lnTo>
                  <a:pt x="10155" y="150505"/>
                </a:lnTo>
                <a:lnTo>
                  <a:pt x="7174" y="157239"/>
                </a:lnTo>
                <a:lnTo>
                  <a:pt x="4194" y="163712"/>
                </a:lnTo>
                <a:lnTo>
                  <a:pt x="2208" y="170012"/>
                </a:lnTo>
                <a:lnTo>
                  <a:pt x="883" y="176196"/>
                </a:lnTo>
                <a:lnTo>
                  <a:pt x="0" y="182303"/>
                </a:lnTo>
                <a:lnTo>
                  <a:pt x="404" y="188359"/>
                </a:lnTo>
                <a:lnTo>
                  <a:pt x="1665" y="194380"/>
                </a:lnTo>
                <a:lnTo>
                  <a:pt x="3498" y="200380"/>
                </a:lnTo>
                <a:lnTo>
                  <a:pt x="5713" y="206363"/>
                </a:lnTo>
                <a:lnTo>
                  <a:pt x="8181" y="212336"/>
                </a:lnTo>
                <a:lnTo>
                  <a:pt x="10819" y="218303"/>
                </a:lnTo>
                <a:lnTo>
                  <a:pt x="14562" y="223274"/>
                </a:lnTo>
                <a:lnTo>
                  <a:pt x="19041" y="227579"/>
                </a:lnTo>
                <a:lnTo>
                  <a:pt x="24012" y="231441"/>
                </a:lnTo>
                <a:lnTo>
                  <a:pt x="28318" y="234016"/>
                </a:lnTo>
                <a:lnTo>
                  <a:pt x="32181" y="235733"/>
                </a:lnTo>
                <a:lnTo>
                  <a:pt x="35748" y="236877"/>
                </a:lnTo>
                <a:lnTo>
                  <a:pt x="40111" y="237641"/>
                </a:lnTo>
                <a:lnTo>
                  <a:pt x="45004" y="238149"/>
                </a:lnTo>
                <a:lnTo>
                  <a:pt x="50250" y="238488"/>
                </a:lnTo>
                <a:lnTo>
                  <a:pt x="54740" y="236730"/>
                </a:lnTo>
                <a:lnTo>
                  <a:pt x="58725" y="233573"/>
                </a:lnTo>
                <a:lnTo>
                  <a:pt x="62374" y="229485"/>
                </a:lnTo>
                <a:lnTo>
                  <a:pt x="65799" y="224774"/>
                </a:lnTo>
                <a:lnTo>
                  <a:pt x="69074" y="219649"/>
                </a:lnTo>
                <a:lnTo>
                  <a:pt x="72250" y="214249"/>
                </a:lnTo>
                <a:lnTo>
                  <a:pt x="75360" y="207672"/>
                </a:lnTo>
                <a:lnTo>
                  <a:pt x="78425" y="200310"/>
                </a:lnTo>
                <a:lnTo>
                  <a:pt x="81460" y="192427"/>
                </a:lnTo>
                <a:lnTo>
                  <a:pt x="84476" y="183202"/>
                </a:lnTo>
                <a:lnTo>
                  <a:pt x="87479" y="173083"/>
                </a:lnTo>
                <a:lnTo>
                  <a:pt x="90473" y="162368"/>
                </a:lnTo>
                <a:lnTo>
                  <a:pt x="96446" y="142526"/>
                </a:lnTo>
                <a:lnTo>
                  <a:pt x="99427" y="133068"/>
                </a:lnTo>
                <a:lnTo>
                  <a:pt x="101415" y="122793"/>
                </a:lnTo>
                <a:lnTo>
                  <a:pt x="102740" y="111975"/>
                </a:lnTo>
                <a:lnTo>
                  <a:pt x="103624" y="100794"/>
                </a:lnTo>
                <a:lnTo>
                  <a:pt x="105205" y="90364"/>
                </a:lnTo>
                <a:lnTo>
                  <a:pt x="107251" y="80433"/>
                </a:lnTo>
                <a:lnTo>
                  <a:pt x="109608" y="70836"/>
                </a:lnTo>
                <a:lnTo>
                  <a:pt x="110187" y="62454"/>
                </a:lnTo>
                <a:lnTo>
                  <a:pt x="109580" y="54881"/>
                </a:lnTo>
                <a:lnTo>
                  <a:pt x="108184" y="47849"/>
                </a:lnTo>
                <a:lnTo>
                  <a:pt x="107253" y="41176"/>
                </a:lnTo>
                <a:lnTo>
                  <a:pt x="106632" y="34743"/>
                </a:lnTo>
                <a:lnTo>
                  <a:pt x="105943" y="23296"/>
                </a:lnTo>
                <a:lnTo>
                  <a:pt x="105636" y="14901"/>
                </a:lnTo>
                <a:lnTo>
                  <a:pt x="105412" y="0"/>
                </a:lnTo>
                <a:lnTo>
                  <a:pt x="104413" y="347"/>
                </a:lnTo>
                <a:lnTo>
                  <a:pt x="100657" y="3379"/>
                </a:lnTo>
                <a:lnTo>
                  <a:pt x="99258" y="6568"/>
                </a:lnTo>
                <a:lnTo>
                  <a:pt x="98326" y="10679"/>
                </a:lnTo>
                <a:lnTo>
                  <a:pt x="97704" y="15404"/>
                </a:lnTo>
                <a:lnTo>
                  <a:pt x="97290" y="20538"/>
                </a:lnTo>
                <a:lnTo>
                  <a:pt x="97014" y="25946"/>
                </a:lnTo>
                <a:lnTo>
                  <a:pt x="96829" y="31535"/>
                </a:lnTo>
                <a:lnTo>
                  <a:pt x="96510" y="77450"/>
                </a:lnTo>
                <a:lnTo>
                  <a:pt x="96494" y="86707"/>
                </a:lnTo>
                <a:lnTo>
                  <a:pt x="97475" y="96847"/>
                </a:lnTo>
                <a:lnTo>
                  <a:pt x="99121" y="107576"/>
                </a:lnTo>
                <a:lnTo>
                  <a:pt x="101211" y="118697"/>
                </a:lnTo>
                <a:lnTo>
                  <a:pt x="102604" y="129088"/>
                </a:lnTo>
                <a:lnTo>
                  <a:pt x="103533" y="138992"/>
                </a:lnTo>
                <a:lnTo>
                  <a:pt x="104152" y="148570"/>
                </a:lnTo>
                <a:lnTo>
                  <a:pt x="105557" y="157933"/>
                </a:lnTo>
                <a:lnTo>
                  <a:pt x="107486" y="167152"/>
                </a:lnTo>
                <a:lnTo>
                  <a:pt x="109764" y="176274"/>
                </a:lnTo>
                <a:lnTo>
                  <a:pt x="111283" y="185332"/>
                </a:lnTo>
                <a:lnTo>
                  <a:pt x="112296" y="194347"/>
                </a:lnTo>
                <a:lnTo>
                  <a:pt x="112971" y="203333"/>
                </a:lnTo>
                <a:lnTo>
                  <a:pt x="113421" y="211309"/>
                </a:lnTo>
                <a:lnTo>
                  <a:pt x="113921" y="225462"/>
                </a:lnTo>
                <a:lnTo>
                  <a:pt x="115046" y="231023"/>
                </a:lnTo>
                <a:lnTo>
                  <a:pt x="116788" y="235721"/>
                </a:lnTo>
                <a:lnTo>
                  <a:pt x="123250" y="2480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2" name="SMARTInkAnnotation672"/>
          <p:cNvSpPr/>
          <p:nvPr/>
        </p:nvSpPr>
        <p:spPr>
          <a:xfrm>
            <a:off x="1562695" y="5214938"/>
            <a:ext cx="107005" cy="151237"/>
          </a:xfrm>
          <a:custGeom>
            <a:avLst/>
            <a:gdLst/>
            <a:ahLst/>
            <a:cxnLst/>
            <a:rect l="0" t="0" r="0" b="0"/>
            <a:pathLst>
              <a:path w="107005" h="151237">
                <a:moveTo>
                  <a:pt x="0" y="35718"/>
                </a:moveTo>
                <a:lnTo>
                  <a:pt x="4741" y="40458"/>
                </a:lnTo>
                <a:lnTo>
                  <a:pt x="6137" y="43839"/>
                </a:lnTo>
                <a:lnTo>
                  <a:pt x="7068" y="48077"/>
                </a:lnTo>
                <a:lnTo>
                  <a:pt x="7689" y="52887"/>
                </a:lnTo>
                <a:lnTo>
                  <a:pt x="9095" y="58078"/>
                </a:lnTo>
                <a:lnTo>
                  <a:pt x="11024" y="63523"/>
                </a:lnTo>
                <a:lnTo>
                  <a:pt x="13303" y="69138"/>
                </a:lnTo>
                <a:lnTo>
                  <a:pt x="15814" y="74865"/>
                </a:lnTo>
                <a:lnTo>
                  <a:pt x="21250" y="86521"/>
                </a:lnTo>
                <a:lnTo>
                  <a:pt x="38732" y="122056"/>
                </a:lnTo>
                <a:lnTo>
                  <a:pt x="41696" y="127012"/>
                </a:lnTo>
                <a:lnTo>
                  <a:pt x="44665" y="131307"/>
                </a:lnTo>
                <a:lnTo>
                  <a:pt x="47636" y="135163"/>
                </a:lnTo>
                <a:lnTo>
                  <a:pt x="50609" y="138726"/>
                </a:lnTo>
                <a:lnTo>
                  <a:pt x="53583" y="142093"/>
                </a:lnTo>
                <a:lnTo>
                  <a:pt x="60745" y="149886"/>
                </a:lnTo>
                <a:lnTo>
                  <a:pt x="62325" y="150526"/>
                </a:lnTo>
                <a:lnTo>
                  <a:pt x="64370" y="150952"/>
                </a:lnTo>
                <a:lnTo>
                  <a:pt x="66726" y="151236"/>
                </a:lnTo>
                <a:lnTo>
                  <a:pt x="69289" y="150433"/>
                </a:lnTo>
                <a:lnTo>
                  <a:pt x="71990" y="148906"/>
                </a:lnTo>
                <a:lnTo>
                  <a:pt x="74782" y="146895"/>
                </a:lnTo>
                <a:lnTo>
                  <a:pt x="76644" y="144563"/>
                </a:lnTo>
                <a:lnTo>
                  <a:pt x="77885" y="142016"/>
                </a:lnTo>
                <a:lnTo>
                  <a:pt x="78713" y="139325"/>
                </a:lnTo>
                <a:lnTo>
                  <a:pt x="80256" y="135547"/>
                </a:lnTo>
                <a:lnTo>
                  <a:pt x="82278" y="131044"/>
                </a:lnTo>
                <a:lnTo>
                  <a:pt x="87170" y="120749"/>
                </a:lnTo>
                <a:lnTo>
                  <a:pt x="92651" y="109559"/>
                </a:lnTo>
                <a:lnTo>
                  <a:pt x="95502" y="102805"/>
                </a:lnTo>
                <a:lnTo>
                  <a:pt x="98395" y="95325"/>
                </a:lnTo>
                <a:lnTo>
                  <a:pt x="101315" y="87363"/>
                </a:lnTo>
                <a:lnTo>
                  <a:pt x="103262" y="80070"/>
                </a:lnTo>
                <a:lnTo>
                  <a:pt x="104560" y="73223"/>
                </a:lnTo>
                <a:lnTo>
                  <a:pt x="105426" y="66675"/>
                </a:lnTo>
                <a:lnTo>
                  <a:pt x="106003" y="60325"/>
                </a:lnTo>
                <a:lnTo>
                  <a:pt x="106387" y="54107"/>
                </a:lnTo>
                <a:lnTo>
                  <a:pt x="106815" y="42899"/>
                </a:lnTo>
                <a:lnTo>
                  <a:pt x="107004" y="34610"/>
                </a:lnTo>
                <a:lnTo>
                  <a:pt x="106063" y="31011"/>
                </a:lnTo>
                <a:lnTo>
                  <a:pt x="104443" y="27619"/>
                </a:lnTo>
                <a:lnTo>
                  <a:pt x="102371" y="24365"/>
                </a:lnTo>
                <a:lnTo>
                  <a:pt x="99997" y="21204"/>
                </a:lnTo>
                <a:lnTo>
                  <a:pt x="97423" y="18105"/>
                </a:lnTo>
                <a:lnTo>
                  <a:pt x="94714" y="15046"/>
                </a:lnTo>
                <a:lnTo>
                  <a:pt x="89059" y="9002"/>
                </a:lnTo>
                <a:lnTo>
                  <a:pt x="86162" y="6001"/>
                </a:lnTo>
                <a:lnTo>
                  <a:pt x="83238" y="4000"/>
                </a:lnTo>
                <a:lnTo>
                  <a:pt x="80297" y="2667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3" name="SMARTInkAnnotation673"/>
          <p:cNvSpPr/>
          <p:nvPr/>
        </p:nvSpPr>
        <p:spPr>
          <a:xfrm>
            <a:off x="1696641" y="5152430"/>
            <a:ext cx="44649" cy="205384"/>
          </a:xfrm>
          <a:custGeom>
            <a:avLst/>
            <a:gdLst/>
            <a:ahLst/>
            <a:cxnLst/>
            <a:rect l="0" t="0" r="0" b="0"/>
            <a:pathLst>
              <a:path w="44649" h="205384">
                <a:moveTo>
                  <a:pt x="0" y="0"/>
                </a:moveTo>
                <a:lnTo>
                  <a:pt x="0" y="25731"/>
                </a:lnTo>
                <a:lnTo>
                  <a:pt x="992" y="31044"/>
                </a:lnTo>
                <a:lnTo>
                  <a:pt x="2646" y="36571"/>
                </a:lnTo>
                <a:lnTo>
                  <a:pt x="4740" y="42240"/>
                </a:lnTo>
                <a:lnTo>
                  <a:pt x="6136" y="48004"/>
                </a:lnTo>
                <a:lnTo>
                  <a:pt x="7067" y="53830"/>
                </a:lnTo>
                <a:lnTo>
                  <a:pt x="7688" y="59699"/>
                </a:lnTo>
                <a:lnTo>
                  <a:pt x="8102" y="65596"/>
                </a:lnTo>
                <a:lnTo>
                  <a:pt x="8378" y="71512"/>
                </a:lnTo>
                <a:lnTo>
                  <a:pt x="8684" y="84369"/>
                </a:lnTo>
                <a:lnTo>
                  <a:pt x="8820" y="100004"/>
                </a:lnTo>
                <a:lnTo>
                  <a:pt x="9849" y="107349"/>
                </a:lnTo>
                <a:lnTo>
                  <a:pt x="11527" y="114230"/>
                </a:lnTo>
                <a:lnTo>
                  <a:pt x="13637" y="120802"/>
                </a:lnTo>
                <a:lnTo>
                  <a:pt x="15045" y="128160"/>
                </a:lnTo>
                <a:lnTo>
                  <a:pt x="15983" y="136041"/>
                </a:lnTo>
                <a:lnTo>
                  <a:pt x="16608" y="144272"/>
                </a:lnTo>
                <a:lnTo>
                  <a:pt x="18017" y="151744"/>
                </a:lnTo>
                <a:lnTo>
                  <a:pt x="19949" y="158709"/>
                </a:lnTo>
                <a:lnTo>
                  <a:pt x="22229" y="165337"/>
                </a:lnTo>
                <a:lnTo>
                  <a:pt x="24741" y="170748"/>
                </a:lnTo>
                <a:lnTo>
                  <a:pt x="27408" y="175347"/>
                </a:lnTo>
                <a:lnTo>
                  <a:pt x="30178" y="179406"/>
                </a:lnTo>
                <a:lnTo>
                  <a:pt x="32025" y="183104"/>
                </a:lnTo>
                <a:lnTo>
                  <a:pt x="33256" y="186562"/>
                </a:lnTo>
                <a:lnTo>
                  <a:pt x="34077" y="189859"/>
                </a:lnTo>
                <a:lnTo>
                  <a:pt x="35616" y="193048"/>
                </a:lnTo>
                <a:lnTo>
                  <a:pt x="37635" y="196168"/>
                </a:lnTo>
                <a:lnTo>
                  <a:pt x="44648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4" name="SMARTInkAnnotation674"/>
          <p:cNvSpPr/>
          <p:nvPr/>
        </p:nvSpPr>
        <p:spPr>
          <a:xfrm>
            <a:off x="1777117" y="5125641"/>
            <a:ext cx="62400" cy="214313"/>
          </a:xfrm>
          <a:custGeom>
            <a:avLst/>
            <a:gdLst/>
            <a:ahLst/>
            <a:cxnLst/>
            <a:rect l="0" t="0" r="0" b="0"/>
            <a:pathLst>
              <a:path w="62400" h="214313">
                <a:moveTo>
                  <a:pt x="8821" y="0"/>
                </a:moveTo>
                <a:lnTo>
                  <a:pt x="1132" y="0"/>
                </a:lnTo>
                <a:lnTo>
                  <a:pt x="718" y="991"/>
                </a:lnTo>
                <a:lnTo>
                  <a:pt x="259" y="4740"/>
                </a:lnTo>
                <a:lnTo>
                  <a:pt x="136" y="8121"/>
                </a:lnTo>
                <a:lnTo>
                  <a:pt x="0" y="17169"/>
                </a:lnTo>
                <a:lnTo>
                  <a:pt x="956" y="23352"/>
                </a:lnTo>
                <a:lnTo>
                  <a:pt x="2585" y="30450"/>
                </a:lnTo>
                <a:lnTo>
                  <a:pt x="4664" y="38160"/>
                </a:lnTo>
                <a:lnTo>
                  <a:pt x="9619" y="54663"/>
                </a:lnTo>
                <a:lnTo>
                  <a:pt x="20884" y="89511"/>
                </a:lnTo>
                <a:lnTo>
                  <a:pt x="23808" y="99361"/>
                </a:lnTo>
                <a:lnTo>
                  <a:pt x="32664" y="131194"/>
                </a:lnTo>
                <a:lnTo>
                  <a:pt x="38600" y="150582"/>
                </a:lnTo>
                <a:lnTo>
                  <a:pt x="47520" y="178231"/>
                </a:lnTo>
                <a:lnTo>
                  <a:pt x="50495" y="185297"/>
                </a:lnTo>
                <a:lnTo>
                  <a:pt x="53471" y="191000"/>
                </a:lnTo>
                <a:lnTo>
                  <a:pt x="56447" y="195794"/>
                </a:lnTo>
                <a:lnTo>
                  <a:pt x="58431" y="199982"/>
                </a:lnTo>
                <a:lnTo>
                  <a:pt x="59753" y="203767"/>
                </a:lnTo>
                <a:lnTo>
                  <a:pt x="62399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5" name="SMARTInkAnnotation675"/>
          <p:cNvSpPr/>
          <p:nvPr/>
        </p:nvSpPr>
        <p:spPr>
          <a:xfrm>
            <a:off x="1841279" y="5206043"/>
            <a:ext cx="121844" cy="187489"/>
          </a:xfrm>
          <a:custGeom>
            <a:avLst/>
            <a:gdLst/>
            <a:ahLst/>
            <a:cxnLst/>
            <a:rect l="0" t="0" r="0" b="0"/>
            <a:pathLst>
              <a:path w="121844" h="187489">
                <a:moveTo>
                  <a:pt x="60744" y="44613"/>
                </a:moveTo>
                <a:lnTo>
                  <a:pt x="60744" y="39873"/>
                </a:lnTo>
                <a:lnTo>
                  <a:pt x="61736" y="37484"/>
                </a:lnTo>
                <a:lnTo>
                  <a:pt x="65485" y="32184"/>
                </a:lnTo>
                <a:lnTo>
                  <a:pt x="65889" y="30374"/>
                </a:lnTo>
                <a:lnTo>
                  <a:pt x="65166" y="29167"/>
                </a:lnTo>
                <a:lnTo>
                  <a:pt x="63693" y="28363"/>
                </a:lnTo>
                <a:lnTo>
                  <a:pt x="63702" y="26834"/>
                </a:lnTo>
                <a:lnTo>
                  <a:pt x="64700" y="24823"/>
                </a:lnTo>
                <a:lnTo>
                  <a:pt x="66358" y="22490"/>
                </a:lnTo>
                <a:lnTo>
                  <a:pt x="68200" y="17252"/>
                </a:lnTo>
                <a:lnTo>
                  <a:pt x="69383" y="10545"/>
                </a:lnTo>
                <a:lnTo>
                  <a:pt x="69545" y="6983"/>
                </a:lnTo>
                <a:lnTo>
                  <a:pt x="69649" y="1351"/>
                </a:lnTo>
                <a:lnTo>
                  <a:pt x="68665" y="889"/>
                </a:lnTo>
                <a:lnTo>
                  <a:pt x="64926" y="376"/>
                </a:lnTo>
                <a:lnTo>
                  <a:pt x="62540" y="239"/>
                </a:lnTo>
                <a:lnTo>
                  <a:pt x="57243" y="86"/>
                </a:lnTo>
                <a:lnTo>
                  <a:pt x="48683" y="0"/>
                </a:lnTo>
                <a:lnTo>
                  <a:pt x="45758" y="981"/>
                </a:lnTo>
                <a:lnTo>
                  <a:pt x="42816" y="2627"/>
                </a:lnTo>
                <a:lnTo>
                  <a:pt x="39862" y="4716"/>
                </a:lnTo>
                <a:lnTo>
                  <a:pt x="36901" y="7101"/>
                </a:lnTo>
                <a:lnTo>
                  <a:pt x="33935" y="9683"/>
                </a:lnTo>
                <a:lnTo>
                  <a:pt x="30965" y="12397"/>
                </a:lnTo>
                <a:lnTo>
                  <a:pt x="25019" y="18058"/>
                </a:lnTo>
                <a:lnTo>
                  <a:pt x="22045" y="20956"/>
                </a:lnTo>
                <a:lnTo>
                  <a:pt x="19070" y="24873"/>
                </a:lnTo>
                <a:lnTo>
                  <a:pt x="16094" y="29468"/>
                </a:lnTo>
                <a:lnTo>
                  <a:pt x="13118" y="34517"/>
                </a:lnTo>
                <a:lnTo>
                  <a:pt x="10142" y="39866"/>
                </a:lnTo>
                <a:lnTo>
                  <a:pt x="4189" y="51102"/>
                </a:lnTo>
                <a:lnTo>
                  <a:pt x="2205" y="55885"/>
                </a:lnTo>
                <a:lnTo>
                  <a:pt x="882" y="60065"/>
                </a:lnTo>
                <a:lnTo>
                  <a:pt x="0" y="63845"/>
                </a:lnTo>
                <a:lnTo>
                  <a:pt x="405" y="68348"/>
                </a:lnTo>
                <a:lnTo>
                  <a:pt x="1666" y="73335"/>
                </a:lnTo>
                <a:lnTo>
                  <a:pt x="3499" y="78644"/>
                </a:lnTo>
                <a:lnTo>
                  <a:pt x="5714" y="83175"/>
                </a:lnTo>
                <a:lnTo>
                  <a:pt x="8183" y="87188"/>
                </a:lnTo>
                <a:lnTo>
                  <a:pt x="10820" y="90857"/>
                </a:lnTo>
                <a:lnTo>
                  <a:pt x="14563" y="94294"/>
                </a:lnTo>
                <a:lnTo>
                  <a:pt x="19043" y="97577"/>
                </a:lnTo>
                <a:lnTo>
                  <a:pt x="24014" y="100758"/>
                </a:lnTo>
                <a:lnTo>
                  <a:pt x="28320" y="102879"/>
                </a:lnTo>
                <a:lnTo>
                  <a:pt x="32182" y="104293"/>
                </a:lnTo>
                <a:lnTo>
                  <a:pt x="35750" y="105236"/>
                </a:lnTo>
                <a:lnTo>
                  <a:pt x="40113" y="104872"/>
                </a:lnTo>
                <a:lnTo>
                  <a:pt x="45006" y="103637"/>
                </a:lnTo>
                <a:lnTo>
                  <a:pt x="50252" y="101821"/>
                </a:lnTo>
                <a:lnTo>
                  <a:pt x="55734" y="99619"/>
                </a:lnTo>
                <a:lnTo>
                  <a:pt x="61373" y="97159"/>
                </a:lnTo>
                <a:lnTo>
                  <a:pt x="72930" y="91779"/>
                </a:lnTo>
                <a:lnTo>
                  <a:pt x="84681" y="86081"/>
                </a:lnTo>
                <a:lnTo>
                  <a:pt x="89601" y="83173"/>
                </a:lnTo>
                <a:lnTo>
                  <a:pt x="93872" y="80241"/>
                </a:lnTo>
                <a:lnTo>
                  <a:pt x="97713" y="77295"/>
                </a:lnTo>
                <a:lnTo>
                  <a:pt x="101265" y="73346"/>
                </a:lnTo>
                <a:lnTo>
                  <a:pt x="104625" y="68729"/>
                </a:lnTo>
                <a:lnTo>
                  <a:pt x="107858" y="63668"/>
                </a:lnTo>
                <a:lnTo>
                  <a:pt x="110013" y="59301"/>
                </a:lnTo>
                <a:lnTo>
                  <a:pt x="111449" y="55397"/>
                </a:lnTo>
                <a:lnTo>
                  <a:pt x="112407" y="51803"/>
                </a:lnTo>
                <a:lnTo>
                  <a:pt x="114038" y="49406"/>
                </a:lnTo>
                <a:lnTo>
                  <a:pt x="116117" y="47808"/>
                </a:lnTo>
                <a:lnTo>
                  <a:pt x="121843" y="45244"/>
                </a:lnTo>
                <a:lnTo>
                  <a:pt x="121320" y="45034"/>
                </a:lnTo>
                <a:lnTo>
                  <a:pt x="118094" y="44800"/>
                </a:lnTo>
                <a:lnTo>
                  <a:pt x="116837" y="45730"/>
                </a:lnTo>
                <a:lnTo>
                  <a:pt x="115999" y="47342"/>
                </a:lnTo>
                <a:lnTo>
                  <a:pt x="115440" y="49409"/>
                </a:lnTo>
                <a:lnTo>
                  <a:pt x="115067" y="52771"/>
                </a:lnTo>
                <a:lnTo>
                  <a:pt x="114819" y="56997"/>
                </a:lnTo>
                <a:lnTo>
                  <a:pt x="114654" y="61799"/>
                </a:lnTo>
                <a:lnTo>
                  <a:pt x="114421" y="82778"/>
                </a:lnTo>
                <a:lnTo>
                  <a:pt x="114323" y="18748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6" name="SMARTInkAnnotation676"/>
          <p:cNvSpPr/>
          <p:nvPr/>
        </p:nvSpPr>
        <p:spPr>
          <a:xfrm>
            <a:off x="3848695" y="4625578"/>
            <a:ext cx="357189" cy="17861"/>
          </a:xfrm>
          <a:custGeom>
            <a:avLst/>
            <a:gdLst/>
            <a:ahLst/>
            <a:cxnLst/>
            <a:rect l="0" t="0" r="0" b="0"/>
            <a:pathLst>
              <a:path w="357189" h="17861">
                <a:moveTo>
                  <a:pt x="0" y="0"/>
                </a:moveTo>
                <a:lnTo>
                  <a:pt x="63567" y="0"/>
                </a:lnTo>
                <a:lnTo>
                  <a:pt x="72144" y="992"/>
                </a:lnTo>
                <a:lnTo>
                  <a:pt x="80838" y="2646"/>
                </a:lnTo>
                <a:lnTo>
                  <a:pt x="89611" y="4740"/>
                </a:lnTo>
                <a:lnTo>
                  <a:pt x="99428" y="6137"/>
                </a:lnTo>
                <a:lnTo>
                  <a:pt x="109942" y="7068"/>
                </a:lnTo>
                <a:lnTo>
                  <a:pt x="120919" y="7689"/>
                </a:lnTo>
                <a:lnTo>
                  <a:pt x="146346" y="8378"/>
                </a:lnTo>
                <a:lnTo>
                  <a:pt x="160072" y="8562"/>
                </a:lnTo>
                <a:lnTo>
                  <a:pt x="174184" y="9676"/>
                </a:lnTo>
                <a:lnTo>
                  <a:pt x="188552" y="11413"/>
                </a:lnTo>
                <a:lnTo>
                  <a:pt x="203092" y="13561"/>
                </a:lnTo>
                <a:lnTo>
                  <a:pt x="216754" y="14994"/>
                </a:lnTo>
                <a:lnTo>
                  <a:pt x="229831" y="15949"/>
                </a:lnTo>
                <a:lnTo>
                  <a:pt x="253952" y="17010"/>
                </a:lnTo>
                <a:lnTo>
                  <a:pt x="284266" y="17608"/>
                </a:lnTo>
                <a:lnTo>
                  <a:pt x="357188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7" name="SMARTInkAnnotation677"/>
          <p:cNvSpPr/>
          <p:nvPr/>
        </p:nvSpPr>
        <p:spPr>
          <a:xfrm>
            <a:off x="4009430" y="4518530"/>
            <a:ext cx="249342" cy="214205"/>
          </a:xfrm>
          <a:custGeom>
            <a:avLst/>
            <a:gdLst/>
            <a:ahLst/>
            <a:cxnLst/>
            <a:rect l="0" t="0" r="0" b="0"/>
            <a:pathLst>
              <a:path w="249342" h="214205">
                <a:moveTo>
                  <a:pt x="0" y="8822"/>
                </a:moveTo>
                <a:lnTo>
                  <a:pt x="16250" y="8822"/>
                </a:lnTo>
                <a:lnTo>
                  <a:pt x="22436" y="6176"/>
                </a:lnTo>
                <a:lnTo>
                  <a:pt x="26863" y="4081"/>
                </a:lnTo>
                <a:lnTo>
                  <a:pt x="34428" y="1753"/>
                </a:lnTo>
                <a:lnTo>
                  <a:pt x="42091" y="719"/>
                </a:lnTo>
                <a:lnTo>
                  <a:pt x="46912" y="443"/>
                </a:lnTo>
                <a:lnTo>
                  <a:pt x="56568" y="137"/>
                </a:lnTo>
                <a:lnTo>
                  <a:pt x="64167" y="0"/>
                </a:lnTo>
                <a:lnTo>
                  <a:pt x="67583" y="957"/>
                </a:lnTo>
                <a:lnTo>
                  <a:pt x="74023" y="4664"/>
                </a:lnTo>
                <a:lnTo>
                  <a:pt x="78122" y="7042"/>
                </a:lnTo>
                <a:lnTo>
                  <a:pt x="87968" y="12330"/>
                </a:lnTo>
                <a:lnTo>
                  <a:pt x="122183" y="29704"/>
                </a:lnTo>
                <a:lnTo>
                  <a:pt x="128088" y="33657"/>
                </a:lnTo>
                <a:lnTo>
                  <a:pt x="134009" y="38277"/>
                </a:lnTo>
                <a:lnTo>
                  <a:pt x="139941" y="43342"/>
                </a:lnTo>
                <a:lnTo>
                  <a:pt x="146872" y="48702"/>
                </a:lnTo>
                <a:lnTo>
                  <a:pt x="154470" y="54260"/>
                </a:lnTo>
                <a:lnTo>
                  <a:pt x="170848" y="65727"/>
                </a:lnTo>
                <a:lnTo>
                  <a:pt x="188049" y="77438"/>
                </a:lnTo>
                <a:lnTo>
                  <a:pt x="195811" y="83339"/>
                </a:lnTo>
                <a:lnTo>
                  <a:pt x="202971" y="89258"/>
                </a:lnTo>
                <a:lnTo>
                  <a:pt x="209728" y="95188"/>
                </a:lnTo>
                <a:lnTo>
                  <a:pt x="216217" y="100133"/>
                </a:lnTo>
                <a:lnTo>
                  <a:pt x="222527" y="104422"/>
                </a:lnTo>
                <a:lnTo>
                  <a:pt x="228718" y="108274"/>
                </a:lnTo>
                <a:lnTo>
                  <a:pt x="233838" y="110842"/>
                </a:lnTo>
                <a:lnTo>
                  <a:pt x="238244" y="112554"/>
                </a:lnTo>
                <a:lnTo>
                  <a:pt x="242173" y="113695"/>
                </a:lnTo>
                <a:lnTo>
                  <a:pt x="244792" y="115448"/>
                </a:lnTo>
                <a:lnTo>
                  <a:pt x="246539" y="117609"/>
                </a:lnTo>
                <a:lnTo>
                  <a:pt x="247702" y="120042"/>
                </a:lnTo>
                <a:lnTo>
                  <a:pt x="248996" y="125391"/>
                </a:lnTo>
                <a:lnTo>
                  <a:pt x="249341" y="128207"/>
                </a:lnTo>
                <a:lnTo>
                  <a:pt x="248578" y="130083"/>
                </a:lnTo>
                <a:lnTo>
                  <a:pt x="247078" y="131335"/>
                </a:lnTo>
                <a:lnTo>
                  <a:pt x="245086" y="132169"/>
                </a:lnTo>
                <a:lnTo>
                  <a:pt x="233767" y="140637"/>
                </a:lnTo>
                <a:lnTo>
                  <a:pt x="229266" y="143331"/>
                </a:lnTo>
                <a:lnTo>
                  <a:pt x="224282" y="146120"/>
                </a:lnTo>
                <a:lnTo>
                  <a:pt x="213451" y="151864"/>
                </a:lnTo>
                <a:lnTo>
                  <a:pt x="207785" y="154785"/>
                </a:lnTo>
                <a:lnTo>
                  <a:pt x="201031" y="158716"/>
                </a:lnTo>
                <a:lnTo>
                  <a:pt x="178296" y="172738"/>
                </a:lnTo>
                <a:lnTo>
                  <a:pt x="171450" y="176638"/>
                </a:lnTo>
                <a:lnTo>
                  <a:pt x="164901" y="180231"/>
                </a:lnTo>
                <a:lnTo>
                  <a:pt x="157559" y="183617"/>
                </a:lnTo>
                <a:lnTo>
                  <a:pt x="149688" y="186868"/>
                </a:lnTo>
                <a:lnTo>
                  <a:pt x="141464" y="190027"/>
                </a:lnTo>
                <a:lnTo>
                  <a:pt x="134989" y="193125"/>
                </a:lnTo>
                <a:lnTo>
                  <a:pt x="129680" y="196183"/>
                </a:lnTo>
                <a:lnTo>
                  <a:pt x="125148" y="199213"/>
                </a:lnTo>
                <a:lnTo>
                  <a:pt x="117468" y="202580"/>
                </a:lnTo>
                <a:lnTo>
                  <a:pt x="114031" y="203479"/>
                </a:lnTo>
                <a:lnTo>
                  <a:pt x="111739" y="205070"/>
                </a:lnTo>
                <a:lnTo>
                  <a:pt x="110211" y="207122"/>
                </a:lnTo>
                <a:lnTo>
                  <a:pt x="107156" y="2142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8" name="SMARTInkAnnotation678"/>
          <p:cNvSpPr/>
          <p:nvPr/>
        </p:nvSpPr>
        <p:spPr>
          <a:xfrm>
            <a:off x="4277723" y="4538128"/>
            <a:ext cx="222715" cy="229635"/>
          </a:xfrm>
          <a:custGeom>
            <a:avLst/>
            <a:gdLst/>
            <a:ahLst/>
            <a:cxnLst/>
            <a:rect l="0" t="0" r="0" b="0"/>
            <a:pathLst>
              <a:path w="222715" h="229635">
                <a:moveTo>
                  <a:pt x="17457" y="42802"/>
                </a:moveTo>
                <a:lnTo>
                  <a:pt x="17457" y="47542"/>
                </a:lnTo>
                <a:lnTo>
                  <a:pt x="18449" y="48939"/>
                </a:lnTo>
                <a:lnTo>
                  <a:pt x="20102" y="49869"/>
                </a:lnTo>
                <a:lnTo>
                  <a:pt x="22197" y="50490"/>
                </a:lnTo>
                <a:lnTo>
                  <a:pt x="23593" y="51896"/>
                </a:lnTo>
                <a:lnTo>
                  <a:pt x="24524" y="53826"/>
                </a:lnTo>
                <a:lnTo>
                  <a:pt x="26551" y="59608"/>
                </a:lnTo>
                <a:lnTo>
                  <a:pt x="28480" y="63928"/>
                </a:lnTo>
                <a:lnTo>
                  <a:pt x="30759" y="68792"/>
                </a:lnTo>
                <a:lnTo>
                  <a:pt x="32278" y="73027"/>
                </a:lnTo>
                <a:lnTo>
                  <a:pt x="33291" y="76842"/>
                </a:lnTo>
                <a:lnTo>
                  <a:pt x="33966" y="80378"/>
                </a:lnTo>
                <a:lnTo>
                  <a:pt x="35408" y="84720"/>
                </a:lnTo>
                <a:lnTo>
                  <a:pt x="37362" y="89599"/>
                </a:lnTo>
                <a:lnTo>
                  <a:pt x="39656" y="94836"/>
                </a:lnTo>
                <a:lnTo>
                  <a:pt x="41186" y="101304"/>
                </a:lnTo>
                <a:lnTo>
                  <a:pt x="42206" y="108591"/>
                </a:lnTo>
                <a:lnTo>
                  <a:pt x="42886" y="116427"/>
                </a:lnTo>
                <a:lnTo>
                  <a:pt x="44331" y="123636"/>
                </a:lnTo>
                <a:lnTo>
                  <a:pt x="46287" y="130425"/>
                </a:lnTo>
                <a:lnTo>
                  <a:pt x="48583" y="136936"/>
                </a:lnTo>
                <a:lnTo>
                  <a:pt x="50114" y="143261"/>
                </a:lnTo>
                <a:lnTo>
                  <a:pt x="51134" y="149463"/>
                </a:lnTo>
                <a:lnTo>
                  <a:pt x="51815" y="155580"/>
                </a:lnTo>
                <a:lnTo>
                  <a:pt x="52268" y="161644"/>
                </a:lnTo>
                <a:lnTo>
                  <a:pt x="52571" y="167671"/>
                </a:lnTo>
                <a:lnTo>
                  <a:pt x="52996" y="182988"/>
                </a:lnTo>
                <a:lnTo>
                  <a:pt x="53174" y="211662"/>
                </a:lnTo>
                <a:lnTo>
                  <a:pt x="53175" y="212307"/>
                </a:lnTo>
                <a:lnTo>
                  <a:pt x="53175" y="207678"/>
                </a:lnTo>
                <a:lnTo>
                  <a:pt x="52183" y="205305"/>
                </a:lnTo>
                <a:lnTo>
                  <a:pt x="48435" y="200023"/>
                </a:lnTo>
                <a:lnTo>
                  <a:pt x="47039" y="195241"/>
                </a:lnTo>
                <a:lnTo>
                  <a:pt x="46107" y="189076"/>
                </a:lnTo>
                <a:lnTo>
                  <a:pt x="45487" y="181990"/>
                </a:lnTo>
                <a:lnTo>
                  <a:pt x="44081" y="175282"/>
                </a:lnTo>
                <a:lnTo>
                  <a:pt x="42151" y="168825"/>
                </a:lnTo>
                <a:lnTo>
                  <a:pt x="39873" y="162535"/>
                </a:lnTo>
                <a:lnTo>
                  <a:pt x="38354" y="155367"/>
                </a:lnTo>
                <a:lnTo>
                  <a:pt x="37341" y="147610"/>
                </a:lnTo>
                <a:lnTo>
                  <a:pt x="36666" y="139464"/>
                </a:lnTo>
                <a:lnTo>
                  <a:pt x="35224" y="131055"/>
                </a:lnTo>
                <a:lnTo>
                  <a:pt x="33270" y="122474"/>
                </a:lnTo>
                <a:lnTo>
                  <a:pt x="30975" y="113775"/>
                </a:lnTo>
                <a:lnTo>
                  <a:pt x="29446" y="105001"/>
                </a:lnTo>
                <a:lnTo>
                  <a:pt x="28425" y="96174"/>
                </a:lnTo>
                <a:lnTo>
                  <a:pt x="27746" y="87313"/>
                </a:lnTo>
                <a:lnTo>
                  <a:pt x="26300" y="79421"/>
                </a:lnTo>
                <a:lnTo>
                  <a:pt x="24345" y="72175"/>
                </a:lnTo>
                <a:lnTo>
                  <a:pt x="22049" y="65361"/>
                </a:lnTo>
                <a:lnTo>
                  <a:pt x="20518" y="57841"/>
                </a:lnTo>
                <a:lnTo>
                  <a:pt x="19498" y="49851"/>
                </a:lnTo>
                <a:lnTo>
                  <a:pt x="18817" y="41548"/>
                </a:lnTo>
                <a:lnTo>
                  <a:pt x="17371" y="35021"/>
                </a:lnTo>
                <a:lnTo>
                  <a:pt x="15415" y="29677"/>
                </a:lnTo>
                <a:lnTo>
                  <a:pt x="13119" y="25122"/>
                </a:lnTo>
                <a:lnTo>
                  <a:pt x="11588" y="21094"/>
                </a:lnTo>
                <a:lnTo>
                  <a:pt x="9887" y="13972"/>
                </a:lnTo>
                <a:lnTo>
                  <a:pt x="6486" y="7498"/>
                </a:lnTo>
                <a:lnTo>
                  <a:pt x="958" y="0"/>
                </a:lnTo>
                <a:lnTo>
                  <a:pt x="504" y="376"/>
                </a:lnTo>
                <a:lnTo>
                  <a:pt x="0" y="3441"/>
                </a:lnTo>
                <a:lnTo>
                  <a:pt x="858" y="4655"/>
                </a:lnTo>
                <a:lnTo>
                  <a:pt x="2422" y="5464"/>
                </a:lnTo>
                <a:lnTo>
                  <a:pt x="4457" y="6004"/>
                </a:lnTo>
                <a:lnTo>
                  <a:pt x="6806" y="8348"/>
                </a:lnTo>
                <a:lnTo>
                  <a:pt x="9364" y="11895"/>
                </a:lnTo>
                <a:lnTo>
                  <a:pt x="12062" y="16244"/>
                </a:lnTo>
                <a:lnTo>
                  <a:pt x="15844" y="21128"/>
                </a:lnTo>
                <a:lnTo>
                  <a:pt x="20350" y="26368"/>
                </a:lnTo>
                <a:lnTo>
                  <a:pt x="25338" y="31846"/>
                </a:lnTo>
                <a:lnTo>
                  <a:pt x="36173" y="43224"/>
                </a:lnTo>
                <a:lnTo>
                  <a:pt x="59298" y="66698"/>
                </a:lnTo>
                <a:lnTo>
                  <a:pt x="65194" y="73615"/>
                </a:lnTo>
                <a:lnTo>
                  <a:pt x="71110" y="81204"/>
                </a:lnTo>
                <a:lnTo>
                  <a:pt x="77038" y="89239"/>
                </a:lnTo>
                <a:lnTo>
                  <a:pt x="88917" y="106105"/>
                </a:lnTo>
                <a:lnTo>
                  <a:pt x="130567" y="167864"/>
                </a:lnTo>
                <a:lnTo>
                  <a:pt x="136520" y="175786"/>
                </a:lnTo>
                <a:lnTo>
                  <a:pt x="142473" y="183051"/>
                </a:lnTo>
                <a:lnTo>
                  <a:pt x="148426" y="189879"/>
                </a:lnTo>
                <a:lnTo>
                  <a:pt x="154379" y="196416"/>
                </a:lnTo>
                <a:lnTo>
                  <a:pt x="166285" y="208971"/>
                </a:lnTo>
                <a:lnTo>
                  <a:pt x="179403" y="222454"/>
                </a:lnTo>
                <a:lnTo>
                  <a:pt x="183960" y="225079"/>
                </a:lnTo>
                <a:lnTo>
                  <a:pt x="188983" y="226827"/>
                </a:lnTo>
                <a:lnTo>
                  <a:pt x="194315" y="227993"/>
                </a:lnTo>
                <a:lnTo>
                  <a:pt x="198862" y="228771"/>
                </a:lnTo>
                <a:lnTo>
                  <a:pt x="202886" y="229289"/>
                </a:lnTo>
                <a:lnTo>
                  <a:pt x="206561" y="229634"/>
                </a:lnTo>
                <a:lnTo>
                  <a:pt x="209010" y="228873"/>
                </a:lnTo>
                <a:lnTo>
                  <a:pt x="210643" y="227372"/>
                </a:lnTo>
                <a:lnTo>
                  <a:pt x="213450" y="222067"/>
                </a:lnTo>
                <a:lnTo>
                  <a:pt x="218005" y="213095"/>
                </a:lnTo>
                <a:lnTo>
                  <a:pt x="219616" y="206932"/>
                </a:lnTo>
                <a:lnTo>
                  <a:pt x="220691" y="199847"/>
                </a:lnTo>
                <a:lnTo>
                  <a:pt x="221407" y="192147"/>
                </a:lnTo>
                <a:lnTo>
                  <a:pt x="221885" y="184037"/>
                </a:lnTo>
                <a:lnTo>
                  <a:pt x="222415" y="167089"/>
                </a:lnTo>
                <a:lnTo>
                  <a:pt x="222714" y="140812"/>
                </a:lnTo>
                <a:lnTo>
                  <a:pt x="221764" y="131955"/>
                </a:lnTo>
                <a:lnTo>
                  <a:pt x="220138" y="123073"/>
                </a:lnTo>
                <a:lnTo>
                  <a:pt x="218061" y="114176"/>
                </a:lnTo>
                <a:lnTo>
                  <a:pt x="216678" y="106259"/>
                </a:lnTo>
                <a:lnTo>
                  <a:pt x="215755" y="98998"/>
                </a:lnTo>
                <a:lnTo>
                  <a:pt x="215140" y="92172"/>
                </a:lnTo>
                <a:lnTo>
                  <a:pt x="213738" y="85637"/>
                </a:lnTo>
                <a:lnTo>
                  <a:pt x="211810" y="79296"/>
                </a:lnTo>
                <a:lnTo>
                  <a:pt x="209534" y="73084"/>
                </a:lnTo>
                <a:lnTo>
                  <a:pt x="208016" y="67951"/>
                </a:lnTo>
                <a:lnTo>
                  <a:pt x="207004" y="63536"/>
                </a:lnTo>
                <a:lnTo>
                  <a:pt x="206329" y="59601"/>
                </a:lnTo>
                <a:lnTo>
                  <a:pt x="202934" y="52584"/>
                </a:lnTo>
                <a:lnTo>
                  <a:pt x="197410" y="44734"/>
                </a:lnTo>
                <a:lnTo>
                  <a:pt x="197949" y="44090"/>
                </a:lnTo>
                <a:lnTo>
                  <a:pt x="199301" y="43661"/>
                </a:lnTo>
                <a:lnTo>
                  <a:pt x="204980" y="428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9" name="SMARTInkAnnotation679"/>
          <p:cNvSpPr/>
          <p:nvPr/>
        </p:nvSpPr>
        <p:spPr>
          <a:xfrm>
            <a:off x="4511266" y="4625578"/>
            <a:ext cx="167891" cy="160736"/>
          </a:xfrm>
          <a:custGeom>
            <a:avLst/>
            <a:gdLst/>
            <a:ahLst/>
            <a:cxnLst/>
            <a:rect l="0" t="0" r="0" b="0"/>
            <a:pathLst>
              <a:path w="167891" h="160736">
                <a:moveTo>
                  <a:pt x="87523" y="0"/>
                </a:moveTo>
                <a:lnTo>
                  <a:pt x="82783" y="4740"/>
                </a:lnTo>
                <a:lnTo>
                  <a:pt x="81386" y="7129"/>
                </a:lnTo>
                <a:lnTo>
                  <a:pt x="80455" y="9713"/>
                </a:lnTo>
                <a:lnTo>
                  <a:pt x="79834" y="12429"/>
                </a:lnTo>
                <a:lnTo>
                  <a:pt x="78429" y="15231"/>
                </a:lnTo>
                <a:lnTo>
                  <a:pt x="76499" y="18092"/>
                </a:lnTo>
                <a:lnTo>
                  <a:pt x="74221" y="20991"/>
                </a:lnTo>
                <a:lnTo>
                  <a:pt x="71709" y="23916"/>
                </a:lnTo>
                <a:lnTo>
                  <a:pt x="69043" y="26857"/>
                </a:lnTo>
                <a:lnTo>
                  <a:pt x="66274" y="29811"/>
                </a:lnTo>
                <a:lnTo>
                  <a:pt x="63435" y="31780"/>
                </a:lnTo>
                <a:lnTo>
                  <a:pt x="60550" y="33093"/>
                </a:lnTo>
                <a:lnTo>
                  <a:pt x="57635" y="33969"/>
                </a:lnTo>
                <a:lnTo>
                  <a:pt x="53707" y="35544"/>
                </a:lnTo>
                <a:lnTo>
                  <a:pt x="49104" y="37587"/>
                </a:lnTo>
                <a:lnTo>
                  <a:pt x="44051" y="39940"/>
                </a:lnTo>
                <a:lnTo>
                  <a:pt x="39690" y="42502"/>
                </a:lnTo>
                <a:lnTo>
                  <a:pt x="35791" y="45202"/>
                </a:lnTo>
                <a:lnTo>
                  <a:pt x="32199" y="47994"/>
                </a:lnTo>
                <a:lnTo>
                  <a:pt x="28812" y="50848"/>
                </a:lnTo>
                <a:lnTo>
                  <a:pt x="25562" y="53742"/>
                </a:lnTo>
                <a:lnTo>
                  <a:pt x="19305" y="59604"/>
                </a:lnTo>
                <a:lnTo>
                  <a:pt x="4211" y="74424"/>
                </a:lnTo>
                <a:lnTo>
                  <a:pt x="2217" y="77397"/>
                </a:lnTo>
                <a:lnTo>
                  <a:pt x="886" y="80372"/>
                </a:lnTo>
                <a:lnTo>
                  <a:pt x="0" y="83347"/>
                </a:lnTo>
                <a:lnTo>
                  <a:pt x="400" y="86322"/>
                </a:lnTo>
                <a:lnTo>
                  <a:pt x="1660" y="89299"/>
                </a:lnTo>
                <a:lnTo>
                  <a:pt x="3492" y="92274"/>
                </a:lnTo>
                <a:lnTo>
                  <a:pt x="5706" y="95251"/>
                </a:lnTo>
                <a:lnTo>
                  <a:pt x="8173" y="98227"/>
                </a:lnTo>
                <a:lnTo>
                  <a:pt x="10811" y="101204"/>
                </a:lnTo>
                <a:lnTo>
                  <a:pt x="14553" y="103188"/>
                </a:lnTo>
                <a:lnTo>
                  <a:pt x="19033" y="104511"/>
                </a:lnTo>
                <a:lnTo>
                  <a:pt x="24004" y="105393"/>
                </a:lnTo>
                <a:lnTo>
                  <a:pt x="29302" y="105981"/>
                </a:lnTo>
                <a:lnTo>
                  <a:pt x="34819" y="106372"/>
                </a:lnTo>
                <a:lnTo>
                  <a:pt x="40480" y="106634"/>
                </a:lnTo>
                <a:lnTo>
                  <a:pt x="54709" y="106924"/>
                </a:lnTo>
                <a:lnTo>
                  <a:pt x="62670" y="107001"/>
                </a:lnTo>
                <a:lnTo>
                  <a:pt x="68971" y="106061"/>
                </a:lnTo>
                <a:lnTo>
                  <a:pt x="74162" y="104442"/>
                </a:lnTo>
                <a:lnTo>
                  <a:pt x="78616" y="102370"/>
                </a:lnTo>
                <a:lnTo>
                  <a:pt x="82577" y="99005"/>
                </a:lnTo>
                <a:lnTo>
                  <a:pt x="86210" y="94777"/>
                </a:lnTo>
                <a:lnTo>
                  <a:pt x="89624" y="89973"/>
                </a:lnTo>
                <a:lnTo>
                  <a:pt x="92893" y="85779"/>
                </a:lnTo>
                <a:lnTo>
                  <a:pt x="96064" y="81991"/>
                </a:lnTo>
                <a:lnTo>
                  <a:pt x="99170" y="78472"/>
                </a:lnTo>
                <a:lnTo>
                  <a:pt x="105267" y="71919"/>
                </a:lnTo>
                <a:lnTo>
                  <a:pt x="108282" y="68782"/>
                </a:lnTo>
                <a:lnTo>
                  <a:pt x="110292" y="65698"/>
                </a:lnTo>
                <a:lnTo>
                  <a:pt x="111632" y="62650"/>
                </a:lnTo>
                <a:lnTo>
                  <a:pt x="112526" y="59626"/>
                </a:lnTo>
                <a:lnTo>
                  <a:pt x="113122" y="56618"/>
                </a:lnTo>
                <a:lnTo>
                  <a:pt x="113518" y="53620"/>
                </a:lnTo>
                <a:lnTo>
                  <a:pt x="113783" y="50630"/>
                </a:lnTo>
                <a:lnTo>
                  <a:pt x="113959" y="47644"/>
                </a:lnTo>
                <a:lnTo>
                  <a:pt x="114266" y="37485"/>
                </a:lnTo>
                <a:lnTo>
                  <a:pt x="114299" y="40983"/>
                </a:lnTo>
                <a:lnTo>
                  <a:pt x="113311" y="44189"/>
                </a:lnTo>
                <a:lnTo>
                  <a:pt x="111660" y="48311"/>
                </a:lnTo>
                <a:lnTo>
                  <a:pt x="109568" y="53043"/>
                </a:lnTo>
                <a:lnTo>
                  <a:pt x="108173" y="58183"/>
                </a:lnTo>
                <a:lnTo>
                  <a:pt x="107242" y="63593"/>
                </a:lnTo>
                <a:lnTo>
                  <a:pt x="106622" y="69184"/>
                </a:lnTo>
                <a:lnTo>
                  <a:pt x="106210" y="74896"/>
                </a:lnTo>
                <a:lnTo>
                  <a:pt x="105933" y="80689"/>
                </a:lnTo>
                <a:lnTo>
                  <a:pt x="105750" y="86535"/>
                </a:lnTo>
                <a:lnTo>
                  <a:pt x="106620" y="92417"/>
                </a:lnTo>
                <a:lnTo>
                  <a:pt x="108192" y="98322"/>
                </a:lnTo>
                <a:lnTo>
                  <a:pt x="110231" y="104243"/>
                </a:lnTo>
                <a:lnTo>
                  <a:pt x="111592" y="111168"/>
                </a:lnTo>
                <a:lnTo>
                  <a:pt x="112499" y="118760"/>
                </a:lnTo>
                <a:lnTo>
                  <a:pt x="113103" y="126799"/>
                </a:lnTo>
                <a:lnTo>
                  <a:pt x="114499" y="133150"/>
                </a:lnTo>
                <a:lnTo>
                  <a:pt x="116420" y="138376"/>
                </a:lnTo>
                <a:lnTo>
                  <a:pt x="118694" y="142852"/>
                </a:lnTo>
                <a:lnTo>
                  <a:pt x="121202" y="146829"/>
                </a:lnTo>
                <a:lnTo>
                  <a:pt x="123866" y="150472"/>
                </a:lnTo>
                <a:lnTo>
                  <a:pt x="126634" y="153893"/>
                </a:lnTo>
                <a:lnTo>
                  <a:pt x="130465" y="156173"/>
                </a:lnTo>
                <a:lnTo>
                  <a:pt x="135002" y="157693"/>
                </a:lnTo>
                <a:lnTo>
                  <a:pt x="140011" y="158707"/>
                </a:lnTo>
                <a:lnTo>
                  <a:pt x="144344" y="159383"/>
                </a:lnTo>
                <a:lnTo>
                  <a:pt x="148224" y="159833"/>
                </a:lnTo>
                <a:lnTo>
                  <a:pt x="151803" y="160134"/>
                </a:lnTo>
                <a:lnTo>
                  <a:pt x="155181" y="160334"/>
                </a:lnTo>
                <a:lnTo>
                  <a:pt x="167890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0" name="SMARTInkAnnotation680"/>
          <p:cNvSpPr/>
          <p:nvPr/>
        </p:nvSpPr>
        <p:spPr>
          <a:xfrm>
            <a:off x="4674432" y="4634508"/>
            <a:ext cx="129741" cy="149778"/>
          </a:xfrm>
          <a:custGeom>
            <a:avLst/>
            <a:gdLst/>
            <a:ahLst/>
            <a:cxnLst/>
            <a:rect l="0" t="0" r="0" b="0"/>
            <a:pathLst>
              <a:path w="129741" h="149778">
                <a:moveTo>
                  <a:pt x="58302" y="0"/>
                </a:moveTo>
                <a:lnTo>
                  <a:pt x="37311" y="20990"/>
                </a:lnTo>
                <a:lnTo>
                  <a:pt x="33395" y="23915"/>
                </a:lnTo>
                <a:lnTo>
                  <a:pt x="28799" y="26857"/>
                </a:lnTo>
                <a:lnTo>
                  <a:pt x="23751" y="29811"/>
                </a:lnTo>
                <a:lnTo>
                  <a:pt x="19393" y="33765"/>
                </a:lnTo>
                <a:lnTo>
                  <a:pt x="15495" y="38385"/>
                </a:lnTo>
                <a:lnTo>
                  <a:pt x="11905" y="43449"/>
                </a:lnTo>
                <a:lnTo>
                  <a:pt x="9511" y="48809"/>
                </a:lnTo>
                <a:lnTo>
                  <a:pt x="7916" y="54368"/>
                </a:lnTo>
                <a:lnTo>
                  <a:pt x="6852" y="60058"/>
                </a:lnTo>
                <a:lnTo>
                  <a:pt x="5150" y="65835"/>
                </a:lnTo>
                <a:lnTo>
                  <a:pt x="3024" y="71671"/>
                </a:lnTo>
                <a:lnTo>
                  <a:pt x="614" y="77546"/>
                </a:lnTo>
                <a:lnTo>
                  <a:pt x="0" y="83447"/>
                </a:lnTo>
                <a:lnTo>
                  <a:pt x="582" y="89366"/>
                </a:lnTo>
                <a:lnTo>
                  <a:pt x="1963" y="95296"/>
                </a:lnTo>
                <a:lnTo>
                  <a:pt x="3875" y="102226"/>
                </a:lnTo>
                <a:lnTo>
                  <a:pt x="8646" y="117864"/>
                </a:lnTo>
                <a:lnTo>
                  <a:pt x="13292" y="124216"/>
                </a:lnTo>
                <a:lnTo>
                  <a:pt x="19366" y="129443"/>
                </a:lnTo>
                <a:lnTo>
                  <a:pt x="26391" y="133920"/>
                </a:lnTo>
                <a:lnTo>
                  <a:pt x="34052" y="137898"/>
                </a:lnTo>
                <a:lnTo>
                  <a:pt x="42135" y="141541"/>
                </a:lnTo>
                <a:lnTo>
                  <a:pt x="50501" y="144962"/>
                </a:lnTo>
                <a:lnTo>
                  <a:pt x="59054" y="147243"/>
                </a:lnTo>
                <a:lnTo>
                  <a:pt x="67734" y="148763"/>
                </a:lnTo>
                <a:lnTo>
                  <a:pt x="76496" y="149777"/>
                </a:lnTo>
                <a:lnTo>
                  <a:pt x="85314" y="149461"/>
                </a:lnTo>
                <a:lnTo>
                  <a:pt x="94170" y="148257"/>
                </a:lnTo>
                <a:lnTo>
                  <a:pt x="103050" y="146463"/>
                </a:lnTo>
                <a:lnTo>
                  <a:pt x="109962" y="145267"/>
                </a:lnTo>
                <a:lnTo>
                  <a:pt x="115562" y="144470"/>
                </a:lnTo>
                <a:lnTo>
                  <a:pt x="129740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1" name="SMARTInkAnnotation681"/>
          <p:cNvSpPr/>
          <p:nvPr/>
        </p:nvSpPr>
        <p:spPr>
          <a:xfrm>
            <a:off x="4875609" y="4616904"/>
            <a:ext cx="17861" cy="249777"/>
          </a:xfrm>
          <a:custGeom>
            <a:avLst/>
            <a:gdLst/>
            <a:ahLst/>
            <a:cxnLst/>
            <a:rect l="0" t="0" r="0" b="0"/>
            <a:pathLst>
              <a:path w="17861" h="249777">
                <a:moveTo>
                  <a:pt x="0" y="44393"/>
                </a:moveTo>
                <a:lnTo>
                  <a:pt x="0" y="22528"/>
                </a:lnTo>
                <a:lnTo>
                  <a:pt x="992" y="18902"/>
                </a:lnTo>
                <a:lnTo>
                  <a:pt x="2646" y="14501"/>
                </a:lnTo>
                <a:lnTo>
                  <a:pt x="8821" y="0"/>
                </a:lnTo>
                <a:lnTo>
                  <a:pt x="8908" y="6923"/>
                </a:lnTo>
                <a:lnTo>
                  <a:pt x="8930" y="129302"/>
                </a:lnTo>
                <a:lnTo>
                  <a:pt x="9922" y="139694"/>
                </a:lnTo>
                <a:lnTo>
                  <a:pt x="11576" y="149599"/>
                </a:lnTo>
                <a:lnTo>
                  <a:pt x="13670" y="159179"/>
                </a:lnTo>
                <a:lnTo>
                  <a:pt x="15067" y="169534"/>
                </a:lnTo>
                <a:lnTo>
                  <a:pt x="15998" y="180406"/>
                </a:lnTo>
                <a:lnTo>
                  <a:pt x="17032" y="201085"/>
                </a:lnTo>
                <a:lnTo>
                  <a:pt x="17492" y="216890"/>
                </a:lnTo>
                <a:lnTo>
                  <a:pt x="17860" y="24977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2" name="SMARTInkAnnotation682"/>
          <p:cNvSpPr/>
          <p:nvPr/>
        </p:nvSpPr>
        <p:spPr>
          <a:xfrm>
            <a:off x="3982641" y="5420320"/>
            <a:ext cx="419106" cy="26790"/>
          </a:xfrm>
          <a:custGeom>
            <a:avLst/>
            <a:gdLst/>
            <a:ahLst/>
            <a:cxnLst/>
            <a:rect l="0" t="0" r="0" b="0"/>
            <a:pathLst>
              <a:path w="419106" h="26790">
                <a:moveTo>
                  <a:pt x="0" y="26789"/>
                </a:moveTo>
                <a:lnTo>
                  <a:pt x="52011" y="26789"/>
                </a:lnTo>
                <a:lnTo>
                  <a:pt x="56502" y="25797"/>
                </a:lnTo>
                <a:lnTo>
                  <a:pt x="60488" y="24144"/>
                </a:lnTo>
                <a:lnTo>
                  <a:pt x="64138" y="22049"/>
                </a:lnTo>
                <a:lnTo>
                  <a:pt x="67563" y="20652"/>
                </a:lnTo>
                <a:lnTo>
                  <a:pt x="70839" y="19721"/>
                </a:lnTo>
                <a:lnTo>
                  <a:pt x="74015" y="19101"/>
                </a:lnTo>
                <a:lnTo>
                  <a:pt x="80189" y="18411"/>
                </a:lnTo>
                <a:lnTo>
                  <a:pt x="90082" y="17932"/>
                </a:lnTo>
                <a:lnTo>
                  <a:pt x="161334" y="17861"/>
                </a:lnTo>
                <a:lnTo>
                  <a:pt x="172048" y="16868"/>
                </a:lnTo>
                <a:lnTo>
                  <a:pt x="184152" y="15215"/>
                </a:lnTo>
                <a:lnTo>
                  <a:pt x="197181" y="13120"/>
                </a:lnTo>
                <a:lnTo>
                  <a:pt x="210829" y="11723"/>
                </a:lnTo>
                <a:lnTo>
                  <a:pt x="224889" y="10792"/>
                </a:lnTo>
                <a:lnTo>
                  <a:pt x="239223" y="10171"/>
                </a:lnTo>
                <a:lnTo>
                  <a:pt x="253739" y="10750"/>
                </a:lnTo>
                <a:lnTo>
                  <a:pt x="268378" y="12127"/>
                </a:lnTo>
                <a:lnTo>
                  <a:pt x="283099" y="14038"/>
                </a:lnTo>
                <a:lnTo>
                  <a:pt x="297873" y="15312"/>
                </a:lnTo>
                <a:lnTo>
                  <a:pt x="312683" y="16161"/>
                </a:lnTo>
                <a:lnTo>
                  <a:pt x="340384" y="17105"/>
                </a:lnTo>
                <a:lnTo>
                  <a:pt x="362618" y="17524"/>
                </a:lnTo>
                <a:lnTo>
                  <a:pt x="371722" y="16643"/>
                </a:lnTo>
                <a:lnTo>
                  <a:pt x="379776" y="15065"/>
                </a:lnTo>
                <a:lnTo>
                  <a:pt x="387129" y="13020"/>
                </a:lnTo>
                <a:lnTo>
                  <a:pt x="393023" y="11657"/>
                </a:lnTo>
                <a:lnTo>
                  <a:pt x="397945" y="10748"/>
                </a:lnTo>
                <a:lnTo>
                  <a:pt x="402218" y="10142"/>
                </a:lnTo>
                <a:lnTo>
                  <a:pt x="409612" y="9469"/>
                </a:lnTo>
                <a:lnTo>
                  <a:pt x="417704" y="9036"/>
                </a:lnTo>
                <a:lnTo>
                  <a:pt x="418367" y="8009"/>
                </a:lnTo>
                <a:lnTo>
                  <a:pt x="418810" y="6331"/>
                </a:lnTo>
                <a:lnTo>
                  <a:pt x="419105" y="4221"/>
                </a:lnTo>
                <a:lnTo>
                  <a:pt x="418310" y="2814"/>
                </a:lnTo>
                <a:lnTo>
                  <a:pt x="416787" y="1876"/>
                </a:lnTo>
                <a:lnTo>
                  <a:pt x="41076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3" name="SMARTInkAnnotation683"/>
          <p:cNvSpPr/>
          <p:nvPr/>
        </p:nvSpPr>
        <p:spPr>
          <a:xfrm>
            <a:off x="4295180" y="5331023"/>
            <a:ext cx="151790" cy="214314"/>
          </a:xfrm>
          <a:custGeom>
            <a:avLst/>
            <a:gdLst/>
            <a:ahLst/>
            <a:cxnLst/>
            <a:rect l="0" t="0" r="0" b="0"/>
            <a:pathLst>
              <a:path w="151790" h="214314">
                <a:moveTo>
                  <a:pt x="0" y="0"/>
                </a:moveTo>
                <a:lnTo>
                  <a:pt x="12428" y="0"/>
                </a:lnTo>
                <a:lnTo>
                  <a:pt x="15231" y="992"/>
                </a:lnTo>
                <a:lnTo>
                  <a:pt x="18091" y="2646"/>
                </a:lnTo>
                <a:lnTo>
                  <a:pt x="20990" y="4740"/>
                </a:lnTo>
                <a:lnTo>
                  <a:pt x="24907" y="8122"/>
                </a:lnTo>
                <a:lnTo>
                  <a:pt x="29503" y="12359"/>
                </a:lnTo>
                <a:lnTo>
                  <a:pt x="34551" y="17170"/>
                </a:lnTo>
                <a:lnTo>
                  <a:pt x="39902" y="21369"/>
                </a:lnTo>
                <a:lnTo>
                  <a:pt x="45452" y="25160"/>
                </a:lnTo>
                <a:lnTo>
                  <a:pt x="51137" y="28679"/>
                </a:lnTo>
                <a:lnTo>
                  <a:pt x="57904" y="32018"/>
                </a:lnTo>
                <a:lnTo>
                  <a:pt x="65391" y="35236"/>
                </a:lnTo>
                <a:lnTo>
                  <a:pt x="73360" y="38374"/>
                </a:lnTo>
                <a:lnTo>
                  <a:pt x="90151" y="44506"/>
                </a:lnTo>
                <a:lnTo>
                  <a:pt x="98796" y="47530"/>
                </a:lnTo>
                <a:lnTo>
                  <a:pt x="106544" y="50538"/>
                </a:lnTo>
                <a:lnTo>
                  <a:pt x="113693" y="53537"/>
                </a:lnTo>
                <a:lnTo>
                  <a:pt x="120443" y="56527"/>
                </a:lnTo>
                <a:lnTo>
                  <a:pt x="125936" y="58521"/>
                </a:lnTo>
                <a:lnTo>
                  <a:pt x="130590" y="59850"/>
                </a:lnTo>
                <a:lnTo>
                  <a:pt x="134685" y="60736"/>
                </a:lnTo>
                <a:lnTo>
                  <a:pt x="138407" y="62319"/>
                </a:lnTo>
                <a:lnTo>
                  <a:pt x="141881" y="64367"/>
                </a:lnTo>
                <a:lnTo>
                  <a:pt x="151632" y="71315"/>
                </a:lnTo>
                <a:lnTo>
                  <a:pt x="151754" y="76142"/>
                </a:lnTo>
                <a:lnTo>
                  <a:pt x="151789" y="83856"/>
                </a:lnTo>
                <a:lnTo>
                  <a:pt x="150802" y="86662"/>
                </a:lnTo>
                <a:lnTo>
                  <a:pt x="147060" y="92425"/>
                </a:lnTo>
                <a:lnTo>
                  <a:pt x="143680" y="96344"/>
                </a:lnTo>
                <a:lnTo>
                  <a:pt x="139443" y="100940"/>
                </a:lnTo>
                <a:lnTo>
                  <a:pt x="129443" y="111339"/>
                </a:lnTo>
                <a:lnTo>
                  <a:pt x="118384" y="122576"/>
                </a:lnTo>
                <a:lnTo>
                  <a:pt x="113649" y="129343"/>
                </a:lnTo>
                <a:lnTo>
                  <a:pt x="109500" y="136830"/>
                </a:lnTo>
                <a:lnTo>
                  <a:pt x="98921" y="158944"/>
                </a:lnTo>
                <a:lnTo>
                  <a:pt x="95713" y="165494"/>
                </a:lnTo>
                <a:lnTo>
                  <a:pt x="92582" y="170852"/>
                </a:lnTo>
                <a:lnTo>
                  <a:pt x="89502" y="175418"/>
                </a:lnTo>
                <a:lnTo>
                  <a:pt x="86457" y="179453"/>
                </a:lnTo>
                <a:lnTo>
                  <a:pt x="83435" y="184128"/>
                </a:lnTo>
                <a:lnTo>
                  <a:pt x="80428" y="189228"/>
                </a:lnTo>
                <a:lnTo>
                  <a:pt x="77431" y="194613"/>
                </a:lnTo>
                <a:lnTo>
                  <a:pt x="75433" y="199195"/>
                </a:lnTo>
                <a:lnTo>
                  <a:pt x="74101" y="203242"/>
                </a:lnTo>
                <a:lnTo>
                  <a:pt x="73213" y="206933"/>
                </a:lnTo>
                <a:lnTo>
                  <a:pt x="71629" y="209392"/>
                </a:lnTo>
                <a:lnTo>
                  <a:pt x="69581" y="211032"/>
                </a:lnTo>
                <a:lnTo>
                  <a:pt x="62508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4" name="SMARTInkAnnotation684"/>
          <p:cNvSpPr/>
          <p:nvPr/>
        </p:nvSpPr>
        <p:spPr>
          <a:xfrm>
            <a:off x="4509492" y="5277758"/>
            <a:ext cx="169249" cy="222363"/>
          </a:xfrm>
          <a:custGeom>
            <a:avLst/>
            <a:gdLst/>
            <a:ahLst/>
            <a:cxnLst/>
            <a:rect l="0" t="0" r="0" b="0"/>
            <a:pathLst>
              <a:path w="169249" h="222363">
                <a:moveTo>
                  <a:pt x="0" y="80055"/>
                </a:moveTo>
                <a:lnTo>
                  <a:pt x="0" y="88616"/>
                </a:lnTo>
                <a:lnTo>
                  <a:pt x="4741" y="93616"/>
                </a:lnTo>
                <a:lnTo>
                  <a:pt x="7688" y="96640"/>
                </a:lnTo>
                <a:lnTo>
                  <a:pt x="8378" y="99994"/>
                </a:lnTo>
                <a:lnTo>
                  <a:pt x="8562" y="102277"/>
                </a:lnTo>
                <a:lnTo>
                  <a:pt x="9677" y="105784"/>
                </a:lnTo>
                <a:lnTo>
                  <a:pt x="11412" y="110105"/>
                </a:lnTo>
                <a:lnTo>
                  <a:pt x="13561" y="114971"/>
                </a:lnTo>
                <a:lnTo>
                  <a:pt x="14994" y="119207"/>
                </a:lnTo>
                <a:lnTo>
                  <a:pt x="15949" y="123024"/>
                </a:lnTo>
                <a:lnTo>
                  <a:pt x="16586" y="126560"/>
                </a:lnTo>
                <a:lnTo>
                  <a:pt x="17010" y="130902"/>
                </a:lnTo>
                <a:lnTo>
                  <a:pt x="17294" y="135781"/>
                </a:lnTo>
                <a:lnTo>
                  <a:pt x="17608" y="146493"/>
                </a:lnTo>
                <a:lnTo>
                  <a:pt x="17748" y="157869"/>
                </a:lnTo>
                <a:lnTo>
                  <a:pt x="18777" y="163681"/>
                </a:lnTo>
                <a:lnTo>
                  <a:pt x="20456" y="169540"/>
                </a:lnTo>
                <a:lnTo>
                  <a:pt x="22567" y="175430"/>
                </a:lnTo>
                <a:lnTo>
                  <a:pt x="23975" y="181341"/>
                </a:lnTo>
                <a:lnTo>
                  <a:pt x="24913" y="187267"/>
                </a:lnTo>
                <a:lnTo>
                  <a:pt x="25539" y="193201"/>
                </a:lnTo>
                <a:lnTo>
                  <a:pt x="25955" y="198150"/>
                </a:lnTo>
                <a:lnTo>
                  <a:pt x="26233" y="202441"/>
                </a:lnTo>
                <a:lnTo>
                  <a:pt x="26542" y="209855"/>
                </a:lnTo>
                <a:lnTo>
                  <a:pt x="26780" y="222362"/>
                </a:lnTo>
                <a:lnTo>
                  <a:pt x="26786" y="218020"/>
                </a:lnTo>
                <a:lnTo>
                  <a:pt x="27779" y="215688"/>
                </a:lnTo>
                <a:lnTo>
                  <a:pt x="31529" y="210451"/>
                </a:lnTo>
                <a:lnTo>
                  <a:pt x="32926" y="206672"/>
                </a:lnTo>
                <a:lnTo>
                  <a:pt x="33856" y="202170"/>
                </a:lnTo>
                <a:lnTo>
                  <a:pt x="34477" y="197183"/>
                </a:lnTo>
                <a:lnTo>
                  <a:pt x="34891" y="191875"/>
                </a:lnTo>
                <a:lnTo>
                  <a:pt x="35167" y="186351"/>
                </a:lnTo>
                <a:lnTo>
                  <a:pt x="35474" y="174923"/>
                </a:lnTo>
                <a:lnTo>
                  <a:pt x="35610" y="163228"/>
                </a:lnTo>
                <a:lnTo>
                  <a:pt x="34654" y="156339"/>
                </a:lnTo>
                <a:lnTo>
                  <a:pt x="33025" y="148771"/>
                </a:lnTo>
                <a:lnTo>
                  <a:pt x="30946" y="140748"/>
                </a:lnTo>
                <a:lnTo>
                  <a:pt x="29561" y="133415"/>
                </a:lnTo>
                <a:lnTo>
                  <a:pt x="28637" y="126542"/>
                </a:lnTo>
                <a:lnTo>
                  <a:pt x="28021" y="119976"/>
                </a:lnTo>
                <a:lnTo>
                  <a:pt x="27611" y="113614"/>
                </a:lnTo>
                <a:lnTo>
                  <a:pt x="27337" y="107388"/>
                </a:lnTo>
                <a:lnTo>
                  <a:pt x="27033" y="95180"/>
                </a:lnTo>
                <a:lnTo>
                  <a:pt x="26897" y="83139"/>
                </a:lnTo>
                <a:lnTo>
                  <a:pt x="25869" y="78142"/>
                </a:lnTo>
                <a:lnTo>
                  <a:pt x="24191" y="73818"/>
                </a:lnTo>
                <a:lnTo>
                  <a:pt x="22081" y="69944"/>
                </a:lnTo>
                <a:lnTo>
                  <a:pt x="20674" y="66369"/>
                </a:lnTo>
                <a:lnTo>
                  <a:pt x="19110" y="59750"/>
                </a:lnTo>
                <a:lnTo>
                  <a:pt x="18415" y="53502"/>
                </a:lnTo>
                <a:lnTo>
                  <a:pt x="18107" y="47417"/>
                </a:lnTo>
                <a:lnTo>
                  <a:pt x="17862" y="35562"/>
                </a:lnTo>
                <a:lnTo>
                  <a:pt x="17860" y="52589"/>
                </a:lnTo>
                <a:lnTo>
                  <a:pt x="18852" y="57775"/>
                </a:lnTo>
                <a:lnTo>
                  <a:pt x="20506" y="63218"/>
                </a:lnTo>
                <a:lnTo>
                  <a:pt x="22600" y="68830"/>
                </a:lnTo>
                <a:lnTo>
                  <a:pt x="24989" y="74556"/>
                </a:lnTo>
                <a:lnTo>
                  <a:pt x="27573" y="80358"/>
                </a:lnTo>
                <a:lnTo>
                  <a:pt x="30288" y="86209"/>
                </a:lnTo>
                <a:lnTo>
                  <a:pt x="33091" y="93087"/>
                </a:lnTo>
                <a:lnTo>
                  <a:pt x="35951" y="100650"/>
                </a:lnTo>
                <a:lnTo>
                  <a:pt x="38850" y="108667"/>
                </a:lnTo>
                <a:lnTo>
                  <a:pt x="42767" y="115997"/>
                </a:lnTo>
                <a:lnTo>
                  <a:pt x="47363" y="122868"/>
                </a:lnTo>
                <a:lnTo>
                  <a:pt x="52411" y="129432"/>
                </a:lnTo>
                <a:lnTo>
                  <a:pt x="56769" y="135793"/>
                </a:lnTo>
                <a:lnTo>
                  <a:pt x="60667" y="142019"/>
                </a:lnTo>
                <a:lnTo>
                  <a:pt x="64257" y="148153"/>
                </a:lnTo>
                <a:lnTo>
                  <a:pt x="68634" y="153235"/>
                </a:lnTo>
                <a:lnTo>
                  <a:pt x="73538" y="157614"/>
                </a:lnTo>
                <a:lnTo>
                  <a:pt x="78791" y="161527"/>
                </a:lnTo>
                <a:lnTo>
                  <a:pt x="84277" y="165128"/>
                </a:lnTo>
                <a:lnTo>
                  <a:pt x="89919" y="168520"/>
                </a:lnTo>
                <a:lnTo>
                  <a:pt x="95665" y="171774"/>
                </a:lnTo>
                <a:lnTo>
                  <a:pt x="100487" y="174934"/>
                </a:lnTo>
                <a:lnTo>
                  <a:pt x="104695" y="178035"/>
                </a:lnTo>
                <a:lnTo>
                  <a:pt x="108492" y="181093"/>
                </a:lnTo>
                <a:lnTo>
                  <a:pt x="112015" y="183132"/>
                </a:lnTo>
                <a:lnTo>
                  <a:pt x="115357" y="184492"/>
                </a:lnTo>
                <a:lnTo>
                  <a:pt x="118576" y="185398"/>
                </a:lnTo>
                <a:lnTo>
                  <a:pt x="122707" y="185010"/>
                </a:lnTo>
                <a:lnTo>
                  <a:pt x="127446" y="183760"/>
                </a:lnTo>
                <a:lnTo>
                  <a:pt x="132589" y="181933"/>
                </a:lnTo>
                <a:lnTo>
                  <a:pt x="137010" y="179724"/>
                </a:lnTo>
                <a:lnTo>
                  <a:pt x="140950" y="177259"/>
                </a:lnTo>
                <a:lnTo>
                  <a:pt x="144568" y="174623"/>
                </a:lnTo>
                <a:lnTo>
                  <a:pt x="147972" y="171873"/>
                </a:lnTo>
                <a:lnTo>
                  <a:pt x="151234" y="169048"/>
                </a:lnTo>
                <a:lnTo>
                  <a:pt x="154401" y="166172"/>
                </a:lnTo>
                <a:lnTo>
                  <a:pt x="156512" y="162271"/>
                </a:lnTo>
                <a:lnTo>
                  <a:pt x="157920" y="157685"/>
                </a:lnTo>
                <a:lnTo>
                  <a:pt x="158858" y="152645"/>
                </a:lnTo>
                <a:lnTo>
                  <a:pt x="160476" y="147300"/>
                </a:lnTo>
                <a:lnTo>
                  <a:pt x="162546" y="141752"/>
                </a:lnTo>
                <a:lnTo>
                  <a:pt x="164919" y="136069"/>
                </a:lnTo>
                <a:lnTo>
                  <a:pt x="166501" y="130296"/>
                </a:lnTo>
                <a:lnTo>
                  <a:pt x="167555" y="124463"/>
                </a:lnTo>
                <a:lnTo>
                  <a:pt x="168258" y="118589"/>
                </a:lnTo>
                <a:lnTo>
                  <a:pt x="168727" y="111697"/>
                </a:lnTo>
                <a:lnTo>
                  <a:pt x="169039" y="104127"/>
                </a:lnTo>
                <a:lnTo>
                  <a:pt x="169248" y="96102"/>
                </a:lnTo>
                <a:lnTo>
                  <a:pt x="168394" y="87776"/>
                </a:lnTo>
                <a:lnTo>
                  <a:pt x="166833" y="79250"/>
                </a:lnTo>
                <a:lnTo>
                  <a:pt x="164800" y="70588"/>
                </a:lnTo>
                <a:lnTo>
                  <a:pt x="163444" y="62829"/>
                </a:lnTo>
                <a:lnTo>
                  <a:pt x="162541" y="55673"/>
                </a:lnTo>
                <a:lnTo>
                  <a:pt x="161939" y="48917"/>
                </a:lnTo>
                <a:lnTo>
                  <a:pt x="160545" y="42429"/>
                </a:lnTo>
                <a:lnTo>
                  <a:pt x="158624" y="36119"/>
                </a:lnTo>
                <a:lnTo>
                  <a:pt x="156351" y="29928"/>
                </a:lnTo>
                <a:lnTo>
                  <a:pt x="153843" y="23816"/>
                </a:lnTo>
                <a:lnTo>
                  <a:pt x="151179" y="17758"/>
                </a:lnTo>
                <a:lnTo>
                  <a:pt x="143019" y="0"/>
                </a:lnTo>
                <a:lnTo>
                  <a:pt x="142903" y="6878"/>
                </a:lnTo>
                <a:lnTo>
                  <a:pt x="142875" y="1754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5" name="SMARTInkAnnotation685"/>
          <p:cNvSpPr/>
          <p:nvPr/>
        </p:nvSpPr>
        <p:spPr>
          <a:xfrm>
            <a:off x="4716271" y="5322507"/>
            <a:ext cx="168269" cy="194231"/>
          </a:xfrm>
          <a:custGeom>
            <a:avLst/>
            <a:gdLst/>
            <a:ahLst/>
            <a:cxnLst/>
            <a:rect l="0" t="0" r="0" b="0"/>
            <a:pathLst>
              <a:path w="168269" h="194231">
                <a:moveTo>
                  <a:pt x="43252" y="62095"/>
                </a:moveTo>
                <a:lnTo>
                  <a:pt x="47992" y="62095"/>
                </a:lnTo>
                <a:lnTo>
                  <a:pt x="49389" y="61102"/>
                </a:lnTo>
                <a:lnTo>
                  <a:pt x="50320" y="59449"/>
                </a:lnTo>
                <a:lnTo>
                  <a:pt x="51355" y="54966"/>
                </a:lnTo>
                <a:lnTo>
                  <a:pt x="51814" y="49665"/>
                </a:lnTo>
                <a:lnTo>
                  <a:pt x="52929" y="46863"/>
                </a:lnTo>
                <a:lnTo>
                  <a:pt x="56814" y="41104"/>
                </a:lnTo>
                <a:lnTo>
                  <a:pt x="59201" y="35237"/>
                </a:lnTo>
                <a:lnTo>
                  <a:pt x="60262" y="29321"/>
                </a:lnTo>
                <a:lnTo>
                  <a:pt x="60735" y="23386"/>
                </a:lnTo>
                <a:lnTo>
                  <a:pt x="59868" y="20414"/>
                </a:lnTo>
                <a:lnTo>
                  <a:pt x="56259" y="14466"/>
                </a:lnTo>
                <a:lnTo>
                  <a:pt x="51995" y="8699"/>
                </a:lnTo>
                <a:lnTo>
                  <a:pt x="47799" y="4298"/>
                </a:lnTo>
                <a:lnTo>
                  <a:pt x="45291" y="2727"/>
                </a:lnTo>
                <a:lnTo>
                  <a:pt x="42627" y="1680"/>
                </a:lnTo>
                <a:lnTo>
                  <a:pt x="39859" y="982"/>
                </a:lnTo>
                <a:lnTo>
                  <a:pt x="37021" y="517"/>
                </a:lnTo>
                <a:lnTo>
                  <a:pt x="34137" y="207"/>
                </a:lnTo>
                <a:lnTo>
                  <a:pt x="31223" y="0"/>
                </a:lnTo>
                <a:lnTo>
                  <a:pt x="28287" y="855"/>
                </a:lnTo>
                <a:lnTo>
                  <a:pt x="25338" y="2416"/>
                </a:lnTo>
                <a:lnTo>
                  <a:pt x="22380" y="4450"/>
                </a:lnTo>
                <a:lnTo>
                  <a:pt x="19416" y="6797"/>
                </a:lnTo>
                <a:lnTo>
                  <a:pt x="16447" y="9355"/>
                </a:lnTo>
                <a:lnTo>
                  <a:pt x="13476" y="12052"/>
                </a:lnTo>
                <a:lnTo>
                  <a:pt x="11495" y="14842"/>
                </a:lnTo>
                <a:lnTo>
                  <a:pt x="9294" y="20588"/>
                </a:lnTo>
                <a:lnTo>
                  <a:pt x="3315" y="38882"/>
                </a:lnTo>
                <a:lnTo>
                  <a:pt x="1744" y="45627"/>
                </a:lnTo>
                <a:lnTo>
                  <a:pt x="698" y="52108"/>
                </a:lnTo>
                <a:lnTo>
                  <a:pt x="0" y="58414"/>
                </a:lnTo>
                <a:lnTo>
                  <a:pt x="527" y="65594"/>
                </a:lnTo>
                <a:lnTo>
                  <a:pt x="1870" y="73357"/>
                </a:lnTo>
                <a:lnTo>
                  <a:pt x="3758" y="81508"/>
                </a:lnTo>
                <a:lnTo>
                  <a:pt x="5017" y="88928"/>
                </a:lnTo>
                <a:lnTo>
                  <a:pt x="5855" y="95858"/>
                </a:lnTo>
                <a:lnTo>
                  <a:pt x="6414" y="102463"/>
                </a:lnTo>
                <a:lnTo>
                  <a:pt x="7780" y="107858"/>
                </a:lnTo>
                <a:lnTo>
                  <a:pt x="9682" y="112447"/>
                </a:lnTo>
                <a:lnTo>
                  <a:pt x="11942" y="116499"/>
                </a:lnTo>
                <a:lnTo>
                  <a:pt x="14442" y="119200"/>
                </a:lnTo>
                <a:lnTo>
                  <a:pt x="17100" y="121001"/>
                </a:lnTo>
                <a:lnTo>
                  <a:pt x="19864" y="122201"/>
                </a:lnTo>
                <a:lnTo>
                  <a:pt x="21707" y="123994"/>
                </a:lnTo>
                <a:lnTo>
                  <a:pt x="22936" y="126181"/>
                </a:lnTo>
                <a:lnTo>
                  <a:pt x="23754" y="128632"/>
                </a:lnTo>
                <a:lnTo>
                  <a:pt x="24300" y="129273"/>
                </a:lnTo>
                <a:lnTo>
                  <a:pt x="24665" y="128708"/>
                </a:lnTo>
                <a:lnTo>
                  <a:pt x="24907" y="127339"/>
                </a:lnTo>
                <a:lnTo>
                  <a:pt x="26061" y="126427"/>
                </a:lnTo>
                <a:lnTo>
                  <a:pt x="27823" y="125819"/>
                </a:lnTo>
                <a:lnTo>
                  <a:pt x="29990" y="125413"/>
                </a:lnTo>
                <a:lnTo>
                  <a:pt x="31434" y="124151"/>
                </a:lnTo>
                <a:lnTo>
                  <a:pt x="32397" y="122317"/>
                </a:lnTo>
                <a:lnTo>
                  <a:pt x="33039" y="120102"/>
                </a:lnTo>
                <a:lnTo>
                  <a:pt x="33467" y="116641"/>
                </a:lnTo>
                <a:lnTo>
                  <a:pt x="33752" y="112349"/>
                </a:lnTo>
                <a:lnTo>
                  <a:pt x="33942" y="107504"/>
                </a:lnTo>
                <a:lnTo>
                  <a:pt x="35061" y="103281"/>
                </a:lnTo>
                <a:lnTo>
                  <a:pt x="36799" y="99474"/>
                </a:lnTo>
                <a:lnTo>
                  <a:pt x="38950" y="95944"/>
                </a:lnTo>
                <a:lnTo>
                  <a:pt x="40384" y="91606"/>
                </a:lnTo>
                <a:lnTo>
                  <a:pt x="41341" y="86730"/>
                </a:lnTo>
                <a:lnTo>
                  <a:pt x="43243" y="71104"/>
                </a:lnTo>
                <a:lnTo>
                  <a:pt x="43252" y="105576"/>
                </a:lnTo>
                <a:lnTo>
                  <a:pt x="44244" y="110926"/>
                </a:lnTo>
                <a:lnTo>
                  <a:pt x="45898" y="116477"/>
                </a:lnTo>
                <a:lnTo>
                  <a:pt x="47992" y="122162"/>
                </a:lnTo>
                <a:lnTo>
                  <a:pt x="49389" y="127937"/>
                </a:lnTo>
                <a:lnTo>
                  <a:pt x="50320" y="133770"/>
                </a:lnTo>
                <a:lnTo>
                  <a:pt x="50941" y="139644"/>
                </a:lnTo>
                <a:lnTo>
                  <a:pt x="53339" y="145545"/>
                </a:lnTo>
                <a:lnTo>
                  <a:pt x="56922" y="151462"/>
                </a:lnTo>
                <a:lnTo>
                  <a:pt x="61295" y="157391"/>
                </a:lnTo>
                <a:lnTo>
                  <a:pt x="65203" y="162337"/>
                </a:lnTo>
                <a:lnTo>
                  <a:pt x="68800" y="166626"/>
                </a:lnTo>
                <a:lnTo>
                  <a:pt x="72191" y="170477"/>
                </a:lnTo>
                <a:lnTo>
                  <a:pt x="78603" y="177402"/>
                </a:lnTo>
                <a:lnTo>
                  <a:pt x="81703" y="180638"/>
                </a:lnTo>
                <a:lnTo>
                  <a:pt x="85753" y="183788"/>
                </a:lnTo>
                <a:lnTo>
                  <a:pt x="90437" y="186879"/>
                </a:lnTo>
                <a:lnTo>
                  <a:pt x="95545" y="189933"/>
                </a:lnTo>
                <a:lnTo>
                  <a:pt x="100935" y="191968"/>
                </a:lnTo>
                <a:lnTo>
                  <a:pt x="106512" y="193325"/>
                </a:lnTo>
                <a:lnTo>
                  <a:pt x="112214" y="194230"/>
                </a:lnTo>
                <a:lnTo>
                  <a:pt x="118001" y="193841"/>
                </a:lnTo>
                <a:lnTo>
                  <a:pt x="123842" y="192590"/>
                </a:lnTo>
                <a:lnTo>
                  <a:pt x="129721" y="190763"/>
                </a:lnTo>
                <a:lnTo>
                  <a:pt x="134633" y="187561"/>
                </a:lnTo>
                <a:lnTo>
                  <a:pt x="138899" y="183442"/>
                </a:lnTo>
                <a:lnTo>
                  <a:pt x="142736" y="178712"/>
                </a:lnTo>
                <a:lnTo>
                  <a:pt x="146285" y="173574"/>
                </a:lnTo>
                <a:lnTo>
                  <a:pt x="149644" y="168164"/>
                </a:lnTo>
                <a:lnTo>
                  <a:pt x="152875" y="162573"/>
                </a:lnTo>
                <a:lnTo>
                  <a:pt x="156022" y="157853"/>
                </a:lnTo>
                <a:lnTo>
                  <a:pt x="159112" y="153715"/>
                </a:lnTo>
                <a:lnTo>
                  <a:pt x="168268" y="14246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6" name="SMARTInkAnnotation686"/>
          <p:cNvSpPr/>
          <p:nvPr/>
        </p:nvSpPr>
        <p:spPr>
          <a:xfrm>
            <a:off x="4840532" y="5304234"/>
            <a:ext cx="169024" cy="204330"/>
          </a:xfrm>
          <a:custGeom>
            <a:avLst/>
            <a:gdLst/>
            <a:ahLst/>
            <a:cxnLst/>
            <a:rect l="0" t="0" r="0" b="0"/>
            <a:pathLst>
              <a:path w="169024" h="204330">
                <a:moveTo>
                  <a:pt x="88656" y="0"/>
                </a:moveTo>
                <a:lnTo>
                  <a:pt x="83915" y="4740"/>
                </a:lnTo>
                <a:lnTo>
                  <a:pt x="81526" y="6137"/>
                </a:lnTo>
                <a:lnTo>
                  <a:pt x="78942" y="7068"/>
                </a:lnTo>
                <a:lnTo>
                  <a:pt x="76226" y="7689"/>
                </a:lnTo>
                <a:lnTo>
                  <a:pt x="73424" y="10087"/>
                </a:lnTo>
                <a:lnTo>
                  <a:pt x="70564" y="13670"/>
                </a:lnTo>
                <a:lnTo>
                  <a:pt x="67665" y="18043"/>
                </a:lnTo>
                <a:lnTo>
                  <a:pt x="64740" y="20959"/>
                </a:lnTo>
                <a:lnTo>
                  <a:pt x="61798" y="22902"/>
                </a:lnTo>
                <a:lnTo>
                  <a:pt x="58844" y="24198"/>
                </a:lnTo>
                <a:lnTo>
                  <a:pt x="54891" y="27046"/>
                </a:lnTo>
                <a:lnTo>
                  <a:pt x="50270" y="30929"/>
                </a:lnTo>
                <a:lnTo>
                  <a:pt x="40837" y="39543"/>
                </a:lnTo>
                <a:lnTo>
                  <a:pt x="33338" y="46679"/>
                </a:lnTo>
                <a:lnTo>
                  <a:pt x="18797" y="61015"/>
                </a:lnTo>
                <a:lnTo>
                  <a:pt x="14302" y="66473"/>
                </a:lnTo>
                <a:lnTo>
                  <a:pt x="10313" y="72098"/>
                </a:lnTo>
                <a:lnTo>
                  <a:pt x="6662" y="77831"/>
                </a:lnTo>
                <a:lnTo>
                  <a:pt x="4227" y="83637"/>
                </a:lnTo>
                <a:lnTo>
                  <a:pt x="2605" y="89493"/>
                </a:lnTo>
                <a:lnTo>
                  <a:pt x="1522" y="95380"/>
                </a:lnTo>
                <a:lnTo>
                  <a:pt x="801" y="101290"/>
                </a:lnTo>
                <a:lnTo>
                  <a:pt x="320" y="107214"/>
                </a:lnTo>
                <a:lnTo>
                  <a:pt x="0" y="113148"/>
                </a:lnTo>
                <a:lnTo>
                  <a:pt x="778" y="120081"/>
                </a:lnTo>
                <a:lnTo>
                  <a:pt x="2289" y="127679"/>
                </a:lnTo>
                <a:lnTo>
                  <a:pt x="4289" y="135721"/>
                </a:lnTo>
                <a:lnTo>
                  <a:pt x="6614" y="143067"/>
                </a:lnTo>
                <a:lnTo>
                  <a:pt x="9156" y="149948"/>
                </a:lnTo>
                <a:lnTo>
                  <a:pt x="11844" y="156520"/>
                </a:lnTo>
                <a:lnTo>
                  <a:pt x="16612" y="162886"/>
                </a:lnTo>
                <a:lnTo>
                  <a:pt x="22767" y="169114"/>
                </a:lnTo>
                <a:lnTo>
                  <a:pt x="29847" y="175251"/>
                </a:lnTo>
                <a:lnTo>
                  <a:pt x="37544" y="181326"/>
                </a:lnTo>
                <a:lnTo>
                  <a:pt x="45651" y="187361"/>
                </a:lnTo>
                <a:lnTo>
                  <a:pt x="54032" y="193368"/>
                </a:lnTo>
                <a:lnTo>
                  <a:pt x="62597" y="197373"/>
                </a:lnTo>
                <a:lnTo>
                  <a:pt x="71283" y="200043"/>
                </a:lnTo>
                <a:lnTo>
                  <a:pt x="80051" y="201823"/>
                </a:lnTo>
                <a:lnTo>
                  <a:pt x="88872" y="203009"/>
                </a:lnTo>
                <a:lnTo>
                  <a:pt x="97730" y="203801"/>
                </a:lnTo>
                <a:lnTo>
                  <a:pt x="106611" y="204329"/>
                </a:lnTo>
                <a:lnTo>
                  <a:pt x="114516" y="203688"/>
                </a:lnTo>
                <a:lnTo>
                  <a:pt x="121771" y="202268"/>
                </a:lnTo>
                <a:lnTo>
                  <a:pt x="128592" y="200330"/>
                </a:lnTo>
                <a:lnTo>
                  <a:pt x="135124" y="198046"/>
                </a:lnTo>
                <a:lnTo>
                  <a:pt x="141462" y="195531"/>
                </a:lnTo>
                <a:lnTo>
                  <a:pt x="147672" y="192861"/>
                </a:lnTo>
                <a:lnTo>
                  <a:pt x="152805" y="189098"/>
                </a:lnTo>
                <a:lnTo>
                  <a:pt x="157219" y="184605"/>
                </a:lnTo>
                <a:lnTo>
                  <a:pt x="161153" y="179624"/>
                </a:lnTo>
                <a:lnTo>
                  <a:pt x="163776" y="175312"/>
                </a:lnTo>
                <a:lnTo>
                  <a:pt x="165525" y="171446"/>
                </a:lnTo>
                <a:lnTo>
                  <a:pt x="169023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7" name="SMARTInkAnnotation687"/>
          <p:cNvSpPr/>
          <p:nvPr/>
        </p:nvSpPr>
        <p:spPr>
          <a:xfrm>
            <a:off x="5027414" y="5322094"/>
            <a:ext cx="44650" cy="169665"/>
          </a:xfrm>
          <a:custGeom>
            <a:avLst/>
            <a:gdLst/>
            <a:ahLst/>
            <a:cxnLst/>
            <a:rect l="0" t="0" r="0" b="0"/>
            <a:pathLst>
              <a:path w="44650" h="169665">
                <a:moveTo>
                  <a:pt x="0" y="0"/>
                </a:moveTo>
                <a:lnTo>
                  <a:pt x="0" y="12428"/>
                </a:lnTo>
                <a:lnTo>
                  <a:pt x="992" y="17215"/>
                </a:lnTo>
                <a:lnTo>
                  <a:pt x="2646" y="23383"/>
                </a:lnTo>
                <a:lnTo>
                  <a:pt x="4740" y="30472"/>
                </a:lnTo>
                <a:lnTo>
                  <a:pt x="6137" y="38173"/>
                </a:lnTo>
                <a:lnTo>
                  <a:pt x="7068" y="46285"/>
                </a:lnTo>
                <a:lnTo>
                  <a:pt x="7689" y="54669"/>
                </a:lnTo>
                <a:lnTo>
                  <a:pt x="10087" y="65219"/>
                </a:lnTo>
                <a:lnTo>
                  <a:pt x="13670" y="77214"/>
                </a:lnTo>
                <a:lnTo>
                  <a:pt x="44649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8" name="SMARTInkAnnotation688"/>
          <p:cNvSpPr/>
          <p:nvPr/>
        </p:nvSpPr>
        <p:spPr>
          <a:xfrm>
            <a:off x="3071813" y="4527352"/>
            <a:ext cx="53066" cy="321469"/>
          </a:xfrm>
          <a:custGeom>
            <a:avLst/>
            <a:gdLst/>
            <a:ahLst/>
            <a:cxnLst/>
            <a:rect l="0" t="0" r="0" b="0"/>
            <a:pathLst>
              <a:path w="53066" h="321469">
                <a:moveTo>
                  <a:pt x="0" y="0"/>
                </a:moveTo>
                <a:lnTo>
                  <a:pt x="4740" y="4740"/>
                </a:lnTo>
                <a:lnTo>
                  <a:pt x="6137" y="7129"/>
                </a:lnTo>
                <a:lnTo>
                  <a:pt x="7688" y="12428"/>
                </a:lnTo>
                <a:lnTo>
                  <a:pt x="8562" y="20990"/>
                </a:lnTo>
                <a:lnTo>
                  <a:pt x="9676" y="23915"/>
                </a:lnTo>
                <a:lnTo>
                  <a:pt x="11411" y="26857"/>
                </a:lnTo>
                <a:lnTo>
                  <a:pt x="13560" y="29811"/>
                </a:lnTo>
                <a:lnTo>
                  <a:pt x="14993" y="33765"/>
                </a:lnTo>
                <a:lnTo>
                  <a:pt x="16585" y="43448"/>
                </a:lnTo>
                <a:lnTo>
                  <a:pt x="17010" y="48809"/>
                </a:lnTo>
                <a:lnTo>
                  <a:pt x="17293" y="54368"/>
                </a:lnTo>
                <a:lnTo>
                  <a:pt x="17607" y="65835"/>
                </a:lnTo>
                <a:lnTo>
                  <a:pt x="17849" y="130292"/>
                </a:lnTo>
                <a:lnTo>
                  <a:pt x="18844" y="140439"/>
                </a:lnTo>
                <a:lnTo>
                  <a:pt x="20500" y="150181"/>
                </a:lnTo>
                <a:lnTo>
                  <a:pt x="22596" y="159651"/>
                </a:lnTo>
                <a:lnTo>
                  <a:pt x="23994" y="168942"/>
                </a:lnTo>
                <a:lnTo>
                  <a:pt x="24925" y="178112"/>
                </a:lnTo>
                <a:lnTo>
                  <a:pt x="25546" y="187202"/>
                </a:lnTo>
                <a:lnTo>
                  <a:pt x="26953" y="196239"/>
                </a:lnTo>
                <a:lnTo>
                  <a:pt x="28883" y="205240"/>
                </a:lnTo>
                <a:lnTo>
                  <a:pt x="31161" y="214217"/>
                </a:lnTo>
                <a:lnTo>
                  <a:pt x="33672" y="223178"/>
                </a:lnTo>
                <a:lnTo>
                  <a:pt x="39108" y="241073"/>
                </a:lnTo>
                <a:lnTo>
                  <a:pt x="47747" y="267882"/>
                </a:lnTo>
                <a:lnTo>
                  <a:pt x="49690" y="274830"/>
                </a:lnTo>
                <a:lnTo>
                  <a:pt x="50986" y="280454"/>
                </a:lnTo>
                <a:lnTo>
                  <a:pt x="52426" y="290341"/>
                </a:lnTo>
                <a:lnTo>
                  <a:pt x="52810" y="295756"/>
                </a:lnTo>
                <a:lnTo>
                  <a:pt x="53065" y="301350"/>
                </a:lnTo>
                <a:lnTo>
                  <a:pt x="52244" y="305080"/>
                </a:lnTo>
                <a:lnTo>
                  <a:pt x="50704" y="307566"/>
                </a:lnTo>
                <a:lnTo>
                  <a:pt x="48685" y="309224"/>
                </a:lnTo>
                <a:lnTo>
                  <a:pt x="47339" y="311321"/>
                </a:lnTo>
                <a:lnTo>
                  <a:pt x="45844" y="316297"/>
                </a:lnTo>
                <a:lnTo>
                  <a:pt x="44453" y="318020"/>
                </a:lnTo>
                <a:lnTo>
                  <a:pt x="42534" y="319170"/>
                </a:lnTo>
                <a:lnTo>
                  <a:pt x="35718" y="3214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9" name="SMARTInkAnnotation689"/>
          <p:cNvSpPr/>
          <p:nvPr/>
        </p:nvSpPr>
        <p:spPr>
          <a:xfrm>
            <a:off x="3018234" y="4697016"/>
            <a:ext cx="160736" cy="178394"/>
          </a:xfrm>
          <a:custGeom>
            <a:avLst/>
            <a:gdLst/>
            <a:ahLst/>
            <a:cxnLst/>
            <a:rect l="0" t="0" r="0" b="0"/>
            <a:pathLst>
              <a:path w="160736" h="178394">
                <a:moveTo>
                  <a:pt x="0" y="17859"/>
                </a:moveTo>
                <a:lnTo>
                  <a:pt x="7689" y="17859"/>
                </a:lnTo>
                <a:lnTo>
                  <a:pt x="11024" y="20505"/>
                </a:lnTo>
                <a:lnTo>
                  <a:pt x="15814" y="24988"/>
                </a:lnTo>
                <a:lnTo>
                  <a:pt x="21250" y="30288"/>
                </a:lnTo>
                <a:lnTo>
                  <a:pt x="25081" y="33090"/>
                </a:lnTo>
                <a:lnTo>
                  <a:pt x="29619" y="35951"/>
                </a:lnTo>
                <a:lnTo>
                  <a:pt x="34629" y="38850"/>
                </a:lnTo>
                <a:lnTo>
                  <a:pt x="38961" y="42766"/>
                </a:lnTo>
                <a:lnTo>
                  <a:pt x="42841" y="47362"/>
                </a:lnTo>
                <a:lnTo>
                  <a:pt x="46420" y="52411"/>
                </a:lnTo>
                <a:lnTo>
                  <a:pt x="49798" y="57761"/>
                </a:lnTo>
                <a:lnTo>
                  <a:pt x="53043" y="63312"/>
                </a:lnTo>
                <a:lnTo>
                  <a:pt x="56198" y="68997"/>
                </a:lnTo>
                <a:lnTo>
                  <a:pt x="62349" y="80605"/>
                </a:lnTo>
                <a:lnTo>
                  <a:pt x="83335" y="122053"/>
                </a:lnTo>
                <a:lnTo>
                  <a:pt x="87307" y="128001"/>
                </a:lnTo>
                <a:lnTo>
                  <a:pt x="91939" y="133952"/>
                </a:lnTo>
                <a:lnTo>
                  <a:pt x="97011" y="139902"/>
                </a:lnTo>
                <a:lnTo>
                  <a:pt x="101385" y="145854"/>
                </a:lnTo>
                <a:lnTo>
                  <a:pt x="105294" y="151806"/>
                </a:lnTo>
                <a:lnTo>
                  <a:pt x="108891" y="157759"/>
                </a:lnTo>
                <a:lnTo>
                  <a:pt x="113274" y="162719"/>
                </a:lnTo>
                <a:lnTo>
                  <a:pt x="118180" y="167019"/>
                </a:lnTo>
                <a:lnTo>
                  <a:pt x="123435" y="170877"/>
                </a:lnTo>
                <a:lnTo>
                  <a:pt x="127931" y="173449"/>
                </a:lnTo>
                <a:lnTo>
                  <a:pt x="131920" y="175164"/>
                </a:lnTo>
                <a:lnTo>
                  <a:pt x="142234" y="178393"/>
                </a:lnTo>
                <a:lnTo>
                  <a:pt x="145236" y="175859"/>
                </a:lnTo>
                <a:lnTo>
                  <a:pt x="147425" y="173794"/>
                </a:lnTo>
                <a:lnTo>
                  <a:pt x="148885" y="170433"/>
                </a:lnTo>
                <a:lnTo>
                  <a:pt x="149859" y="166208"/>
                </a:lnTo>
                <a:lnTo>
                  <a:pt x="150507" y="161406"/>
                </a:lnTo>
                <a:lnTo>
                  <a:pt x="150940" y="156221"/>
                </a:lnTo>
                <a:lnTo>
                  <a:pt x="151228" y="150780"/>
                </a:lnTo>
                <a:lnTo>
                  <a:pt x="151421" y="145169"/>
                </a:lnTo>
                <a:lnTo>
                  <a:pt x="151691" y="123049"/>
                </a:lnTo>
                <a:lnTo>
                  <a:pt x="151802" y="52286"/>
                </a:lnTo>
                <a:lnTo>
                  <a:pt x="152795" y="45771"/>
                </a:lnTo>
                <a:lnTo>
                  <a:pt x="154450" y="40436"/>
                </a:lnTo>
                <a:lnTo>
                  <a:pt x="156545" y="35887"/>
                </a:lnTo>
                <a:lnTo>
                  <a:pt x="157941" y="31862"/>
                </a:lnTo>
                <a:lnTo>
                  <a:pt x="158872" y="28186"/>
                </a:lnTo>
                <a:lnTo>
                  <a:pt x="159493" y="24743"/>
                </a:lnTo>
                <a:lnTo>
                  <a:pt x="159907" y="21456"/>
                </a:lnTo>
                <a:lnTo>
                  <a:pt x="160183" y="18273"/>
                </a:lnTo>
                <a:lnTo>
                  <a:pt x="160367" y="15158"/>
                </a:lnTo>
                <a:lnTo>
                  <a:pt x="160571" y="9052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0" name="SMARTInkAnnotation690"/>
          <p:cNvSpPr/>
          <p:nvPr/>
        </p:nvSpPr>
        <p:spPr>
          <a:xfrm>
            <a:off x="3227772" y="4634540"/>
            <a:ext cx="156581" cy="191111"/>
          </a:xfrm>
          <a:custGeom>
            <a:avLst/>
            <a:gdLst/>
            <a:ahLst/>
            <a:cxnLst/>
            <a:rect l="0" t="0" r="0" b="0"/>
            <a:pathLst>
              <a:path w="156581" h="191111">
                <a:moveTo>
                  <a:pt x="76212" y="8898"/>
                </a:moveTo>
                <a:lnTo>
                  <a:pt x="76212" y="336"/>
                </a:lnTo>
                <a:lnTo>
                  <a:pt x="71471" y="77"/>
                </a:lnTo>
                <a:lnTo>
                  <a:pt x="68524" y="0"/>
                </a:lnTo>
                <a:lnTo>
                  <a:pt x="65189" y="2628"/>
                </a:lnTo>
                <a:lnTo>
                  <a:pt x="60399" y="7103"/>
                </a:lnTo>
                <a:lnTo>
                  <a:pt x="46324" y="20959"/>
                </a:lnTo>
                <a:lnTo>
                  <a:pt x="32740" y="34520"/>
                </a:lnTo>
                <a:lnTo>
                  <a:pt x="28379" y="39869"/>
                </a:lnTo>
                <a:lnTo>
                  <a:pt x="24480" y="45421"/>
                </a:lnTo>
                <a:lnTo>
                  <a:pt x="20888" y="51105"/>
                </a:lnTo>
                <a:lnTo>
                  <a:pt x="17501" y="56880"/>
                </a:lnTo>
                <a:lnTo>
                  <a:pt x="14251" y="62714"/>
                </a:lnTo>
                <a:lnTo>
                  <a:pt x="11092" y="68587"/>
                </a:lnTo>
                <a:lnTo>
                  <a:pt x="8986" y="75480"/>
                </a:lnTo>
                <a:lnTo>
                  <a:pt x="7583" y="83052"/>
                </a:lnTo>
                <a:lnTo>
                  <a:pt x="6647" y="91075"/>
                </a:lnTo>
                <a:lnTo>
                  <a:pt x="5031" y="98409"/>
                </a:lnTo>
                <a:lnTo>
                  <a:pt x="2960" y="105283"/>
                </a:lnTo>
                <a:lnTo>
                  <a:pt x="589" y="111850"/>
                </a:lnTo>
                <a:lnTo>
                  <a:pt x="0" y="118212"/>
                </a:lnTo>
                <a:lnTo>
                  <a:pt x="599" y="124438"/>
                </a:lnTo>
                <a:lnTo>
                  <a:pt x="1991" y="130572"/>
                </a:lnTo>
                <a:lnTo>
                  <a:pt x="3911" y="136647"/>
                </a:lnTo>
                <a:lnTo>
                  <a:pt x="6183" y="142681"/>
                </a:lnTo>
                <a:lnTo>
                  <a:pt x="8690" y="148688"/>
                </a:lnTo>
                <a:lnTo>
                  <a:pt x="12346" y="154677"/>
                </a:lnTo>
                <a:lnTo>
                  <a:pt x="16768" y="160654"/>
                </a:lnTo>
                <a:lnTo>
                  <a:pt x="21699" y="166623"/>
                </a:lnTo>
                <a:lnTo>
                  <a:pt x="26972" y="171595"/>
                </a:lnTo>
                <a:lnTo>
                  <a:pt x="32472" y="175901"/>
                </a:lnTo>
                <a:lnTo>
                  <a:pt x="38122" y="179764"/>
                </a:lnTo>
                <a:lnTo>
                  <a:pt x="44865" y="183332"/>
                </a:lnTo>
                <a:lnTo>
                  <a:pt x="52338" y="186703"/>
                </a:lnTo>
                <a:lnTo>
                  <a:pt x="60296" y="189942"/>
                </a:lnTo>
                <a:lnTo>
                  <a:pt x="67586" y="191110"/>
                </a:lnTo>
                <a:lnTo>
                  <a:pt x="74430" y="190895"/>
                </a:lnTo>
                <a:lnTo>
                  <a:pt x="80977" y="189761"/>
                </a:lnTo>
                <a:lnTo>
                  <a:pt x="88319" y="189004"/>
                </a:lnTo>
                <a:lnTo>
                  <a:pt x="96189" y="188500"/>
                </a:lnTo>
                <a:lnTo>
                  <a:pt x="104413" y="188164"/>
                </a:lnTo>
                <a:lnTo>
                  <a:pt x="110888" y="185955"/>
                </a:lnTo>
                <a:lnTo>
                  <a:pt x="116196" y="182498"/>
                </a:lnTo>
                <a:lnTo>
                  <a:pt x="120727" y="178209"/>
                </a:lnTo>
                <a:lnTo>
                  <a:pt x="125733" y="174358"/>
                </a:lnTo>
                <a:lnTo>
                  <a:pt x="131054" y="170798"/>
                </a:lnTo>
                <a:lnTo>
                  <a:pt x="136586" y="167433"/>
                </a:lnTo>
                <a:lnTo>
                  <a:pt x="141266" y="163205"/>
                </a:lnTo>
                <a:lnTo>
                  <a:pt x="145378" y="158402"/>
                </a:lnTo>
                <a:lnTo>
                  <a:pt x="149112" y="153215"/>
                </a:lnTo>
                <a:lnTo>
                  <a:pt x="151601" y="148765"/>
                </a:lnTo>
                <a:lnTo>
                  <a:pt x="153260" y="144807"/>
                </a:lnTo>
                <a:lnTo>
                  <a:pt x="156580" y="1339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1" name="SMARTInkAnnotation691"/>
          <p:cNvSpPr/>
          <p:nvPr/>
        </p:nvSpPr>
        <p:spPr>
          <a:xfrm>
            <a:off x="3366611" y="4705945"/>
            <a:ext cx="87406" cy="123469"/>
          </a:xfrm>
          <a:custGeom>
            <a:avLst/>
            <a:gdLst/>
            <a:ahLst/>
            <a:cxnLst/>
            <a:rect l="0" t="0" r="0" b="0"/>
            <a:pathLst>
              <a:path w="87406" h="123469">
                <a:moveTo>
                  <a:pt x="35600" y="8930"/>
                </a:moveTo>
                <a:lnTo>
                  <a:pt x="22038" y="8930"/>
                </a:lnTo>
                <a:lnTo>
                  <a:pt x="20606" y="9922"/>
                </a:lnTo>
                <a:lnTo>
                  <a:pt x="19651" y="11576"/>
                </a:lnTo>
                <a:lnTo>
                  <a:pt x="19014" y="13670"/>
                </a:lnTo>
                <a:lnTo>
                  <a:pt x="17598" y="16059"/>
                </a:lnTo>
                <a:lnTo>
                  <a:pt x="15661" y="18643"/>
                </a:lnTo>
                <a:lnTo>
                  <a:pt x="13377" y="21359"/>
                </a:lnTo>
                <a:lnTo>
                  <a:pt x="11855" y="24161"/>
                </a:lnTo>
                <a:lnTo>
                  <a:pt x="10840" y="27022"/>
                </a:lnTo>
                <a:lnTo>
                  <a:pt x="10164" y="29921"/>
                </a:lnTo>
                <a:lnTo>
                  <a:pt x="8720" y="33837"/>
                </a:lnTo>
                <a:lnTo>
                  <a:pt x="6766" y="38433"/>
                </a:lnTo>
                <a:lnTo>
                  <a:pt x="4471" y="43482"/>
                </a:lnTo>
                <a:lnTo>
                  <a:pt x="2941" y="47839"/>
                </a:lnTo>
                <a:lnTo>
                  <a:pt x="1921" y="51737"/>
                </a:lnTo>
                <a:lnTo>
                  <a:pt x="1241" y="55328"/>
                </a:lnTo>
                <a:lnTo>
                  <a:pt x="788" y="59705"/>
                </a:lnTo>
                <a:lnTo>
                  <a:pt x="485" y="64608"/>
                </a:lnTo>
                <a:lnTo>
                  <a:pt x="150" y="75348"/>
                </a:lnTo>
                <a:lnTo>
                  <a:pt x="0" y="86735"/>
                </a:lnTo>
                <a:lnTo>
                  <a:pt x="1945" y="92550"/>
                </a:lnTo>
                <a:lnTo>
                  <a:pt x="5225" y="98411"/>
                </a:lnTo>
                <a:lnTo>
                  <a:pt x="9397" y="104302"/>
                </a:lnTo>
                <a:lnTo>
                  <a:pt x="13170" y="108231"/>
                </a:lnTo>
                <a:lnTo>
                  <a:pt x="16678" y="110849"/>
                </a:lnTo>
                <a:lnTo>
                  <a:pt x="20009" y="112595"/>
                </a:lnTo>
                <a:lnTo>
                  <a:pt x="23221" y="114751"/>
                </a:lnTo>
                <a:lnTo>
                  <a:pt x="26356" y="117180"/>
                </a:lnTo>
                <a:lnTo>
                  <a:pt x="29437" y="119791"/>
                </a:lnTo>
                <a:lnTo>
                  <a:pt x="33476" y="121533"/>
                </a:lnTo>
                <a:lnTo>
                  <a:pt x="38152" y="122694"/>
                </a:lnTo>
                <a:lnTo>
                  <a:pt x="43255" y="123468"/>
                </a:lnTo>
                <a:lnTo>
                  <a:pt x="47648" y="122991"/>
                </a:lnTo>
                <a:lnTo>
                  <a:pt x="51570" y="121682"/>
                </a:lnTo>
                <a:lnTo>
                  <a:pt x="55176" y="119817"/>
                </a:lnTo>
                <a:lnTo>
                  <a:pt x="58573" y="117581"/>
                </a:lnTo>
                <a:lnTo>
                  <a:pt x="61829" y="115098"/>
                </a:lnTo>
                <a:lnTo>
                  <a:pt x="64993" y="112451"/>
                </a:lnTo>
                <a:lnTo>
                  <a:pt x="68093" y="108701"/>
                </a:lnTo>
                <a:lnTo>
                  <a:pt x="71153" y="104218"/>
                </a:lnTo>
                <a:lnTo>
                  <a:pt x="74185" y="99245"/>
                </a:lnTo>
                <a:lnTo>
                  <a:pt x="77198" y="93945"/>
                </a:lnTo>
                <a:lnTo>
                  <a:pt x="83192" y="82763"/>
                </a:lnTo>
                <a:lnTo>
                  <a:pt x="85188" y="77004"/>
                </a:lnTo>
                <a:lnTo>
                  <a:pt x="86518" y="71180"/>
                </a:lnTo>
                <a:lnTo>
                  <a:pt x="87405" y="65313"/>
                </a:lnTo>
                <a:lnTo>
                  <a:pt x="87003" y="59416"/>
                </a:lnTo>
                <a:lnTo>
                  <a:pt x="85744" y="53502"/>
                </a:lnTo>
                <a:lnTo>
                  <a:pt x="83912" y="47575"/>
                </a:lnTo>
                <a:lnTo>
                  <a:pt x="81699" y="41638"/>
                </a:lnTo>
                <a:lnTo>
                  <a:pt x="79231" y="35696"/>
                </a:lnTo>
                <a:lnTo>
                  <a:pt x="76594" y="29750"/>
                </a:lnTo>
                <a:lnTo>
                  <a:pt x="73843" y="24795"/>
                </a:lnTo>
                <a:lnTo>
                  <a:pt x="71017" y="20499"/>
                </a:lnTo>
                <a:lnTo>
                  <a:pt x="68141" y="16643"/>
                </a:lnTo>
                <a:lnTo>
                  <a:pt x="64240" y="13079"/>
                </a:lnTo>
                <a:lnTo>
                  <a:pt x="59654" y="9712"/>
                </a:lnTo>
                <a:lnTo>
                  <a:pt x="54612" y="6475"/>
                </a:lnTo>
                <a:lnTo>
                  <a:pt x="50259" y="4316"/>
                </a:lnTo>
                <a:lnTo>
                  <a:pt x="46365" y="2878"/>
                </a:lnTo>
                <a:lnTo>
                  <a:pt x="42777" y="1918"/>
                </a:lnTo>
                <a:lnTo>
                  <a:pt x="39392" y="1279"/>
                </a:lnTo>
                <a:lnTo>
                  <a:pt x="36144" y="853"/>
                </a:lnTo>
                <a:lnTo>
                  <a:pt x="32986" y="568"/>
                </a:lnTo>
                <a:lnTo>
                  <a:pt x="29889" y="379"/>
                </a:lnTo>
                <a:lnTo>
                  <a:pt x="1774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2" name="SMARTInkAnnotation692"/>
          <p:cNvSpPr/>
          <p:nvPr/>
        </p:nvSpPr>
        <p:spPr>
          <a:xfrm>
            <a:off x="3491508" y="4714875"/>
            <a:ext cx="107157" cy="133946"/>
          </a:xfrm>
          <a:custGeom>
            <a:avLst/>
            <a:gdLst/>
            <a:ahLst/>
            <a:cxnLst/>
            <a:rect l="0" t="0" r="0" b="0"/>
            <a:pathLst>
              <a:path w="107157" h="133946">
                <a:moveTo>
                  <a:pt x="0" y="0"/>
                </a:moveTo>
                <a:lnTo>
                  <a:pt x="0" y="55317"/>
                </a:lnTo>
                <a:lnTo>
                  <a:pt x="992" y="59699"/>
                </a:lnTo>
                <a:lnTo>
                  <a:pt x="2646" y="64603"/>
                </a:lnTo>
                <a:lnTo>
                  <a:pt x="4740" y="69858"/>
                </a:lnTo>
                <a:lnTo>
                  <a:pt x="6137" y="74353"/>
                </a:lnTo>
                <a:lnTo>
                  <a:pt x="7068" y="78342"/>
                </a:lnTo>
                <a:lnTo>
                  <a:pt x="8562" y="87133"/>
                </a:lnTo>
                <a:lnTo>
                  <a:pt x="8766" y="90981"/>
                </a:lnTo>
                <a:lnTo>
                  <a:pt x="8927" y="98101"/>
                </a:lnTo>
                <a:lnTo>
                  <a:pt x="8930" y="81973"/>
                </a:lnTo>
                <a:lnTo>
                  <a:pt x="9922" y="79453"/>
                </a:lnTo>
                <a:lnTo>
                  <a:pt x="11575" y="75789"/>
                </a:lnTo>
                <a:lnTo>
                  <a:pt x="13670" y="71362"/>
                </a:lnTo>
                <a:lnTo>
                  <a:pt x="16059" y="67418"/>
                </a:lnTo>
                <a:lnTo>
                  <a:pt x="18643" y="63797"/>
                </a:lnTo>
                <a:lnTo>
                  <a:pt x="21358" y="60391"/>
                </a:lnTo>
                <a:lnTo>
                  <a:pt x="24161" y="58120"/>
                </a:lnTo>
                <a:lnTo>
                  <a:pt x="27021" y="56606"/>
                </a:lnTo>
                <a:lnTo>
                  <a:pt x="29920" y="55597"/>
                </a:lnTo>
                <a:lnTo>
                  <a:pt x="32845" y="53932"/>
                </a:lnTo>
                <a:lnTo>
                  <a:pt x="35787" y="51830"/>
                </a:lnTo>
                <a:lnTo>
                  <a:pt x="38741" y="49436"/>
                </a:lnTo>
                <a:lnTo>
                  <a:pt x="41702" y="47840"/>
                </a:lnTo>
                <a:lnTo>
                  <a:pt x="44668" y="46776"/>
                </a:lnTo>
                <a:lnTo>
                  <a:pt x="47638" y="46067"/>
                </a:lnTo>
                <a:lnTo>
                  <a:pt x="50611" y="45594"/>
                </a:lnTo>
                <a:lnTo>
                  <a:pt x="53584" y="45278"/>
                </a:lnTo>
                <a:lnTo>
                  <a:pt x="56558" y="45069"/>
                </a:lnTo>
                <a:lnTo>
                  <a:pt x="59533" y="45920"/>
                </a:lnTo>
                <a:lnTo>
                  <a:pt x="62509" y="47481"/>
                </a:lnTo>
                <a:lnTo>
                  <a:pt x="65485" y="49513"/>
                </a:lnTo>
                <a:lnTo>
                  <a:pt x="68462" y="50868"/>
                </a:lnTo>
                <a:lnTo>
                  <a:pt x="71438" y="51771"/>
                </a:lnTo>
                <a:lnTo>
                  <a:pt x="74414" y="52374"/>
                </a:lnTo>
                <a:lnTo>
                  <a:pt x="77390" y="54760"/>
                </a:lnTo>
                <a:lnTo>
                  <a:pt x="80367" y="58334"/>
                </a:lnTo>
                <a:lnTo>
                  <a:pt x="83344" y="62702"/>
                </a:lnTo>
                <a:lnTo>
                  <a:pt x="86320" y="66606"/>
                </a:lnTo>
                <a:lnTo>
                  <a:pt x="89297" y="70201"/>
                </a:lnTo>
                <a:lnTo>
                  <a:pt x="92273" y="73589"/>
                </a:lnTo>
                <a:lnTo>
                  <a:pt x="94257" y="76841"/>
                </a:lnTo>
                <a:lnTo>
                  <a:pt x="95580" y="80001"/>
                </a:lnTo>
                <a:lnTo>
                  <a:pt x="96463" y="83099"/>
                </a:lnTo>
                <a:lnTo>
                  <a:pt x="98043" y="87149"/>
                </a:lnTo>
                <a:lnTo>
                  <a:pt x="100088" y="91834"/>
                </a:lnTo>
                <a:lnTo>
                  <a:pt x="102444" y="96941"/>
                </a:lnTo>
                <a:lnTo>
                  <a:pt x="104014" y="101339"/>
                </a:lnTo>
                <a:lnTo>
                  <a:pt x="105062" y="105261"/>
                </a:lnTo>
                <a:lnTo>
                  <a:pt x="105760" y="108870"/>
                </a:lnTo>
                <a:lnTo>
                  <a:pt x="106225" y="112268"/>
                </a:lnTo>
                <a:lnTo>
                  <a:pt x="106536" y="115524"/>
                </a:lnTo>
                <a:lnTo>
                  <a:pt x="106743" y="118688"/>
                </a:lnTo>
                <a:lnTo>
                  <a:pt x="106880" y="121789"/>
                </a:lnTo>
                <a:lnTo>
                  <a:pt x="107156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3" name="SMARTInkAnnotation693"/>
          <p:cNvSpPr/>
          <p:nvPr/>
        </p:nvSpPr>
        <p:spPr>
          <a:xfrm>
            <a:off x="3625609" y="4741664"/>
            <a:ext cx="71283" cy="125017"/>
          </a:xfrm>
          <a:custGeom>
            <a:avLst/>
            <a:gdLst/>
            <a:ahLst/>
            <a:cxnLst/>
            <a:rect l="0" t="0" r="0" b="0"/>
            <a:pathLst>
              <a:path w="71283" h="125017">
                <a:moveTo>
                  <a:pt x="53422" y="0"/>
                </a:moveTo>
                <a:lnTo>
                  <a:pt x="35379" y="0"/>
                </a:lnTo>
                <a:lnTo>
                  <a:pt x="31472" y="992"/>
                </a:lnTo>
                <a:lnTo>
                  <a:pt x="27875" y="2646"/>
                </a:lnTo>
                <a:lnTo>
                  <a:pt x="24484" y="4740"/>
                </a:lnTo>
                <a:lnTo>
                  <a:pt x="21231" y="7129"/>
                </a:lnTo>
                <a:lnTo>
                  <a:pt x="18071" y="9713"/>
                </a:lnTo>
                <a:lnTo>
                  <a:pt x="14971" y="12429"/>
                </a:lnTo>
                <a:lnTo>
                  <a:pt x="11914" y="15231"/>
                </a:lnTo>
                <a:lnTo>
                  <a:pt x="5869" y="20991"/>
                </a:lnTo>
                <a:lnTo>
                  <a:pt x="3861" y="24907"/>
                </a:lnTo>
                <a:lnTo>
                  <a:pt x="2522" y="29503"/>
                </a:lnTo>
                <a:lnTo>
                  <a:pt x="1629" y="34552"/>
                </a:lnTo>
                <a:lnTo>
                  <a:pt x="1034" y="39902"/>
                </a:lnTo>
                <a:lnTo>
                  <a:pt x="637" y="45453"/>
                </a:lnTo>
                <a:lnTo>
                  <a:pt x="372" y="51138"/>
                </a:lnTo>
                <a:lnTo>
                  <a:pt x="79" y="62746"/>
                </a:lnTo>
                <a:lnTo>
                  <a:pt x="0" y="68620"/>
                </a:lnTo>
                <a:lnTo>
                  <a:pt x="941" y="74520"/>
                </a:lnTo>
                <a:lnTo>
                  <a:pt x="2559" y="80438"/>
                </a:lnTo>
                <a:lnTo>
                  <a:pt x="4631" y="86367"/>
                </a:lnTo>
                <a:lnTo>
                  <a:pt x="7996" y="92305"/>
                </a:lnTo>
                <a:lnTo>
                  <a:pt x="12224" y="98247"/>
                </a:lnTo>
                <a:lnTo>
                  <a:pt x="17027" y="104194"/>
                </a:lnTo>
                <a:lnTo>
                  <a:pt x="21221" y="109150"/>
                </a:lnTo>
                <a:lnTo>
                  <a:pt x="25010" y="113446"/>
                </a:lnTo>
                <a:lnTo>
                  <a:pt x="28527" y="117302"/>
                </a:lnTo>
                <a:lnTo>
                  <a:pt x="32857" y="119874"/>
                </a:lnTo>
                <a:lnTo>
                  <a:pt x="37727" y="121588"/>
                </a:lnTo>
                <a:lnTo>
                  <a:pt x="42959" y="122730"/>
                </a:lnTo>
                <a:lnTo>
                  <a:pt x="47439" y="123492"/>
                </a:lnTo>
                <a:lnTo>
                  <a:pt x="51418" y="123999"/>
                </a:lnTo>
                <a:lnTo>
                  <a:pt x="55062" y="124338"/>
                </a:lnTo>
                <a:lnTo>
                  <a:pt x="58484" y="124565"/>
                </a:lnTo>
                <a:lnTo>
                  <a:pt x="61758" y="124715"/>
                </a:lnTo>
                <a:lnTo>
                  <a:pt x="71282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4" name="SMARTInkAnnotation694"/>
          <p:cNvSpPr/>
          <p:nvPr/>
        </p:nvSpPr>
        <p:spPr>
          <a:xfrm>
            <a:off x="3089681" y="4527463"/>
            <a:ext cx="62499" cy="383706"/>
          </a:xfrm>
          <a:custGeom>
            <a:avLst/>
            <a:gdLst/>
            <a:ahLst/>
            <a:cxnLst/>
            <a:rect l="0" t="0" r="0" b="0"/>
            <a:pathLst>
              <a:path w="62499" h="383706">
                <a:moveTo>
                  <a:pt x="17850" y="17748"/>
                </a:moveTo>
                <a:lnTo>
                  <a:pt x="17850" y="0"/>
                </a:lnTo>
                <a:lnTo>
                  <a:pt x="17850" y="65561"/>
                </a:lnTo>
                <a:lnTo>
                  <a:pt x="18842" y="72443"/>
                </a:lnTo>
                <a:lnTo>
                  <a:pt x="20496" y="79016"/>
                </a:lnTo>
                <a:lnTo>
                  <a:pt x="22591" y="85382"/>
                </a:lnTo>
                <a:lnTo>
                  <a:pt x="23987" y="91610"/>
                </a:lnTo>
                <a:lnTo>
                  <a:pt x="24918" y="97748"/>
                </a:lnTo>
                <a:lnTo>
                  <a:pt x="25539" y="103823"/>
                </a:lnTo>
                <a:lnTo>
                  <a:pt x="25952" y="110850"/>
                </a:lnTo>
                <a:lnTo>
                  <a:pt x="26412" y="126595"/>
                </a:lnTo>
                <a:lnTo>
                  <a:pt x="26770" y="197627"/>
                </a:lnTo>
                <a:lnTo>
                  <a:pt x="27765" y="206128"/>
                </a:lnTo>
                <a:lnTo>
                  <a:pt x="29421" y="214772"/>
                </a:lnTo>
                <a:lnTo>
                  <a:pt x="31517" y="223512"/>
                </a:lnTo>
                <a:lnTo>
                  <a:pt x="32915" y="232314"/>
                </a:lnTo>
                <a:lnTo>
                  <a:pt x="33846" y="241159"/>
                </a:lnTo>
                <a:lnTo>
                  <a:pt x="34467" y="250033"/>
                </a:lnTo>
                <a:lnTo>
                  <a:pt x="34881" y="258925"/>
                </a:lnTo>
                <a:lnTo>
                  <a:pt x="35341" y="276742"/>
                </a:lnTo>
                <a:lnTo>
                  <a:pt x="36456" y="284668"/>
                </a:lnTo>
                <a:lnTo>
                  <a:pt x="38191" y="291937"/>
                </a:lnTo>
                <a:lnTo>
                  <a:pt x="40341" y="298767"/>
                </a:lnTo>
                <a:lnTo>
                  <a:pt x="41773" y="306297"/>
                </a:lnTo>
                <a:lnTo>
                  <a:pt x="42729" y="314293"/>
                </a:lnTo>
                <a:lnTo>
                  <a:pt x="43365" y="322601"/>
                </a:lnTo>
                <a:lnTo>
                  <a:pt x="44782" y="330124"/>
                </a:lnTo>
                <a:lnTo>
                  <a:pt x="46719" y="337124"/>
                </a:lnTo>
                <a:lnTo>
                  <a:pt x="49002" y="343775"/>
                </a:lnTo>
                <a:lnTo>
                  <a:pt x="50524" y="349200"/>
                </a:lnTo>
                <a:lnTo>
                  <a:pt x="52216" y="357876"/>
                </a:lnTo>
                <a:lnTo>
                  <a:pt x="53168" y="368337"/>
                </a:lnTo>
                <a:lnTo>
                  <a:pt x="53450" y="377721"/>
                </a:lnTo>
                <a:lnTo>
                  <a:pt x="54482" y="379768"/>
                </a:lnTo>
                <a:lnTo>
                  <a:pt x="56162" y="381134"/>
                </a:lnTo>
                <a:lnTo>
                  <a:pt x="62127" y="383705"/>
                </a:lnTo>
                <a:lnTo>
                  <a:pt x="62450" y="374130"/>
                </a:lnTo>
                <a:lnTo>
                  <a:pt x="62498" y="315245"/>
                </a:lnTo>
                <a:lnTo>
                  <a:pt x="61506" y="309345"/>
                </a:lnTo>
                <a:lnTo>
                  <a:pt x="59853" y="303427"/>
                </a:lnTo>
                <a:lnTo>
                  <a:pt x="57758" y="297498"/>
                </a:lnTo>
                <a:lnTo>
                  <a:pt x="56362" y="290568"/>
                </a:lnTo>
                <a:lnTo>
                  <a:pt x="55431" y="282971"/>
                </a:lnTo>
                <a:lnTo>
                  <a:pt x="54810" y="274931"/>
                </a:lnTo>
                <a:lnTo>
                  <a:pt x="54396" y="267586"/>
                </a:lnTo>
                <a:lnTo>
                  <a:pt x="53936" y="254133"/>
                </a:lnTo>
                <a:lnTo>
                  <a:pt x="52822" y="246775"/>
                </a:lnTo>
                <a:lnTo>
                  <a:pt x="51087" y="238894"/>
                </a:lnTo>
                <a:lnTo>
                  <a:pt x="48937" y="230663"/>
                </a:lnTo>
                <a:lnTo>
                  <a:pt x="46512" y="223191"/>
                </a:lnTo>
                <a:lnTo>
                  <a:pt x="43904" y="216226"/>
                </a:lnTo>
                <a:lnTo>
                  <a:pt x="41172" y="209597"/>
                </a:lnTo>
                <a:lnTo>
                  <a:pt x="38359" y="203194"/>
                </a:lnTo>
                <a:lnTo>
                  <a:pt x="32588" y="190788"/>
                </a:lnTo>
                <a:lnTo>
                  <a:pt x="23760" y="172647"/>
                </a:lnTo>
                <a:lnTo>
                  <a:pt x="21790" y="166655"/>
                </a:lnTo>
                <a:lnTo>
                  <a:pt x="20477" y="160676"/>
                </a:lnTo>
                <a:lnTo>
                  <a:pt x="19018" y="149732"/>
                </a:lnTo>
                <a:lnTo>
                  <a:pt x="18369" y="141561"/>
                </a:lnTo>
                <a:lnTo>
                  <a:pt x="17204" y="137993"/>
                </a:lnTo>
                <a:lnTo>
                  <a:pt x="15435" y="134622"/>
                </a:lnTo>
                <a:lnTo>
                  <a:pt x="13263" y="131383"/>
                </a:lnTo>
                <a:lnTo>
                  <a:pt x="11816" y="128231"/>
                </a:lnTo>
                <a:lnTo>
                  <a:pt x="10207" y="122083"/>
                </a:lnTo>
                <a:lnTo>
                  <a:pt x="8954" y="116133"/>
                </a:lnTo>
                <a:lnTo>
                  <a:pt x="8921" y="136969"/>
                </a:lnTo>
                <a:lnTo>
                  <a:pt x="7929" y="140885"/>
                </a:lnTo>
                <a:lnTo>
                  <a:pt x="6275" y="145480"/>
                </a:lnTo>
                <a:lnTo>
                  <a:pt x="4180" y="150527"/>
                </a:lnTo>
                <a:lnTo>
                  <a:pt x="2784" y="155877"/>
                </a:lnTo>
                <a:lnTo>
                  <a:pt x="1232" y="167112"/>
                </a:lnTo>
                <a:lnTo>
                  <a:pt x="818" y="173879"/>
                </a:lnTo>
                <a:lnTo>
                  <a:pt x="359" y="189335"/>
                </a:lnTo>
                <a:lnTo>
                  <a:pt x="5" y="258925"/>
                </a:lnTo>
                <a:lnTo>
                  <a:pt x="0" y="267829"/>
                </a:lnTo>
                <a:lnTo>
                  <a:pt x="989" y="276742"/>
                </a:lnTo>
                <a:lnTo>
                  <a:pt x="2641" y="285661"/>
                </a:lnTo>
                <a:lnTo>
                  <a:pt x="4734" y="294583"/>
                </a:lnTo>
                <a:lnTo>
                  <a:pt x="7121" y="302516"/>
                </a:lnTo>
                <a:lnTo>
                  <a:pt x="9705" y="309788"/>
                </a:lnTo>
                <a:lnTo>
                  <a:pt x="12420" y="316621"/>
                </a:lnTo>
                <a:lnTo>
                  <a:pt x="14230" y="324152"/>
                </a:lnTo>
                <a:lnTo>
                  <a:pt x="15437" y="332150"/>
                </a:lnTo>
                <a:lnTo>
                  <a:pt x="16241" y="340459"/>
                </a:lnTo>
                <a:lnTo>
                  <a:pt x="17769" y="346990"/>
                </a:lnTo>
                <a:lnTo>
                  <a:pt x="19781" y="352336"/>
                </a:lnTo>
                <a:lnTo>
                  <a:pt x="22114" y="356893"/>
                </a:lnTo>
                <a:lnTo>
                  <a:pt x="23669" y="360923"/>
                </a:lnTo>
                <a:lnTo>
                  <a:pt x="24706" y="364601"/>
                </a:lnTo>
                <a:lnTo>
                  <a:pt x="26780" y="3749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5" name="SMARTInkAnnotation695"/>
          <p:cNvSpPr/>
          <p:nvPr/>
        </p:nvSpPr>
        <p:spPr>
          <a:xfrm>
            <a:off x="2991558" y="4464890"/>
            <a:ext cx="258835" cy="196240"/>
          </a:xfrm>
          <a:custGeom>
            <a:avLst/>
            <a:gdLst/>
            <a:ahLst/>
            <a:cxnLst/>
            <a:rect l="0" t="0" r="0" b="0"/>
            <a:pathLst>
              <a:path w="258835" h="196240">
                <a:moveTo>
                  <a:pt x="107044" y="26743"/>
                </a:moveTo>
                <a:lnTo>
                  <a:pt x="107044" y="17846"/>
                </a:lnTo>
                <a:lnTo>
                  <a:pt x="107044" y="31116"/>
                </a:lnTo>
                <a:lnTo>
                  <a:pt x="106052" y="33627"/>
                </a:lnTo>
                <a:lnTo>
                  <a:pt x="99915" y="42893"/>
                </a:lnTo>
                <a:lnTo>
                  <a:pt x="97330" y="47432"/>
                </a:lnTo>
                <a:lnTo>
                  <a:pt x="94615" y="52442"/>
                </a:lnTo>
                <a:lnTo>
                  <a:pt x="91812" y="56774"/>
                </a:lnTo>
                <a:lnTo>
                  <a:pt x="88952" y="60654"/>
                </a:lnTo>
                <a:lnTo>
                  <a:pt x="86053" y="64233"/>
                </a:lnTo>
                <a:lnTo>
                  <a:pt x="84120" y="67611"/>
                </a:lnTo>
                <a:lnTo>
                  <a:pt x="82832" y="70856"/>
                </a:lnTo>
                <a:lnTo>
                  <a:pt x="81973" y="74011"/>
                </a:lnTo>
                <a:lnTo>
                  <a:pt x="79416" y="78099"/>
                </a:lnTo>
                <a:lnTo>
                  <a:pt x="75727" y="82808"/>
                </a:lnTo>
                <a:lnTo>
                  <a:pt x="71282" y="87932"/>
                </a:lnTo>
                <a:lnTo>
                  <a:pt x="67328" y="92340"/>
                </a:lnTo>
                <a:lnTo>
                  <a:pt x="60288" y="99884"/>
                </a:lnTo>
                <a:lnTo>
                  <a:pt x="57022" y="104277"/>
                </a:lnTo>
                <a:lnTo>
                  <a:pt x="53852" y="109190"/>
                </a:lnTo>
                <a:lnTo>
                  <a:pt x="50747" y="114450"/>
                </a:lnTo>
                <a:lnTo>
                  <a:pt x="47684" y="118948"/>
                </a:lnTo>
                <a:lnTo>
                  <a:pt x="44650" y="122940"/>
                </a:lnTo>
                <a:lnTo>
                  <a:pt x="41636" y="126593"/>
                </a:lnTo>
                <a:lnTo>
                  <a:pt x="38634" y="130021"/>
                </a:lnTo>
                <a:lnTo>
                  <a:pt x="35640" y="133298"/>
                </a:lnTo>
                <a:lnTo>
                  <a:pt x="29668" y="139585"/>
                </a:lnTo>
                <a:lnTo>
                  <a:pt x="14772" y="154700"/>
                </a:lnTo>
                <a:lnTo>
                  <a:pt x="12787" y="157688"/>
                </a:lnTo>
                <a:lnTo>
                  <a:pt x="10582" y="163654"/>
                </a:lnTo>
                <a:lnTo>
                  <a:pt x="9340" y="167851"/>
                </a:lnTo>
                <a:lnTo>
                  <a:pt x="8173" y="168440"/>
                </a:lnTo>
                <a:lnTo>
                  <a:pt x="1175" y="169463"/>
                </a:lnTo>
                <a:lnTo>
                  <a:pt x="746" y="168522"/>
                </a:lnTo>
                <a:lnTo>
                  <a:pt x="142" y="162458"/>
                </a:lnTo>
                <a:lnTo>
                  <a:pt x="0" y="157175"/>
                </a:lnTo>
                <a:lnTo>
                  <a:pt x="955" y="154378"/>
                </a:lnTo>
                <a:lnTo>
                  <a:pt x="4661" y="148623"/>
                </a:lnTo>
                <a:lnTo>
                  <a:pt x="9616" y="142758"/>
                </a:lnTo>
                <a:lnTo>
                  <a:pt x="12326" y="139805"/>
                </a:lnTo>
                <a:lnTo>
                  <a:pt x="15125" y="135852"/>
                </a:lnTo>
                <a:lnTo>
                  <a:pt x="17983" y="131232"/>
                </a:lnTo>
                <a:lnTo>
                  <a:pt x="20881" y="126168"/>
                </a:lnTo>
                <a:lnTo>
                  <a:pt x="24797" y="120808"/>
                </a:lnTo>
                <a:lnTo>
                  <a:pt x="29392" y="115249"/>
                </a:lnTo>
                <a:lnTo>
                  <a:pt x="38798" y="104775"/>
                </a:lnTo>
                <a:lnTo>
                  <a:pt x="46285" y="96811"/>
                </a:lnTo>
                <a:lnTo>
                  <a:pt x="60819" y="82010"/>
                </a:lnTo>
                <a:lnTo>
                  <a:pt x="65313" y="76486"/>
                </a:lnTo>
                <a:lnTo>
                  <a:pt x="69302" y="70819"/>
                </a:lnTo>
                <a:lnTo>
                  <a:pt x="72953" y="65057"/>
                </a:lnTo>
                <a:lnTo>
                  <a:pt x="77371" y="60223"/>
                </a:lnTo>
                <a:lnTo>
                  <a:pt x="82301" y="56008"/>
                </a:lnTo>
                <a:lnTo>
                  <a:pt x="87572" y="52206"/>
                </a:lnTo>
                <a:lnTo>
                  <a:pt x="92078" y="48679"/>
                </a:lnTo>
                <a:lnTo>
                  <a:pt x="96075" y="45335"/>
                </a:lnTo>
                <a:lnTo>
                  <a:pt x="99731" y="42115"/>
                </a:lnTo>
                <a:lnTo>
                  <a:pt x="106439" y="35890"/>
                </a:lnTo>
                <a:lnTo>
                  <a:pt x="109617" y="32841"/>
                </a:lnTo>
                <a:lnTo>
                  <a:pt x="111736" y="29815"/>
                </a:lnTo>
                <a:lnTo>
                  <a:pt x="114090" y="23809"/>
                </a:lnTo>
                <a:lnTo>
                  <a:pt x="117782" y="17832"/>
                </a:lnTo>
                <a:lnTo>
                  <a:pt x="124486" y="9407"/>
                </a:lnTo>
                <a:lnTo>
                  <a:pt x="124779" y="13779"/>
                </a:lnTo>
                <a:lnTo>
                  <a:pt x="123829" y="15123"/>
                </a:lnTo>
                <a:lnTo>
                  <a:pt x="122202" y="16020"/>
                </a:lnTo>
                <a:lnTo>
                  <a:pt x="120126" y="16618"/>
                </a:lnTo>
                <a:lnTo>
                  <a:pt x="118742" y="18008"/>
                </a:lnTo>
                <a:lnTo>
                  <a:pt x="117819" y="19928"/>
                </a:lnTo>
                <a:lnTo>
                  <a:pt x="115802" y="25698"/>
                </a:lnTo>
                <a:lnTo>
                  <a:pt x="113874" y="30015"/>
                </a:lnTo>
                <a:lnTo>
                  <a:pt x="111598" y="34878"/>
                </a:lnTo>
                <a:lnTo>
                  <a:pt x="109087" y="39111"/>
                </a:lnTo>
                <a:lnTo>
                  <a:pt x="106422" y="42926"/>
                </a:lnTo>
                <a:lnTo>
                  <a:pt x="103652" y="46461"/>
                </a:lnTo>
                <a:lnTo>
                  <a:pt x="100814" y="50803"/>
                </a:lnTo>
                <a:lnTo>
                  <a:pt x="97930" y="55681"/>
                </a:lnTo>
                <a:lnTo>
                  <a:pt x="95014" y="60918"/>
                </a:lnTo>
                <a:lnTo>
                  <a:pt x="89130" y="72028"/>
                </a:lnTo>
                <a:lnTo>
                  <a:pt x="86171" y="77769"/>
                </a:lnTo>
                <a:lnTo>
                  <a:pt x="82215" y="83580"/>
                </a:lnTo>
                <a:lnTo>
                  <a:pt x="77593" y="89439"/>
                </a:lnTo>
                <a:lnTo>
                  <a:pt x="72527" y="95329"/>
                </a:lnTo>
                <a:lnTo>
                  <a:pt x="68158" y="101241"/>
                </a:lnTo>
                <a:lnTo>
                  <a:pt x="64252" y="107166"/>
                </a:lnTo>
                <a:lnTo>
                  <a:pt x="60657" y="113100"/>
                </a:lnTo>
                <a:lnTo>
                  <a:pt x="56275" y="119041"/>
                </a:lnTo>
                <a:lnTo>
                  <a:pt x="51370" y="124986"/>
                </a:lnTo>
                <a:lnTo>
                  <a:pt x="46115" y="130933"/>
                </a:lnTo>
                <a:lnTo>
                  <a:pt x="41620" y="136883"/>
                </a:lnTo>
                <a:lnTo>
                  <a:pt x="37631" y="142834"/>
                </a:lnTo>
                <a:lnTo>
                  <a:pt x="33979" y="148785"/>
                </a:lnTo>
                <a:lnTo>
                  <a:pt x="30553" y="154737"/>
                </a:lnTo>
                <a:lnTo>
                  <a:pt x="24100" y="166642"/>
                </a:lnTo>
                <a:lnTo>
                  <a:pt x="20990" y="171603"/>
                </a:lnTo>
                <a:lnTo>
                  <a:pt x="17925" y="175902"/>
                </a:lnTo>
                <a:lnTo>
                  <a:pt x="14889" y="179761"/>
                </a:lnTo>
                <a:lnTo>
                  <a:pt x="12865" y="183325"/>
                </a:lnTo>
                <a:lnTo>
                  <a:pt x="11516" y="186694"/>
                </a:lnTo>
                <a:lnTo>
                  <a:pt x="9350" y="194488"/>
                </a:lnTo>
                <a:lnTo>
                  <a:pt x="8180" y="195128"/>
                </a:lnTo>
                <a:lnTo>
                  <a:pt x="1176" y="196239"/>
                </a:lnTo>
                <a:lnTo>
                  <a:pt x="1738" y="195303"/>
                </a:lnTo>
                <a:lnTo>
                  <a:pt x="5009" y="191617"/>
                </a:lnTo>
                <a:lnTo>
                  <a:pt x="6279" y="189245"/>
                </a:lnTo>
                <a:lnTo>
                  <a:pt x="7689" y="183963"/>
                </a:lnTo>
                <a:lnTo>
                  <a:pt x="8316" y="178309"/>
                </a:lnTo>
                <a:lnTo>
                  <a:pt x="8483" y="175412"/>
                </a:lnTo>
                <a:lnTo>
                  <a:pt x="9587" y="171496"/>
                </a:lnTo>
                <a:lnTo>
                  <a:pt x="11315" y="166902"/>
                </a:lnTo>
                <a:lnTo>
                  <a:pt x="13459" y="161854"/>
                </a:lnTo>
                <a:lnTo>
                  <a:pt x="14888" y="156504"/>
                </a:lnTo>
                <a:lnTo>
                  <a:pt x="15841" y="150954"/>
                </a:lnTo>
                <a:lnTo>
                  <a:pt x="16476" y="145269"/>
                </a:lnTo>
                <a:lnTo>
                  <a:pt x="17892" y="139494"/>
                </a:lnTo>
                <a:lnTo>
                  <a:pt x="19828" y="133661"/>
                </a:lnTo>
                <a:lnTo>
                  <a:pt x="22111" y="127787"/>
                </a:lnTo>
                <a:lnTo>
                  <a:pt x="24625" y="122879"/>
                </a:lnTo>
                <a:lnTo>
                  <a:pt x="27293" y="118615"/>
                </a:lnTo>
                <a:lnTo>
                  <a:pt x="30064" y="114780"/>
                </a:lnTo>
                <a:lnTo>
                  <a:pt x="32904" y="110239"/>
                </a:lnTo>
                <a:lnTo>
                  <a:pt x="35789" y="105228"/>
                </a:lnTo>
                <a:lnTo>
                  <a:pt x="38704" y="99902"/>
                </a:lnTo>
                <a:lnTo>
                  <a:pt x="40648" y="94367"/>
                </a:lnTo>
                <a:lnTo>
                  <a:pt x="41944" y="88693"/>
                </a:lnTo>
                <a:lnTo>
                  <a:pt x="42808" y="82926"/>
                </a:lnTo>
                <a:lnTo>
                  <a:pt x="44376" y="77096"/>
                </a:lnTo>
                <a:lnTo>
                  <a:pt x="46414" y="71226"/>
                </a:lnTo>
                <a:lnTo>
                  <a:pt x="48765" y="65328"/>
                </a:lnTo>
                <a:lnTo>
                  <a:pt x="51324" y="59412"/>
                </a:lnTo>
                <a:lnTo>
                  <a:pt x="56813" y="47546"/>
                </a:lnTo>
                <a:lnTo>
                  <a:pt x="58674" y="42596"/>
                </a:lnTo>
                <a:lnTo>
                  <a:pt x="59914" y="38303"/>
                </a:lnTo>
                <a:lnTo>
                  <a:pt x="60742" y="34450"/>
                </a:lnTo>
                <a:lnTo>
                  <a:pt x="62285" y="30889"/>
                </a:lnTo>
                <a:lnTo>
                  <a:pt x="64306" y="27522"/>
                </a:lnTo>
                <a:lnTo>
                  <a:pt x="66645" y="24286"/>
                </a:lnTo>
                <a:lnTo>
                  <a:pt x="68205" y="21136"/>
                </a:lnTo>
                <a:lnTo>
                  <a:pt x="69245" y="18044"/>
                </a:lnTo>
                <a:lnTo>
                  <a:pt x="70400" y="11963"/>
                </a:lnTo>
                <a:lnTo>
                  <a:pt x="70914" y="5953"/>
                </a:lnTo>
                <a:lnTo>
                  <a:pt x="71289" y="480"/>
                </a:lnTo>
                <a:lnTo>
                  <a:pt x="79010" y="0"/>
                </a:lnTo>
                <a:lnTo>
                  <a:pt x="84626" y="4708"/>
                </a:lnTo>
                <a:lnTo>
                  <a:pt x="89804" y="9674"/>
                </a:lnTo>
                <a:lnTo>
                  <a:pt x="175550" y="95250"/>
                </a:lnTo>
                <a:lnTo>
                  <a:pt x="181488" y="100196"/>
                </a:lnTo>
                <a:lnTo>
                  <a:pt x="187431" y="104485"/>
                </a:lnTo>
                <a:lnTo>
                  <a:pt x="193378" y="108336"/>
                </a:lnTo>
                <a:lnTo>
                  <a:pt x="198334" y="112888"/>
                </a:lnTo>
                <a:lnTo>
                  <a:pt x="202631" y="117908"/>
                </a:lnTo>
                <a:lnTo>
                  <a:pt x="206487" y="123238"/>
                </a:lnTo>
                <a:lnTo>
                  <a:pt x="211042" y="127784"/>
                </a:lnTo>
                <a:lnTo>
                  <a:pt x="216063" y="131807"/>
                </a:lnTo>
                <a:lnTo>
                  <a:pt x="221395" y="135481"/>
                </a:lnTo>
                <a:lnTo>
                  <a:pt x="225942" y="138922"/>
                </a:lnTo>
                <a:lnTo>
                  <a:pt x="229965" y="142208"/>
                </a:lnTo>
                <a:lnTo>
                  <a:pt x="233640" y="145392"/>
                </a:lnTo>
                <a:lnTo>
                  <a:pt x="237082" y="148506"/>
                </a:lnTo>
                <a:lnTo>
                  <a:pt x="243552" y="154613"/>
                </a:lnTo>
                <a:lnTo>
                  <a:pt x="258690" y="169462"/>
                </a:lnTo>
                <a:lnTo>
                  <a:pt x="258817" y="163450"/>
                </a:lnTo>
                <a:lnTo>
                  <a:pt x="258834" y="161916"/>
                </a:lnTo>
                <a:lnTo>
                  <a:pt x="254104" y="156312"/>
                </a:lnTo>
                <a:lnTo>
                  <a:pt x="249133" y="151136"/>
                </a:lnTo>
                <a:lnTo>
                  <a:pt x="220139" y="121982"/>
                </a:lnTo>
                <a:lnTo>
                  <a:pt x="217167" y="118017"/>
                </a:lnTo>
                <a:lnTo>
                  <a:pt x="214194" y="113389"/>
                </a:lnTo>
                <a:lnTo>
                  <a:pt x="211219" y="108320"/>
                </a:lnTo>
                <a:lnTo>
                  <a:pt x="208244" y="103947"/>
                </a:lnTo>
                <a:lnTo>
                  <a:pt x="205268" y="100041"/>
                </a:lnTo>
                <a:lnTo>
                  <a:pt x="202292" y="96444"/>
                </a:lnTo>
                <a:lnTo>
                  <a:pt x="199316" y="93054"/>
                </a:lnTo>
                <a:lnTo>
                  <a:pt x="196340" y="89802"/>
                </a:lnTo>
                <a:lnTo>
                  <a:pt x="193363" y="86641"/>
                </a:lnTo>
                <a:lnTo>
                  <a:pt x="190387" y="82550"/>
                </a:lnTo>
                <a:lnTo>
                  <a:pt x="187410" y="77839"/>
                </a:lnTo>
                <a:lnTo>
                  <a:pt x="184434" y="72713"/>
                </a:lnTo>
                <a:lnTo>
                  <a:pt x="180465" y="68304"/>
                </a:lnTo>
                <a:lnTo>
                  <a:pt x="175835" y="64372"/>
                </a:lnTo>
                <a:lnTo>
                  <a:pt x="170764" y="60759"/>
                </a:lnTo>
                <a:lnTo>
                  <a:pt x="166391" y="57357"/>
                </a:lnTo>
                <a:lnTo>
                  <a:pt x="162484" y="54097"/>
                </a:lnTo>
                <a:lnTo>
                  <a:pt x="158886" y="50933"/>
                </a:lnTo>
                <a:lnTo>
                  <a:pt x="154504" y="47830"/>
                </a:lnTo>
                <a:lnTo>
                  <a:pt x="149598" y="44770"/>
                </a:lnTo>
                <a:lnTo>
                  <a:pt x="144343" y="41737"/>
                </a:lnTo>
                <a:lnTo>
                  <a:pt x="139847" y="39716"/>
                </a:lnTo>
                <a:lnTo>
                  <a:pt x="132206" y="37469"/>
                </a:lnTo>
                <a:lnTo>
                  <a:pt x="125503" y="33825"/>
                </a:lnTo>
                <a:lnTo>
                  <a:pt x="122326" y="31464"/>
                </a:lnTo>
                <a:lnTo>
                  <a:pt x="116151" y="28842"/>
                </a:lnTo>
                <a:lnTo>
                  <a:pt x="110099" y="27675"/>
                </a:lnTo>
                <a:lnTo>
                  <a:pt x="102106" y="27019"/>
                </a:lnTo>
                <a:lnTo>
                  <a:pt x="99888" y="26865"/>
                </a:lnTo>
                <a:lnTo>
                  <a:pt x="100289" y="27817"/>
                </a:lnTo>
                <a:lnTo>
                  <a:pt x="105415" y="33827"/>
                </a:lnTo>
                <a:lnTo>
                  <a:pt x="109207" y="37771"/>
                </a:lnTo>
                <a:lnTo>
                  <a:pt x="119377" y="47993"/>
                </a:lnTo>
                <a:lnTo>
                  <a:pt x="123204" y="50832"/>
                </a:lnTo>
                <a:lnTo>
                  <a:pt x="127739" y="53716"/>
                </a:lnTo>
                <a:lnTo>
                  <a:pt x="132747" y="56631"/>
                </a:lnTo>
                <a:lnTo>
                  <a:pt x="137078" y="59567"/>
                </a:lnTo>
                <a:lnTo>
                  <a:pt x="144535" y="65475"/>
                </a:lnTo>
                <a:lnTo>
                  <a:pt x="148905" y="68439"/>
                </a:lnTo>
                <a:lnTo>
                  <a:pt x="153803" y="71407"/>
                </a:lnTo>
                <a:lnTo>
                  <a:pt x="159052" y="74379"/>
                </a:lnTo>
                <a:lnTo>
                  <a:pt x="164536" y="78344"/>
                </a:lnTo>
                <a:lnTo>
                  <a:pt x="170177" y="82972"/>
                </a:lnTo>
                <a:lnTo>
                  <a:pt x="175921" y="88041"/>
                </a:lnTo>
                <a:lnTo>
                  <a:pt x="181736" y="92413"/>
                </a:lnTo>
                <a:lnTo>
                  <a:pt x="187596" y="96320"/>
                </a:lnTo>
                <a:lnTo>
                  <a:pt x="193487" y="99917"/>
                </a:lnTo>
                <a:lnTo>
                  <a:pt x="199399" y="103306"/>
                </a:lnTo>
                <a:lnTo>
                  <a:pt x="211260" y="109719"/>
                </a:lnTo>
                <a:lnTo>
                  <a:pt x="229093" y="118907"/>
                </a:lnTo>
                <a:lnTo>
                  <a:pt x="234051" y="121920"/>
                </a:lnTo>
                <a:lnTo>
                  <a:pt x="238348" y="124921"/>
                </a:lnTo>
                <a:lnTo>
                  <a:pt x="245768" y="130901"/>
                </a:lnTo>
                <a:lnTo>
                  <a:pt x="252373" y="136866"/>
                </a:lnTo>
                <a:lnTo>
                  <a:pt x="256930" y="141062"/>
                </a:lnTo>
                <a:lnTo>
                  <a:pt x="257569" y="140659"/>
                </a:lnTo>
                <a:lnTo>
                  <a:pt x="257995" y="139398"/>
                </a:lnTo>
                <a:lnTo>
                  <a:pt x="258469" y="135351"/>
                </a:lnTo>
                <a:lnTo>
                  <a:pt x="258680" y="130245"/>
                </a:lnTo>
                <a:lnTo>
                  <a:pt x="257744" y="128487"/>
                </a:lnTo>
                <a:lnTo>
                  <a:pt x="256127" y="127314"/>
                </a:lnTo>
                <a:lnTo>
                  <a:pt x="254058" y="126532"/>
                </a:lnTo>
                <a:lnTo>
                  <a:pt x="246405" y="120692"/>
                </a:lnTo>
                <a:lnTo>
                  <a:pt x="243607" y="119141"/>
                </a:lnTo>
                <a:lnTo>
                  <a:pt x="240750" y="118107"/>
                </a:lnTo>
                <a:lnTo>
                  <a:pt x="232059" y="1160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6" name="SMARTInkAnnotation696"/>
          <p:cNvSpPr/>
          <p:nvPr/>
        </p:nvSpPr>
        <p:spPr>
          <a:xfrm>
            <a:off x="3091064" y="4482703"/>
            <a:ext cx="43257" cy="446486"/>
          </a:xfrm>
          <a:custGeom>
            <a:avLst/>
            <a:gdLst/>
            <a:ahLst/>
            <a:cxnLst/>
            <a:rect l="0" t="0" r="0" b="0"/>
            <a:pathLst>
              <a:path w="43257" h="446486">
                <a:moveTo>
                  <a:pt x="7538" y="0"/>
                </a:moveTo>
                <a:lnTo>
                  <a:pt x="28864" y="0"/>
                </a:lnTo>
                <a:lnTo>
                  <a:pt x="30684" y="992"/>
                </a:lnTo>
                <a:lnTo>
                  <a:pt x="31899" y="2646"/>
                </a:lnTo>
                <a:lnTo>
                  <a:pt x="33248" y="7129"/>
                </a:lnTo>
                <a:lnTo>
                  <a:pt x="34185" y="20991"/>
                </a:lnTo>
                <a:lnTo>
                  <a:pt x="34308" y="38385"/>
                </a:lnTo>
                <a:lnTo>
                  <a:pt x="34314" y="43449"/>
                </a:lnTo>
                <a:lnTo>
                  <a:pt x="33326" y="48810"/>
                </a:lnTo>
                <a:lnTo>
                  <a:pt x="31675" y="54369"/>
                </a:lnTo>
                <a:lnTo>
                  <a:pt x="29582" y="60058"/>
                </a:lnTo>
                <a:lnTo>
                  <a:pt x="27195" y="65835"/>
                </a:lnTo>
                <a:lnTo>
                  <a:pt x="24611" y="71672"/>
                </a:lnTo>
                <a:lnTo>
                  <a:pt x="21897" y="77547"/>
                </a:lnTo>
                <a:lnTo>
                  <a:pt x="19094" y="84440"/>
                </a:lnTo>
                <a:lnTo>
                  <a:pt x="16234" y="92012"/>
                </a:lnTo>
                <a:lnTo>
                  <a:pt x="13335" y="100037"/>
                </a:lnTo>
                <a:lnTo>
                  <a:pt x="11403" y="108363"/>
                </a:lnTo>
                <a:lnTo>
                  <a:pt x="10114" y="116891"/>
                </a:lnTo>
                <a:lnTo>
                  <a:pt x="9255" y="125552"/>
                </a:lnTo>
                <a:lnTo>
                  <a:pt x="7690" y="135295"/>
                </a:lnTo>
                <a:lnTo>
                  <a:pt x="5655" y="145759"/>
                </a:lnTo>
                <a:lnTo>
                  <a:pt x="3306" y="156704"/>
                </a:lnTo>
                <a:lnTo>
                  <a:pt x="1740" y="166977"/>
                </a:lnTo>
                <a:lnTo>
                  <a:pt x="696" y="176803"/>
                </a:lnTo>
                <a:lnTo>
                  <a:pt x="0" y="186329"/>
                </a:lnTo>
                <a:lnTo>
                  <a:pt x="528" y="196649"/>
                </a:lnTo>
                <a:lnTo>
                  <a:pt x="1872" y="207498"/>
                </a:lnTo>
                <a:lnTo>
                  <a:pt x="3760" y="218700"/>
                </a:lnTo>
                <a:lnTo>
                  <a:pt x="5020" y="230136"/>
                </a:lnTo>
                <a:lnTo>
                  <a:pt x="5859" y="241728"/>
                </a:lnTo>
                <a:lnTo>
                  <a:pt x="6418" y="253426"/>
                </a:lnTo>
                <a:lnTo>
                  <a:pt x="7783" y="266185"/>
                </a:lnTo>
                <a:lnTo>
                  <a:pt x="9686" y="279652"/>
                </a:lnTo>
                <a:lnTo>
                  <a:pt x="11947" y="293591"/>
                </a:lnTo>
                <a:lnTo>
                  <a:pt x="13453" y="306852"/>
                </a:lnTo>
                <a:lnTo>
                  <a:pt x="14458" y="319662"/>
                </a:lnTo>
                <a:lnTo>
                  <a:pt x="15127" y="332171"/>
                </a:lnTo>
                <a:lnTo>
                  <a:pt x="16566" y="343486"/>
                </a:lnTo>
                <a:lnTo>
                  <a:pt x="18517" y="354007"/>
                </a:lnTo>
                <a:lnTo>
                  <a:pt x="26004" y="385680"/>
                </a:lnTo>
                <a:lnTo>
                  <a:pt x="28779" y="397019"/>
                </a:lnTo>
                <a:lnTo>
                  <a:pt x="31620" y="407554"/>
                </a:lnTo>
                <a:lnTo>
                  <a:pt x="43256" y="44648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7" name="SMARTInkAnnotation697"/>
          <p:cNvSpPr/>
          <p:nvPr/>
        </p:nvSpPr>
        <p:spPr>
          <a:xfrm>
            <a:off x="3777258" y="4536281"/>
            <a:ext cx="53579" cy="375048"/>
          </a:xfrm>
          <a:custGeom>
            <a:avLst/>
            <a:gdLst/>
            <a:ahLst/>
            <a:cxnLst/>
            <a:rect l="0" t="0" r="0" b="0"/>
            <a:pathLst>
              <a:path w="53579" h="375048">
                <a:moveTo>
                  <a:pt x="0" y="0"/>
                </a:moveTo>
                <a:lnTo>
                  <a:pt x="0" y="25990"/>
                </a:lnTo>
                <a:lnTo>
                  <a:pt x="992" y="31218"/>
                </a:lnTo>
                <a:lnTo>
                  <a:pt x="2646" y="36687"/>
                </a:lnTo>
                <a:lnTo>
                  <a:pt x="4740" y="42318"/>
                </a:lnTo>
                <a:lnTo>
                  <a:pt x="6137" y="48055"/>
                </a:lnTo>
                <a:lnTo>
                  <a:pt x="7688" y="59723"/>
                </a:lnTo>
                <a:lnTo>
                  <a:pt x="8102" y="66605"/>
                </a:lnTo>
                <a:lnTo>
                  <a:pt x="8562" y="82187"/>
                </a:lnTo>
                <a:lnTo>
                  <a:pt x="9676" y="89519"/>
                </a:lnTo>
                <a:lnTo>
                  <a:pt x="11412" y="96390"/>
                </a:lnTo>
                <a:lnTo>
                  <a:pt x="13561" y="102955"/>
                </a:lnTo>
                <a:lnTo>
                  <a:pt x="14994" y="110309"/>
                </a:lnTo>
                <a:lnTo>
                  <a:pt x="15949" y="118188"/>
                </a:lnTo>
                <a:lnTo>
                  <a:pt x="16586" y="126417"/>
                </a:lnTo>
                <a:lnTo>
                  <a:pt x="17010" y="135872"/>
                </a:lnTo>
                <a:lnTo>
                  <a:pt x="17482" y="156961"/>
                </a:lnTo>
                <a:lnTo>
                  <a:pt x="17826" y="226410"/>
                </a:lnTo>
                <a:lnTo>
                  <a:pt x="18829" y="237261"/>
                </a:lnTo>
                <a:lnTo>
                  <a:pt x="20490" y="247470"/>
                </a:lnTo>
                <a:lnTo>
                  <a:pt x="24981" y="267744"/>
                </a:lnTo>
                <a:lnTo>
                  <a:pt x="30285" y="289984"/>
                </a:lnTo>
                <a:lnTo>
                  <a:pt x="33088" y="300480"/>
                </a:lnTo>
                <a:lnTo>
                  <a:pt x="38849" y="320078"/>
                </a:lnTo>
                <a:lnTo>
                  <a:pt x="40782" y="328479"/>
                </a:lnTo>
                <a:lnTo>
                  <a:pt x="42071" y="336065"/>
                </a:lnTo>
                <a:lnTo>
                  <a:pt x="42930" y="343105"/>
                </a:lnTo>
                <a:lnTo>
                  <a:pt x="44495" y="349784"/>
                </a:lnTo>
                <a:lnTo>
                  <a:pt x="46531" y="356221"/>
                </a:lnTo>
                <a:lnTo>
                  <a:pt x="53578" y="37504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8" name="SMARTInkAnnotation698"/>
          <p:cNvSpPr/>
          <p:nvPr/>
        </p:nvSpPr>
        <p:spPr>
          <a:xfrm>
            <a:off x="3697049" y="4759523"/>
            <a:ext cx="240944" cy="223084"/>
          </a:xfrm>
          <a:custGeom>
            <a:avLst/>
            <a:gdLst/>
            <a:ahLst/>
            <a:cxnLst/>
            <a:rect l="0" t="0" r="0" b="0"/>
            <a:pathLst>
              <a:path w="240944" h="223084">
                <a:moveTo>
                  <a:pt x="26631" y="26790"/>
                </a:moveTo>
                <a:lnTo>
                  <a:pt x="31371" y="31530"/>
                </a:lnTo>
                <a:lnTo>
                  <a:pt x="32768" y="34911"/>
                </a:lnTo>
                <a:lnTo>
                  <a:pt x="33698" y="39148"/>
                </a:lnTo>
                <a:lnTo>
                  <a:pt x="34319" y="43959"/>
                </a:lnTo>
                <a:lnTo>
                  <a:pt x="36717" y="49149"/>
                </a:lnTo>
                <a:lnTo>
                  <a:pt x="40300" y="54594"/>
                </a:lnTo>
                <a:lnTo>
                  <a:pt x="44673" y="60208"/>
                </a:lnTo>
                <a:lnTo>
                  <a:pt x="48581" y="65936"/>
                </a:lnTo>
                <a:lnTo>
                  <a:pt x="52178" y="71738"/>
                </a:lnTo>
                <a:lnTo>
                  <a:pt x="55569" y="77592"/>
                </a:lnTo>
                <a:lnTo>
                  <a:pt x="64628" y="92032"/>
                </a:lnTo>
                <a:lnTo>
                  <a:pt x="69821" y="100050"/>
                </a:lnTo>
                <a:lnTo>
                  <a:pt x="75268" y="107380"/>
                </a:lnTo>
                <a:lnTo>
                  <a:pt x="80884" y="114250"/>
                </a:lnTo>
                <a:lnTo>
                  <a:pt x="86612" y="120816"/>
                </a:lnTo>
                <a:lnTo>
                  <a:pt x="93407" y="128169"/>
                </a:lnTo>
                <a:lnTo>
                  <a:pt x="116200" y="151747"/>
                </a:lnTo>
                <a:lnTo>
                  <a:pt x="143573" y="179407"/>
                </a:lnTo>
                <a:lnTo>
                  <a:pt x="148248" y="183105"/>
                </a:lnTo>
                <a:lnTo>
                  <a:pt x="153350" y="186562"/>
                </a:lnTo>
                <a:lnTo>
                  <a:pt x="158735" y="189859"/>
                </a:lnTo>
                <a:lnTo>
                  <a:pt x="163317" y="192057"/>
                </a:lnTo>
                <a:lnTo>
                  <a:pt x="167364" y="193523"/>
                </a:lnTo>
                <a:lnTo>
                  <a:pt x="171055" y="194499"/>
                </a:lnTo>
                <a:lnTo>
                  <a:pt x="177801" y="198231"/>
                </a:lnTo>
                <a:lnTo>
                  <a:pt x="180989" y="200615"/>
                </a:lnTo>
                <a:lnTo>
                  <a:pt x="187177" y="203264"/>
                </a:lnTo>
                <a:lnTo>
                  <a:pt x="193235" y="204441"/>
                </a:lnTo>
                <a:lnTo>
                  <a:pt x="199234" y="204965"/>
                </a:lnTo>
                <a:lnTo>
                  <a:pt x="205033" y="205300"/>
                </a:lnTo>
                <a:lnTo>
                  <a:pt x="212757" y="205372"/>
                </a:lnTo>
                <a:lnTo>
                  <a:pt x="213223" y="204384"/>
                </a:lnTo>
                <a:lnTo>
                  <a:pt x="214031" y="197694"/>
                </a:lnTo>
                <a:lnTo>
                  <a:pt x="214118" y="192080"/>
                </a:lnTo>
                <a:lnTo>
                  <a:pt x="214154" y="148428"/>
                </a:lnTo>
                <a:lnTo>
                  <a:pt x="215146" y="144593"/>
                </a:lnTo>
                <a:lnTo>
                  <a:pt x="216800" y="140052"/>
                </a:lnTo>
                <a:lnTo>
                  <a:pt x="218895" y="135040"/>
                </a:lnTo>
                <a:lnTo>
                  <a:pt x="220291" y="130706"/>
                </a:lnTo>
                <a:lnTo>
                  <a:pt x="221222" y="126826"/>
                </a:lnTo>
                <a:lnTo>
                  <a:pt x="221842" y="123246"/>
                </a:lnTo>
                <a:lnTo>
                  <a:pt x="223248" y="118875"/>
                </a:lnTo>
                <a:lnTo>
                  <a:pt x="225178" y="113976"/>
                </a:lnTo>
                <a:lnTo>
                  <a:pt x="227456" y="108727"/>
                </a:lnTo>
                <a:lnTo>
                  <a:pt x="228976" y="104234"/>
                </a:lnTo>
                <a:lnTo>
                  <a:pt x="229988" y="100248"/>
                </a:lnTo>
                <a:lnTo>
                  <a:pt x="230663" y="96597"/>
                </a:lnTo>
                <a:lnTo>
                  <a:pt x="231113" y="92180"/>
                </a:lnTo>
                <a:lnTo>
                  <a:pt x="231414" y="87250"/>
                </a:lnTo>
                <a:lnTo>
                  <a:pt x="231614" y="81980"/>
                </a:lnTo>
                <a:lnTo>
                  <a:pt x="232739" y="76481"/>
                </a:lnTo>
                <a:lnTo>
                  <a:pt x="234482" y="70831"/>
                </a:lnTo>
                <a:lnTo>
                  <a:pt x="236636" y="65080"/>
                </a:lnTo>
                <a:lnTo>
                  <a:pt x="238071" y="60254"/>
                </a:lnTo>
                <a:lnTo>
                  <a:pt x="239029" y="56044"/>
                </a:lnTo>
                <a:lnTo>
                  <a:pt x="239667" y="52246"/>
                </a:lnTo>
                <a:lnTo>
                  <a:pt x="240376" y="45379"/>
                </a:lnTo>
                <a:lnTo>
                  <a:pt x="240691" y="39021"/>
                </a:lnTo>
                <a:lnTo>
                  <a:pt x="240942" y="26860"/>
                </a:lnTo>
                <a:lnTo>
                  <a:pt x="240943" y="26794"/>
                </a:lnTo>
                <a:lnTo>
                  <a:pt x="240943" y="34478"/>
                </a:lnTo>
                <a:lnTo>
                  <a:pt x="236203" y="40092"/>
                </a:lnTo>
                <a:lnTo>
                  <a:pt x="234806" y="43595"/>
                </a:lnTo>
                <a:lnTo>
                  <a:pt x="233875" y="47915"/>
                </a:lnTo>
                <a:lnTo>
                  <a:pt x="233255" y="52779"/>
                </a:lnTo>
                <a:lnTo>
                  <a:pt x="231849" y="57014"/>
                </a:lnTo>
                <a:lnTo>
                  <a:pt x="229919" y="60830"/>
                </a:lnTo>
                <a:lnTo>
                  <a:pt x="227641" y="64366"/>
                </a:lnTo>
                <a:lnTo>
                  <a:pt x="225129" y="68708"/>
                </a:lnTo>
                <a:lnTo>
                  <a:pt x="219694" y="78824"/>
                </a:lnTo>
                <a:lnTo>
                  <a:pt x="216855" y="83307"/>
                </a:lnTo>
                <a:lnTo>
                  <a:pt x="213970" y="87288"/>
                </a:lnTo>
                <a:lnTo>
                  <a:pt x="211055" y="90934"/>
                </a:lnTo>
                <a:lnTo>
                  <a:pt x="207127" y="95350"/>
                </a:lnTo>
                <a:lnTo>
                  <a:pt x="197471" y="105547"/>
                </a:lnTo>
                <a:lnTo>
                  <a:pt x="194102" y="110052"/>
                </a:lnTo>
                <a:lnTo>
                  <a:pt x="191857" y="114048"/>
                </a:lnTo>
                <a:lnTo>
                  <a:pt x="190359" y="117704"/>
                </a:lnTo>
                <a:lnTo>
                  <a:pt x="188369" y="122126"/>
                </a:lnTo>
                <a:lnTo>
                  <a:pt x="183511" y="132330"/>
                </a:lnTo>
                <a:lnTo>
                  <a:pt x="179835" y="136838"/>
                </a:lnTo>
                <a:lnTo>
                  <a:pt x="175400" y="140835"/>
                </a:lnTo>
                <a:lnTo>
                  <a:pt x="170459" y="144491"/>
                </a:lnTo>
                <a:lnTo>
                  <a:pt x="167164" y="147922"/>
                </a:lnTo>
                <a:lnTo>
                  <a:pt x="164968" y="151201"/>
                </a:lnTo>
                <a:lnTo>
                  <a:pt x="161536" y="157490"/>
                </a:lnTo>
                <a:lnTo>
                  <a:pt x="156703" y="163592"/>
                </a:lnTo>
                <a:lnTo>
                  <a:pt x="154025" y="165616"/>
                </a:lnTo>
                <a:lnTo>
                  <a:pt x="146508" y="168465"/>
                </a:lnTo>
                <a:lnTo>
                  <a:pt x="143216" y="169506"/>
                </a:lnTo>
                <a:lnTo>
                  <a:pt x="135714" y="169644"/>
                </a:lnTo>
                <a:lnTo>
                  <a:pt x="133787" y="169665"/>
                </a:lnTo>
                <a:lnTo>
                  <a:pt x="111664" y="147541"/>
                </a:lnTo>
                <a:lnTo>
                  <a:pt x="110109" y="144994"/>
                </a:lnTo>
                <a:lnTo>
                  <a:pt x="108380" y="139518"/>
                </a:lnTo>
                <a:lnTo>
                  <a:pt x="104967" y="133776"/>
                </a:lnTo>
                <a:lnTo>
                  <a:pt x="102667" y="130856"/>
                </a:lnTo>
                <a:lnTo>
                  <a:pt x="101134" y="127917"/>
                </a:lnTo>
                <a:lnTo>
                  <a:pt x="99431" y="122005"/>
                </a:lnTo>
                <a:lnTo>
                  <a:pt x="96028" y="116071"/>
                </a:lnTo>
                <a:lnTo>
                  <a:pt x="93731" y="113100"/>
                </a:lnTo>
                <a:lnTo>
                  <a:pt x="92200" y="109134"/>
                </a:lnTo>
                <a:lnTo>
                  <a:pt x="91180" y="104506"/>
                </a:lnTo>
                <a:lnTo>
                  <a:pt x="90499" y="99436"/>
                </a:lnTo>
                <a:lnTo>
                  <a:pt x="89054" y="95065"/>
                </a:lnTo>
                <a:lnTo>
                  <a:pt x="87097" y="91157"/>
                </a:lnTo>
                <a:lnTo>
                  <a:pt x="84801" y="87561"/>
                </a:lnTo>
                <a:lnTo>
                  <a:pt x="82278" y="83179"/>
                </a:lnTo>
                <a:lnTo>
                  <a:pt x="76829" y="73018"/>
                </a:lnTo>
                <a:lnTo>
                  <a:pt x="68183" y="56141"/>
                </a:lnTo>
                <a:lnTo>
                  <a:pt x="64254" y="51318"/>
                </a:lnTo>
                <a:lnTo>
                  <a:pt x="59650" y="47111"/>
                </a:lnTo>
                <a:lnTo>
                  <a:pt x="54597" y="43314"/>
                </a:lnTo>
                <a:lnTo>
                  <a:pt x="49244" y="39790"/>
                </a:lnTo>
                <a:lnTo>
                  <a:pt x="43690" y="36449"/>
                </a:lnTo>
                <a:lnTo>
                  <a:pt x="38004" y="33229"/>
                </a:lnTo>
                <a:lnTo>
                  <a:pt x="33221" y="30090"/>
                </a:lnTo>
                <a:lnTo>
                  <a:pt x="29040" y="27005"/>
                </a:lnTo>
                <a:lnTo>
                  <a:pt x="25260" y="23957"/>
                </a:lnTo>
                <a:lnTo>
                  <a:pt x="18415" y="20569"/>
                </a:lnTo>
                <a:lnTo>
                  <a:pt x="12065" y="19064"/>
                </a:lnTo>
                <a:lnTo>
                  <a:pt x="5936" y="18395"/>
                </a:lnTo>
                <a:lnTo>
                  <a:pt x="0" y="17873"/>
                </a:lnTo>
                <a:lnTo>
                  <a:pt x="2558" y="23158"/>
                </a:lnTo>
                <a:lnTo>
                  <a:pt x="4629" y="27345"/>
                </a:lnTo>
                <a:lnTo>
                  <a:pt x="7002" y="31128"/>
                </a:lnTo>
                <a:lnTo>
                  <a:pt x="12284" y="37978"/>
                </a:lnTo>
                <a:lnTo>
                  <a:pt x="17939" y="44330"/>
                </a:lnTo>
                <a:lnTo>
                  <a:pt x="20836" y="47413"/>
                </a:lnTo>
                <a:lnTo>
                  <a:pt x="23760" y="51452"/>
                </a:lnTo>
                <a:lnTo>
                  <a:pt x="26701" y="56130"/>
                </a:lnTo>
                <a:lnTo>
                  <a:pt x="29655" y="61232"/>
                </a:lnTo>
                <a:lnTo>
                  <a:pt x="33607" y="65626"/>
                </a:lnTo>
                <a:lnTo>
                  <a:pt x="38227" y="69547"/>
                </a:lnTo>
                <a:lnTo>
                  <a:pt x="43291" y="73154"/>
                </a:lnTo>
                <a:lnTo>
                  <a:pt x="47659" y="77543"/>
                </a:lnTo>
                <a:lnTo>
                  <a:pt x="51564" y="82453"/>
                </a:lnTo>
                <a:lnTo>
                  <a:pt x="55159" y="87711"/>
                </a:lnTo>
                <a:lnTo>
                  <a:pt x="59540" y="93201"/>
                </a:lnTo>
                <a:lnTo>
                  <a:pt x="64446" y="98845"/>
                </a:lnTo>
                <a:lnTo>
                  <a:pt x="69700" y="104592"/>
                </a:lnTo>
                <a:lnTo>
                  <a:pt x="74195" y="110408"/>
                </a:lnTo>
                <a:lnTo>
                  <a:pt x="78184" y="116269"/>
                </a:lnTo>
                <a:lnTo>
                  <a:pt x="81835" y="122162"/>
                </a:lnTo>
                <a:lnTo>
                  <a:pt x="86254" y="128074"/>
                </a:lnTo>
                <a:lnTo>
                  <a:pt x="91184" y="134000"/>
                </a:lnTo>
                <a:lnTo>
                  <a:pt x="96455" y="139935"/>
                </a:lnTo>
                <a:lnTo>
                  <a:pt x="100962" y="146868"/>
                </a:lnTo>
                <a:lnTo>
                  <a:pt x="104958" y="154467"/>
                </a:lnTo>
                <a:lnTo>
                  <a:pt x="108614" y="162509"/>
                </a:lnTo>
                <a:lnTo>
                  <a:pt x="114029" y="169855"/>
                </a:lnTo>
                <a:lnTo>
                  <a:pt x="120615" y="176737"/>
                </a:lnTo>
                <a:lnTo>
                  <a:pt x="127982" y="183309"/>
                </a:lnTo>
                <a:lnTo>
                  <a:pt x="134878" y="188683"/>
                </a:lnTo>
                <a:lnTo>
                  <a:pt x="141460" y="193258"/>
                </a:lnTo>
                <a:lnTo>
                  <a:pt x="147832" y="197299"/>
                </a:lnTo>
                <a:lnTo>
                  <a:pt x="154064" y="200986"/>
                </a:lnTo>
                <a:lnTo>
                  <a:pt x="160204" y="204436"/>
                </a:lnTo>
                <a:lnTo>
                  <a:pt x="166281" y="207728"/>
                </a:lnTo>
                <a:lnTo>
                  <a:pt x="171325" y="210915"/>
                </a:lnTo>
                <a:lnTo>
                  <a:pt x="175679" y="214032"/>
                </a:lnTo>
                <a:lnTo>
                  <a:pt x="179574" y="217102"/>
                </a:lnTo>
                <a:lnTo>
                  <a:pt x="186548" y="220513"/>
                </a:lnTo>
                <a:lnTo>
                  <a:pt x="195724" y="223083"/>
                </a:lnTo>
                <a:lnTo>
                  <a:pt x="200866" y="218454"/>
                </a:lnTo>
                <a:lnTo>
                  <a:pt x="202319" y="216082"/>
                </a:lnTo>
                <a:lnTo>
                  <a:pt x="203933" y="210799"/>
                </a:lnTo>
                <a:lnTo>
                  <a:pt x="203371" y="208002"/>
                </a:lnTo>
                <a:lnTo>
                  <a:pt x="200101" y="202248"/>
                </a:lnTo>
                <a:lnTo>
                  <a:pt x="197987" y="196382"/>
                </a:lnTo>
                <a:lnTo>
                  <a:pt x="197046" y="189476"/>
                </a:lnTo>
                <a:lnTo>
                  <a:pt x="196796" y="184857"/>
                </a:lnTo>
                <a:lnTo>
                  <a:pt x="196629" y="179792"/>
                </a:lnTo>
                <a:lnTo>
                  <a:pt x="195525" y="175424"/>
                </a:lnTo>
                <a:lnTo>
                  <a:pt x="193798" y="171520"/>
                </a:lnTo>
                <a:lnTo>
                  <a:pt x="191653" y="167925"/>
                </a:lnTo>
                <a:lnTo>
                  <a:pt x="190223" y="163544"/>
                </a:lnTo>
                <a:lnTo>
                  <a:pt x="189271" y="158638"/>
                </a:lnTo>
                <a:lnTo>
                  <a:pt x="188636" y="153384"/>
                </a:lnTo>
                <a:lnTo>
                  <a:pt x="187220" y="147896"/>
                </a:lnTo>
                <a:lnTo>
                  <a:pt x="185284" y="142254"/>
                </a:lnTo>
                <a:lnTo>
                  <a:pt x="183001" y="136508"/>
                </a:lnTo>
                <a:lnTo>
                  <a:pt x="181479" y="131685"/>
                </a:lnTo>
                <a:lnTo>
                  <a:pt x="180464" y="127477"/>
                </a:lnTo>
                <a:lnTo>
                  <a:pt x="179788" y="123681"/>
                </a:lnTo>
                <a:lnTo>
                  <a:pt x="179337" y="118172"/>
                </a:lnTo>
                <a:lnTo>
                  <a:pt x="179037" y="111524"/>
                </a:lnTo>
                <a:lnTo>
                  <a:pt x="178836" y="104115"/>
                </a:lnTo>
                <a:lnTo>
                  <a:pt x="179695" y="98184"/>
                </a:lnTo>
                <a:lnTo>
                  <a:pt x="181259" y="93237"/>
                </a:lnTo>
                <a:lnTo>
                  <a:pt x="183295" y="88947"/>
                </a:lnTo>
                <a:lnTo>
                  <a:pt x="184651" y="84103"/>
                </a:lnTo>
                <a:lnTo>
                  <a:pt x="185556" y="78889"/>
                </a:lnTo>
                <a:lnTo>
                  <a:pt x="186159" y="73429"/>
                </a:lnTo>
                <a:lnTo>
                  <a:pt x="187553" y="66811"/>
                </a:lnTo>
                <a:lnTo>
                  <a:pt x="189475" y="59424"/>
                </a:lnTo>
                <a:lnTo>
                  <a:pt x="191748" y="51523"/>
                </a:lnTo>
                <a:lnTo>
                  <a:pt x="193264" y="45262"/>
                </a:lnTo>
                <a:lnTo>
                  <a:pt x="194274" y="40097"/>
                </a:lnTo>
                <a:lnTo>
                  <a:pt x="194948" y="35661"/>
                </a:lnTo>
                <a:lnTo>
                  <a:pt x="196389" y="30719"/>
                </a:lnTo>
                <a:lnTo>
                  <a:pt x="198342" y="25441"/>
                </a:lnTo>
                <a:lnTo>
                  <a:pt x="203864" y="12192"/>
                </a:lnTo>
                <a:lnTo>
                  <a:pt x="207266" y="7733"/>
                </a:lnTo>
                <a:lnTo>
                  <a:pt x="21415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9" name="SMARTInkAnnotation699"/>
          <p:cNvSpPr/>
          <p:nvPr/>
        </p:nvSpPr>
        <p:spPr>
          <a:xfrm>
            <a:off x="5625735" y="1393031"/>
            <a:ext cx="92997" cy="464345"/>
          </a:xfrm>
          <a:custGeom>
            <a:avLst/>
            <a:gdLst/>
            <a:ahLst/>
            <a:cxnLst/>
            <a:rect l="0" t="0" r="0" b="0"/>
            <a:pathLst>
              <a:path w="92997" h="464345">
                <a:moveTo>
                  <a:pt x="8898" y="464344"/>
                </a:moveTo>
                <a:lnTo>
                  <a:pt x="8898" y="459603"/>
                </a:lnTo>
                <a:lnTo>
                  <a:pt x="7906" y="458207"/>
                </a:lnTo>
                <a:lnTo>
                  <a:pt x="6252" y="457276"/>
                </a:lnTo>
                <a:lnTo>
                  <a:pt x="4158" y="456656"/>
                </a:lnTo>
                <a:lnTo>
                  <a:pt x="2761" y="455250"/>
                </a:lnTo>
                <a:lnTo>
                  <a:pt x="1830" y="453320"/>
                </a:lnTo>
                <a:lnTo>
                  <a:pt x="1209" y="451042"/>
                </a:lnTo>
                <a:lnTo>
                  <a:pt x="336" y="438354"/>
                </a:lnTo>
                <a:lnTo>
                  <a:pt x="77" y="426767"/>
                </a:lnTo>
                <a:lnTo>
                  <a:pt x="0" y="407570"/>
                </a:lnTo>
                <a:lnTo>
                  <a:pt x="2628" y="394132"/>
                </a:lnTo>
                <a:lnTo>
                  <a:pt x="4718" y="387770"/>
                </a:lnTo>
                <a:lnTo>
                  <a:pt x="6112" y="379561"/>
                </a:lnTo>
                <a:lnTo>
                  <a:pt x="7040" y="370118"/>
                </a:lnTo>
                <a:lnTo>
                  <a:pt x="7659" y="359855"/>
                </a:lnTo>
                <a:lnTo>
                  <a:pt x="9064" y="350036"/>
                </a:lnTo>
                <a:lnTo>
                  <a:pt x="10993" y="340514"/>
                </a:lnTo>
                <a:lnTo>
                  <a:pt x="21218" y="299103"/>
                </a:lnTo>
                <a:lnTo>
                  <a:pt x="23064" y="288699"/>
                </a:lnTo>
                <a:lnTo>
                  <a:pt x="24295" y="278786"/>
                </a:lnTo>
                <a:lnTo>
                  <a:pt x="25115" y="269201"/>
                </a:lnTo>
                <a:lnTo>
                  <a:pt x="26655" y="258843"/>
                </a:lnTo>
                <a:lnTo>
                  <a:pt x="28673" y="247968"/>
                </a:lnTo>
                <a:lnTo>
                  <a:pt x="31012" y="236750"/>
                </a:lnTo>
                <a:lnTo>
                  <a:pt x="32570" y="224310"/>
                </a:lnTo>
                <a:lnTo>
                  <a:pt x="33609" y="211055"/>
                </a:lnTo>
                <a:lnTo>
                  <a:pt x="34301" y="197259"/>
                </a:lnTo>
                <a:lnTo>
                  <a:pt x="35756" y="184092"/>
                </a:lnTo>
                <a:lnTo>
                  <a:pt x="37717" y="171345"/>
                </a:lnTo>
                <a:lnTo>
                  <a:pt x="40017" y="158878"/>
                </a:lnTo>
                <a:lnTo>
                  <a:pt x="41550" y="147591"/>
                </a:lnTo>
                <a:lnTo>
                  <a:pt x="42572" y="137089"/>
                </a:lnTo>
                <a:lnTo>
                  <a:pt x="43253" y="127112"/>
                </a:lnTo>
                <a:lnTo>
                  <a:pt x="44700" y="116491"/>
                </a:lnTo>
                <a:lnTo>
                  <a:pt x="46656" y="105442"/>
                </a:lnTo>
                <a:lnTo>
                  <a:pt x="48953" y="94107"/>
                </a:lnTo>
                <a:lnTo>
                  <a:pt x="51476" y="83574"/>
                </a:lnTo>
                <a:lnTo>
                  <a:pt x="54151" y="73576"/>
                </a:lnTo>
                <a:lnTo>
                  <a:pt x="56926" y="63933"/>
                </a:lnTo>
                <a:lnTo>
                  <a:pt x="60760" y="55521"/>
                </a:lnTo>
                <a:lnTo>
                  <a:pt x="65301" y="47928"/>
                </a:lnTo>
                <a:lnTo>
                  <a:pt x="70312" y="40882"/>
                </a:lnTo>
                <a:lnTo>
                  <a:pt x="74645" y="34200"/>
                </a:lnTo>
                <a:lnTo>
                  <a:pt x="78527" y="27761"/>
                </a:lnTo>
                <a:lnTo>
                  <a:pt x="82106" y="21484"/>
                </a:lnTo>
                <a:lnTo>
                  <a:pt x="85485" y="16307"/>
                </a:lnTo>
                <a:lnTo>
                  <a:pt x="88729" y="11864"/>
                </a:lnTo>
                <a:lnTo>
                  <a:pt x="91885" y="7909"/>
                </a:lnTo>
                <a:lnTo>
                  <a:pt x="92996" y="5273"/>
                </a:lnTo>
                <a:lnTo>
                  <a:pt x="92745" y="3515"/>
                </a:lnTo>
                <a:lnTo>
                  <a:pt x="89952" y="695"/>
                </a:lnTo>
                <a:lnTo>
                  <a:pt x="88731" y="463"/>
                </a:lnTo>
                <a:lnTo>
                  <a:pt x="86924" y="309"/>
                </a:lnTo>
                <a:lnTo>
                  <a:pt x="8033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0" name="SMARTInkAnnotation700"/>
          <p:cNvSpPr/>
          <p:nvPr/>
        </p:nvSpPr>
        <p:spPr>
          <a:xfrm>
            <a:off x="5563195" y="1321792"/>
            <a:ext cx="241103" cy="249834"/>
          </a:xfrm>
          <a:custGeom>
            <a:avLst/>
            <a:gdLst/>
            <a:ahLst/>
            <a:cxnLst/>
            <a:rect l="0" t="0" r="0" b="0"/>
            <a:pathLst>
              <a:path w="241103" h="249834">
                <a:moveTo>
                  <a:pt x="0" y="249833"/>
                </a:moveTo>
                <a:lnTo>
                  <a:pt x="0" y="242145"/>
                </a:lnTo>
                <a:lnTo>
                  <a:pt x="2646" y="236163"/>
                </a:lnTo>
                <a:lnTo>
                  <a:pt x="12429" y="216154"/>
                </a:lnTo>
                <a:lnTo>
                  <a:pt x="16223" y="209521"/>
                </a:lnTo>
                <a:lnTo>
                  <a:pt x="20738" y="202123"/>
                </a:lnTo>
                <a:lnTo>
                  <a:pt x="25731" y="194214"/>
                </a:lnTo>
                <a:lnTo>
                  <a:pt x="30053" y="186957"/>
                </a:lnTo>
                <a:lnTo>
                  <a:pt x="33926" y="180134"/>
                </a:lnTo>
                <a:lnTo>
                  <a:pt x="37500" y="173602"/>
                </a:lnTo>
                <a:lnTo>
                  <a:pt x="41868" y="166270"/>
                </a:lnTo>
                <a:lnTo>
                  <a:pt x="52011" y="150186"/>
                </a:lnTo>
                <a:lnTo>
                  <a:pt x="57495" y="142722"/>
                </a:lnTo>
                <a:lnTo>
                  <a:pt x="63134" y="135762"/>
                </a:lnTo>
                <a:lnTo>
                  <a:pt x="68879" y="129137"/>
                </a:lnTo>
                <a:lnTo>
                  <a:pt x="73700" y="122736"/>
                </a:lnTo>
                <a:lnTo>
                  <a:pt x="77907" y="116484"/>
                </a:lnTo>
                <a:lnTo>
                  <a:pt x="81704" y="110333"/>
                </a:lnTo>
                <a:lnTo>
                  <a:pt x="96529" y="87453"/>
                </a:lnTo>
                <a:lnTo>
                  <a:pt x="102056" y="80064"/>
                </a:lnTo>
                <a:lnTo>
                  <a:pt x="107724" y="73153"/>
                </a:lnTo>
                <a:lnTo>
                  <a:pt x="113488" y="66562"/>
                </a:lnTo>
                <a:lnTo>
                  <a:pt x="119315" y="61176"/>
                </a:lnTo>
                <a:lnTo>
                  <a:pt x="125184" y="56593"/>
                </a:lnTo>
                <a:lnTo>
                  <a:pt x="131081" y="52545"/>
                </a:lnTo>
                <a:lnTo>
                  <a:pt x="136997" y="47863"/>
                </a:lnTo>
                <a:lnTo>
                  <a:pt x="142925" y="42756"/>
                </a:lnTo>
                <a:lnTo>
                  <a:pt x="148862" y="37368"/>
                </a:lnTo>
                <a:lnTo>
                  <a:pt x="153811" y="31791"/>
                </a:lnTo>
                <a:lnTo>
                  <a:pt x="158103" y="26089"/>
                </a:lnTo>
                <a:lnTo>
                  <a:pt x="161957" y="20303"/>
                </a:lnTo>
                <a:lnTo>
                  <a:pt x="166511" y="15454"/>
                </a:lnTo>
                <a:lnTo>
                  <a:pt x="171531" y="11228"/>
                </a:lnTo>
                <a:lnTo>
                  <a:pt x="184365" y="2059"/>
                </a:lnTo>
                <a:lnTo>
                  <a:pt x="188765" y="805"/>
                </a:lnTo>
                <a:lnTo>
                  <a:pt x="194935" y="0"/>
                </a:lnTo>
                <a:lnTo>
                  <a:pt x="198424" y="2535"/>
                </a:lnTo>
                <a:lnTo>
                  <a:pt x="200744" y="4601"/>
                </a:lnTo>
                <a:lnTo>
                  <a:pt x="202290" y="7962"/>
                </a:lnTo>
                <a:lnTo>
                  <a:pt x="203321" y="12187"/>
                </a:lnTo>
                <a:lnTo>
                  <a:pt x="204008" y="16988"/>
                </a:lnTo>
                <a:lnTo>
                  <a:pt x="204467" y="23166"/>
                </a:lnTo>
                <a:lnTo>
                  <a:pt x="204772" y="30261"/>
                </a:lnTo>
                <a:lnTo>
                  <a:pt x="204976" y="37967"/>
                </a:lnTo>
                <a:lnTo>
                  <a:pt x="206104" y="46081"/>
                </a:lnTo>
                <a:lnTo>
                  <a:pt x="207848" y="54467"/>
                </a:lnTo>
                <a:lnTo>
                  <a:pt x="210003" y="63034"/>
                </a:lnTo>
                <a:lnTo>
                  <a:pt x="211439" y="72715"/>
                </a:lnTo>
                <a:lnTo>
                  <a:pt x="212397" y="83137"/>
                </a:lnTo>
                <a:lnTo>
                  <a:pt x="213036" y="94054"/>
                </a:lnTo>
                <a:lnTo>
                  <a:pt x="214454" y="104308"/>
                </a:lnTo>
                <a:lnTo>
                  <a:pt x="216391" y="114121"/>
                </a:lnTo>
                <a:lnTo>
                  <a:pt x="218675" y="123640"/>
                </a:lnTo>
                <a:lnTo>
                  <a:pt x="220197" y="131970"/>
                </a:lnTo>
                <a:lnTo>
                  <a:pt x="221213" y="139507"/>
                </a:lnTo>
                <a:lnTo>
                  <a:pt x="221889" y="146517"/>
                </a:lnTo>
                <a:lnTo>
                  <a:pt x="223332" y="153174"/>
                </a:lnTo>
                <a:lnTo>
                  <a:pt x="225287" y="159597"/>
                </a:lnTo>
                <a:lnTo>
                  <a:pt x="227582" y="165863"/>
                </a:lnTo>
                <a:lnTo>
                  <a:pt x="230104" y="171033"/>
                </a:lnTo>
                <a:lnTo>
                  <a:pt x="232778" y="175471"/>
                </a:lnTo>
                <a:lnTo>
                  <a:pt x="237402" y="183049"/>
                </a:lnTo>
                <a:lnTo>
                  <a:pt x="239457" y="189724"/>
                </a:lnTo>
                <a:lnTo>
                  <a:pt x="240372" y="195998"/>
                </a:lnTo>
                <a:lnTo>
                  <a:pt x="241102" y="20518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1" name="SMARTInkAnnotation701"/>
          <p:cNvSpPr/>
          <p:nvPr/>
        </p:nvSpPr>
        <p:spPr>
          <a:xfrm>
            <a:off x="5768696" y="1053735"/>
            <a:ext cx="26672" cy="250000"/>
          </a:xfrm>
          <a:custGeom>
            <a:avLst/>
            <a:gdLst/>
            <a:ahLst/>
            <a:cxnLst/>
            <a:rect l="0" t="0" r="0" b="0"/>
            <a:pathLst>
              <a:path w="26672" h="250000">
                <a:moveTo>
                  <a:pt x="17742" y="8898"/>
                </a:moveTo>
                <a:lnTo>
                  <a:pt x="17742" y="0"/>
                </a:lnTo>
                <a:lnTo>
                  <a:pt x="17742" y="4718"/>
                </a:lnTo>
                <a:lnTo>
                  <a:pt x="16749" y="8096"/>
                </a:lnTo>
                <a:lnTo>
                  <a:pt x="15096" y="12332"/>
                </a:lnTo>
                <a:lnTo>
                  <a:pt x="13001" y="17140"/>
                </a:lnTo>
                <a:lnTo>
                  <a:pt x="11604" y="22330"/>
                </a:lnTo>
                <a:lnTo>
                  <a:pt x="10674" y="27775"/>
                </a:lnTo>
                <a:lnTo>
                  <a:pt x="10052" y="33388"/>
                </a:lnTo>
                <a:lnTo>
                  <a:pt x="8647" y="40108"/>
                </a:lnTo>
                <a:lnTo>
                  <a:pt x="6717" y="47564"/>
                </a:lnTo>
                <a:lnTo>
                  <a:pt x="4439" y="55511"/>
                </a:lnTo>
                <a:lnTo>
                  <a:pt x="2920" y="64778"/>
                </a:lnTo>
                <a:lnTo>
                  <a:pt x="1907" y="74925"/>
                </a:lnTo>
                <a:lnTo>
                  <a:pt x="1232" y="85658"/>
                </a:lnTo>
                <a:lnTo>
                  <a:pt x="482" y="105521"/>
                </a:lnTo>
                <a:lnTo>
                  <a:pt x="60" y="133438"/>
                </a:lnTo>
                <a:lnTo>
                  <a:pt x="0" y="142526"/>
                </a:lnTo>
                <a:lnTo>
                  <a:pt x="953" y="151562"/>
                </a:lnTo>
                <a:lnTo>
                  <a:pt x="2580" y="160562"/>
                </a:lnTo>
                <a:lnTo>
                  <a:pt x="4657" y="169538"/>
                </a:lnTo>
                <a:lnTo>
                  <a:pt x="6042" y="177507"/>
                </a:lnTo>
                <a:lnTo>
                  <a:pt x="6965" y="184804"/>
                </a:lnTo>
                <a:lnTo>
                  <a:pt x="7581" y="191653"/>
                </a:lnTo>
                <a:lnTo>
                  <a:pt x="8984" y="198203"/>
                </a:lnTo>
                <a:lnTo>
                  <a:pt x="10911" y="204555"/>
                </a:lnTo>
                <a:lnTo>
                  <a:pt x="13187" y="210773"/>
                </a:lnTo>
                <a:lnTo>
                  <a:pt x="14706" y="215911"/>
                </a:lnTo>
                <a:lnTo>
                  <a:pt x="15717" y="220329"/>
                </a:lnTo>
                <a:lnTo>
                  <a:pt x="16392" y="224266"/>
                </a:lnTo>
                <a:lnTo>
                  <a:pt x="17142" y="231286"/>
                </a:lnTo>
                <a:lnTo>
                  <a:pt x="17475" y="237713"/>
                </a:lnTo>
                <a:lnTo>
                  <a:pt x="17706" y="248186"/>
                </a:lnTo>
                <a:lnTo>
                  <a:pt x="18710" y="248790"/>
                </a:lnTo>
                <a:lnTo>
                  <a:pt x="20372" y="249193"/>
                </a:lnTo>
                <a:lnTo>
                  <a:pt x="26671" y="24999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2" name="SMARTInkAnnotation702"/>
          <p:cNvSpPr/>
          <p:nvPr/>
        </p:nvSpPr>
        <p:spPr>
          <a:xfrm>
            <a:off x="5732859" y="1013293"/>
            <a:ext cx="196455" cy="227935"/>
          </a:xfrm>
          <a:custGeom>
            <a:avLst/>
            <a:gdLst/>
            <a:ahLst/>
            <a:cxnLst/>
            <a:rect l="0" t="0" r="0" b="0"/>
            <a:pathLst>
              <a:path w="196455" h="227935">
                <a:moveTo>
                  <a:pt x="0" y="183285"/>
                </a:moveTo>
                <a:lnTo>
                  <a:pt x="17169" y="183285"/>
                </a:lnTo>
                <a:lnTo>
                  <a:pt x="23352" y="182293"/>
                </a:lnTo>
                <a:lnTo>
                  <a:pt x="30451" y="180639"/>
                </a:lnTo>
                <a:lnTo>
                  <a:pt x="38160" y="178545"/>
                </a:lnTo>
                <a:lnTo>
                  <a:pt x="46276" y="177148"/>
                </a:lnTo>
                <a:lnTo>
                  <a:pt x="54664" y="176217"/>
                </a:lnTo>
                <a:lnTo>
                  <a:pt x="63231" y="175597"/>
                </a:lnTo>
                <a:lnTo>
                  <a:pt x="71920" y="174191"/>
                </a:lnTo>
                <a:lnTo>
                  <a:pt x="80689" y="172261"/>
                </a:lnTo>
                <a:lnTo>
                  <a:pt x="89512" y="169983"/>
                </a:lnTo>
                <a:lnTo>
                  <a:pt x="98370" y="167472"/>
                </a:lnTo>
                <a:lnTo>
                  <a:pt x="116149" y="162036"/>
                </a:lnTo>
                <a:lnTo>
                  <a:pt x="142894" y="153397"/>
                </a:lnTo>
                <a:lnTo>
                  <a:pt x="150825" y="149469"/>
                </a:lnTo>
                <a:lnTo>
                  <a:pt x="158097" y="144866"/>
                </a:lnTo>
                <a:lnTo>
                  <a:pt x="164930" y="139813"/>
                </a:lnTo>
                <a:lnTo>
                  <a:pt x="170476" y="134460"/>
                </a:lnTo>
                <a:lnTo>
                  <a:pt x="175167" y="128907"/>
                </a:lnTo>
                <a:lnTo>
                  <a:pt x="179286" y="123220"/>
                </a:lnTo>
                <a:lnTo>
                  <a:pt x="182032" y="117445"/>
                </a:lnTo>
                <a:lnTo>
                  <a:pt x="183863" y="111611"/>
                </a:lnTo>
                <a:lnTo>
                  <a:pt x="185083" y="105737"/>
                </a:lnTo>
                <a:lnTo>
                  <a:pt x="185897" y="98844"/>
                </a:lnTo>
                <a:lnTo>
                  <a:pt x="186439" y="91272"/>
                </a:lnTo>
                <a:lnTo>
                  <a:pt x="186801" y="83248"/>
                </a:lnTo>
                <a:lnTo>
                  <a:pt x="186050" y="75914"/>
                </a:lnTo>
                <a:lnTo>
                  <a:pt x="184557" y="69040"/>
                </a:lnTo>
                <a:lnTo>
                  <a:pt x="182569" y="62474"/>
                </a:lnTo>
                <a:lnTo>
                  <a:pt x="181244" y="56111"/>
                </a:lnTo>
                <a:lnTo>
                  <a:pt x="180361" y="49885"/>
                </a:lnTo>
                <a:lnTo>
                  <a:pt x="179772" y="43751"/>
                </a:lnTo>
                <a:lnTo>
                  <a:pt x="179380" y="37676"/>
                </a:lnTo>
                <a:lnTo>
                  <a:pt x="179117" y="31642"/>
                </a:lnTo>
                <a:lnTo>
                  <a:pt x="178749" y="16315"/>
                </a:lnTo>
                <a:lnTo>
                  <a:pt x="178600" y="0"/>
                </a:lnTo>
                <a:lnTo>
                  <a:pt x="178596" y="1945"/>
                </a:lnTo>
                <a:lnTo>
                  <a:pt x="179588" y="2860"/>
                </a:lnTo>
                <a:lnTo>
                  <a:pt x="181241" y="3471"/>
                </a:lnTo>
                <a:lnTo>
                  <a:pt x="183335" y="3878"/>
                </a:lnTo>
                <a:lnTo>
                  <a:pt x="184731" y="5141"/>
                </a:lnTo>
                <a:lnTo>
                  <a:pt x="185662" y="6976"/>
                </a:lnTo>
                <a:lnTo>
                  <a:pt x="186282" y="9191"/>
                </a:lnTo>
                <a:lnTo>
                  <a:pt x="186697" y="12652"/>
                </a:lnTo>
                <a:lnTo>
                  <a:pt x="186972" y="16944"/>
                </a:lnTo>
                <a:lnTo>
                  <a:pt x="187157" y="21789"/>
                </a:lnTo>
                <a:lnTo>
                  <a:pt x="187415" y="42830"/>
                </a:lnTo>
                <a:lnTo>
                  <a:pt x="186459" y="50953"/>
                </a:lnTo>
                <a:lnTo>
                  <a:pt x="184829" y="59345"/>
                </a:lnTo>
                <a:lnTo>
                  <a:pt x="182751" y="67916"/>
                </a:lnTo>
                <a:lnTo>
                  <a:pt x="181365" y="75615"/>
                </a:lnTo>
                <a:lnTo>
                  <a:pt x="180442" y="82731"/>
                </a:lnTo>
                <a:lnTo>
                  <a:pt x="179826" y="89460"/>
                </a:lnTo>
                <a:lnTo>
                  <a:pt x="179415" y="96923"/>
                </a:lnTo>
                <a:lnTo>
                  <a:pt x="178959" y="113152"/>
                </a:lnTo>
                <a:lnTo>
                  <a:pt x="178603" y="179820"/>
                </a:lnTo>
                <a:lnTo>
                  <a:pt x="179593" y="185936"/>
                </a:lnTo>
                <a:lnTo>
                  <a:pt x="181244" y="191998"/>
                </a:lnTo>
                <a:lnTo>
                  <a:pt x="183337" y="198023"/>
                </a:lnTo>
                <a:lnTo>
                  <a:pt x="185725" y="204025"/>
                </a:lnTo>
                <a:lnTo>
                  <a:pt x="188309" y="210010"/>
                </a:lnTo>
                <a:lnTo>
                  <a:pt x="196454" y="227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3" name="SMARTInkAnnotation703"/>
          <p:cNvSpPr/>
          <p:nvPr/>
        </p:nvSpPr>
        <p:spPr>
          <a:xfrm>
            <a:off x="5992375" y="1035844"/>
            <a:ext cx="88743" cy="178400"/>
          </a:xfrm>
          <a:custGeom>
            <a:avLst/>
            <a:gdLst/>
            <a:ahLst/>
            <a:cxnLst/>
            <a:rect l="0" t="0" r="0" b="0"/>
            <a:pathLst>
              <a:path w="88743" h="178400">
                <a:moveTo>
                  <a:pt x="53023" y="0"/>
                </a:moveTo>
                <a:lnTo>
                  <a:pt x="61844" y="0"/>
                </a:lnTo>
                <a:lnTo>
                  <a:pt x="61921" y="4740"/>
                </a:lnTo>
                <a:lnTo>
                  <a:pt x="60939" y="6137"/>
                </a:lnTo>
                <a:lnTo>
                  <a:pt x="59293" y="7067"/>
                </a:lnTo>
                <a:lnTo>
                  <a:pt x="57203" y="7688"/>
                </a:lnTo>
                <a:lnTo>
                  <a:pt x="54818" y="10086"/>
                </a:lnTo>
                <a:lnTo>
                  <a:pt x="52235" y="13669"/>
                </a:lnTo>
                <a:lnTo>
                  <a:pt x="49522" y="18043"/>
                </a:lnTo>
                <a:lnTo>
                  <a:pt x="46720" y="21950"/>
                </a:lnTo>
                <a:lnTo>
                  <a:pt x="43860" y="25548"/>
                </a:lnTo>
                <a:lnTo>
                  <a:pt x="40961" y="28938"/>
                </a:lnTo>
                <a:lnTo>
                  <a:pt x="37045" y="34175"/>
                </a:lnTo>
                <a:lnTo>
                  <a:pt x="27401" y="47931"/>
                </a:lnTo>
                <a:lnTo>
                  <a:pt x="23044" y="54774"/>
                </a:lnTo>
                <a:lnTo>
                  <a:pt x="19146" y="61321"/>
                </a:lnTo>
                <a:lnTo>
                  <a:pt x="15556" y="67669"/>
                </a:lnTo>
                <a:lnTo>
                  <a:pt x="8921" y="80015"/>
                </a:lnTo>
                <a:lnTo>
                  <a:pt x="5763" y="86086"/>
                </a:lnTo>
                <a:lnTo>
                  <a:pt x="3657" y="92117"/>
                </a:lnTo>
                <a:lnTo>
                  <a:pt x="2253" y="98122"/>
                </a:lnTo>
                <a:lnTo>
                  <a:pt x="1317" y="104110"/>
                </a:lnTo>
                <a:lnTo>
                  <a:pt x="693" y="111078"/>
                </a:lnTo>
                <a:lnTo>
                  <a:pt x="277" y="118701"/>
                </a:lnTo>
                <a:lnTo>
                  <a:pt x="0" y="126759"/>
                </a:lnTo>
                <a:lnTo>
                  <a:pt x="808" y="133123"/>
                </a:lnTo>
                <a:lnTo>
                  <a:pt x="2338" y="138358"/>
                </a:lnTo>
                <a:lnTo>
                  <a:pt x="4350" y="142840"/>
                </a:lnTo>
                <a:lnTo>
                  <a:pt x="9232" y="153112"/>
                </a:lnTo>
                <a:lnTo>
                  <a:pt x="11923" y="158629"/>
                </a:lnTo>
                <a:lnTo>
                  <a:pt x="14709" y="163300"/>
                </a:lnTo>
                <a:lnTo>
                  <a:pt x="17559" y="167405"/>
                </a:lnTo>
                <a:lnTo>
                  <a:pt x="20451" y="171135"/>
                </a:lnTo>
                <a:lnTo>
                  <a:pt x="24363" y="173621"/>
                </a:lnTo>
                <a:lnTo>
                  <a:pt x="28956" y="175278"/>
                </a:lnTo>
                <a:lnTo>
                  <a:pt x="34002" y="176383"/>
                </a:lnTo>
                <a:lnTo>
                  <a:pt x="39350" y="177120"/>
                </a:lnTo>
                <a:lnTo>
                  <a:pt x="44900" y="177611"/>
                </a:lnTo>
                <a:lnTo>
                  <a:pt x="50584" y="177939"/>
                </a:lnTo>
                <a:lnTo>
                  <a:pt x="62191" y="178302"/>
                </a:lnTo>
                <a:lnTo>
                  <a:pt x="68066" y="178399"/>
                </a:lnTo>
                <a:lnTo>
                  <a:pt x="72974" y="177472"/>
                </a:lnTo>
                <a:lnTo>
                  <a:pt x="77237" y="175861"/>
                </a:lnTo>
                <a:lnTo>
                  <a:pt x="88742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4" name="SMARTInkAnnotation704"/>
          <p:cNvSpPr/>
          <p:nvPr/>
        </p:nvSpPr>
        <p:spPr>
          <a:xfrm>
            <a:off x="6152555" y="1045260"/>
            <a:ext cx="114169" cy="132812"/>
          </a:xfrm>
          <a:custGeom>
            <a:avLst/>
            <a:gdLst/>
            <a:ahLst/>
            <a:cxnLst/>
            <a:rect l="0" t="0" r="0" b="0"/>
            <a:pathLst>
              <a:path w="114169" h="132812">
                <a:moveTo>
                  <a:pt x="35718" y="26303"/>
                </a:moveTo>
                <a:lnTo>
                  <a:pt x="28029" y="18614"/>
                </a:lnTo>
                <a:lnTo>
                  <a:pt x="27340" y="15279"/>
                </a:lnTo>
                <a:lnTo>
                  <a:pt x="27157" y="13000"/>
                </a:lnTo>
                <a:lnTo>
                  <a:pt x="27034" y="10489"/>
                </a:lnTo>
                <a:lnTo>
                  <a:pt x="26798" y="0"/>
                </a:lnTo>
                <a:lnTo>
                  <a:pt x="26790" y="17569"/>
                </a:lnTo>
                <a:lnTo>
                  <a:pt x="25797" y="21472"/>
                </a:lnTo>
                <a:lnTo>
                  <a:pt x="24143" y="25067"/>
                </a:lnTo>
                <a:lnTo>
                  <a:pt x="22048" y="28455"/>
                </a:lnTo>
                <a:lnTo>
                  <a:pt x="19659" y="32699"/>
                </a:lnTo>
                <a:lnTo>
                  <a:pt x="14360" y="42705"/>
                </a:lnTo>
                <a:lnTo>
                  <a:pt x="12550" y="49144"/>
                </a:lnTo>
                <a:lnTo>
                  <a:pt x="11343" y="56413"/>
                </a:lnTo>
                <a:lnTo>
                  <a:pt x="10539" y="64235"/>
                </a:lnTo>
                <a:lnTo>
                  <a:pt x="10001" y="71435"/>
                </a:lnTo>
                <a:lnTo>
                  <a:pt x="9644" y="78219"/>
                </a:lnTo>
                <a:lnTo>
                  <a:pt x="9141" y="94602"/>
                </a:lnTo>
                <a:lnTo>
                  <a:pt x="9070" y="98624"/>
                </a:lnTo>
                <a:lnTo>
                  <a:pt x="10016" y="103290"/>
                </a:lnTo>
                <a:lnTo>
                  <a:pt x="11638" y="108386"/>
                </a:lnTo>
                <a:lnTo>
                  <a:pt x="13712" y="113767"/>
                </a:lnTo>
                <a:lnTo>
                  <a:pt x="16086" y="118346"/>
                </a:lnTo>
                <a:lnTo>
                  <a:pt x="18661" y="122392"/>
                </a:lnTo>
                <a:lnTo>
                  <a:pt x="21371" y="126081"/>
                </a:lnTo>
                <a:lnTo>
                  <a:pt x="25161" y="128540"/>
                </a:lnTo>
                <a:lnTo>
                  <a:pt x="29672" y="130180"/>
                </a:lnTo>
                <a:lnTo>
                  <a:pt x="34664" y="131273"/>
                </a:lnTo>
                <a:lnTo>
                  <a:pt x="39977" y="132001"/>
                </a:lnTo>
                <a:lnTo>
                  <a:pt x="45502" y="132487"/>
                </a:lnTo>
                <a:lnTo>
                  <a:pt x="51171" y="132811"/>
                </a:lnTo>
                <a:lnTo>
                  <a:pt x="56934" y="132035"/>
                </a:lnTo>
                <a:lnTo>
                  <a:pt x="62760" y="130525"/>
                </a:lnTo>
                <a:lnTo>
                  <a:pt x="68630" y="128526"/>
                </a:lnTo>
                <a:lnTo>
                  <a:pt x="74526" y="125210"/>
                </a:lnTo>
                <a:lnTo>
                  <a:pt x="80442" y="121014"/>
                </a:lnTo>
                <a:lnTo>
                  <a:pt x="86370" y="116232"/>
                </a:lnTo>
                <a:lnTo>
                  <a:pt x="91314" y="111061"/>
                </a:lnTo>
                <a:lnTo>
                  <a:pt x="95602" y="105628"/>
                </a:lnTo>
                <a:lnTo>
                  <a:pt x="99453" y="100022"/>
                </a:lnTo>
                <a:lnTo>
                  <a:pt x="103012" y="93308"/>
                </a:lnTo>
                <a:lnTo>
                  <a:pt x="106378" y="85856"/>
                </a:lnTo>
                <a:lnTo>
                  <a:pt x="109614" y="77911"/>
                </a:lnTo>
                <a:lnTo>
                  <a:pt x="111771" y="70630"/>
                </a:lnTo>
                <a:lnTo>
                  <a:pt x="113209" y="63792"/>
                </a:lnTo>
                <a:lnTo>
                  <a:pt x="114168" y="57248"/>
                </a:lnTo>
                <a:lnTo>
                  <a:pt x="113814" y="50902"/>
                </a:lnTo>
                <a:lnTo>
                  <a:pt x="112587" y="44686"/>
                </a:lnTo>
                <a:lnTo>
                  <a:pt x="110777" y="38558"/>
                </a:lnTo>
                <a:lnTo>
                  <a:pt x="108577" y="33481"/>
                </a:lnTo>
                <a:lnTo>
                  <a:pt x="106119" y="29104"/>
                </a:lnTo>
                <a:lnTo>
                  <a:pt x="103488" y="25193"/>
                </a:lnTo>
                <a:lnTo>
                  <a:pt x="99750" y="21594"/>
                </a:lnTo>
                <a:lnTo>
                  <a:pt x="95273" y="18203"/>
                </a:lnTo>
                <a:lnTo>
                  <a:pt x="90303" y="14950"/>
                </a:lnTo>
                <a:lnTo>
                  <a:pt x="85007" y="12781"/>
                </a:lnTo>
                <a:lnTo>
                  <a:pt x="79491" y="11335"/>
                </a:lnTo>
                <a:lnTo>
                  <a:pt x="73830" y="10371"/>
                </a:lnTo>
                <a:lnTo>
                  <a:pt x="67080" y="9728"/>
                </a:lnTo>
                <a:lnTo>
                  <a:pt x="59602" y="9300"/>
                </a:lnTo>
                <a:lnTo>
                  <a:pt x="51641" y="9014"/>
                </a:lnTo>
                <a:lnTo>
                  <a:pt x="45341" y="9816"/>
                </a:lnTo>
                <a:lnTo>
                  <a:pt x="40149" y="11343"/>
                </a:lnTo>
                <a:lnTo>
                  <a:pt x="35696" y="13353"/>
                </a:lnTo>
                <a:lnTo>
                  <a:pt x="25456" y="18232"/>
                </a:lnTo>
                <a:lnTo>
                  <a:pt x="19947" y="20922"/>
                </a:lnTo>
                <a:lnTo>
                  <a:pt x="16274" y="24700"/>
                </a:lnTo>
                <a:lnTo>
                  <a:pt x="13826" y="29203"/>
                </a:lnTo>
                <a:lnTo>
                  <a:pt x="12194" y="34189"/>
                </a:lnTo>
                <a:lnTo>
                  <a:pt x="10114" y="38506"/>
                </a:lnTo>
                <a:lnTo>
                  <a:pt x="7734" y="42375"/>
                </a:lnTo>
                <a:lnTo>
                  <a:pt x="0" y="5309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5" name="SMARTInkAnnotation705"/>
          <p:cNvSpPr/>
          <p:nvPr/>
        </p:nvSpPr>
        <p:spPr>
          <a:xfrm>
            <a:off x="6295430" y="1044774"/>
            <a:ext cx="178029" cy="241102"/>
          </a:xfrm>
          <a:custGeom>
            <a:avLst/>
            <a:gdLst/>
            <a:ahLst/>
            <a:cxnLst/>
            <a:rect l="0" t="0" r="0" b="0"/>
            <a:pathLst>
              <a:path w="178029" h="241102">
                <a:moveTo>
                  <a:pt x="0" y="17859"/>
                </a:moveTo>
                <a:lnTo>
                  <a:pt x="0" y="10170"/>
                </a:lnTo>
                <a:lnTo>
                  <a:pt x="4739" y="4556"/>
                </a:lnTo>
                <a:lnTo>
                  <a:pt x="7128" y="3037"/>
                </a:lnTo>
                <a:lnTo>
                  <a:pt x="12428" y="1350"/>
                </a:lnTo>
                <a:lnTo>
                  <a:pt x="15231" y="899"/>
                </a:lnTo>
                <a:lnTo>
                  <a:pt x="18092" y="599"/>
                </a:lnTo>
                <a:lnTo>
                  <a:pt x="20990" y="400"/>
                </a:lnTo>
                <a:lnTo>
                  <a:pt x="24907" y="266"/>
                </a:lnTo>
                <a:lnTo>
                  <a:pt x="39902" y="78"/>
                </a:lnTo>
                <a:lnTo>
                  <a:pt x="117301" y="0"/>
                </a:lnTo>
                <a:lnTo>
                  <a:pt x="120865" y="992"/>
                </a:lnTo>
                <a:lnTo>
                  <a:pt x="124232" y="2645"/>
                </a:lnTo>
                <a:lnTo>
                  <a:pt x="132026" y="7688"/>
                </a:lnTo>
                <a:lnTo>
                  <a:pt x="132666" y="9094"/>
                </a:lnTo>
                <a:lnTo>
                  <a:pt x="133376" y="13302"/>
                </a:lnTo>
                <a:lnTo>
                  <a:pt x="133566" y="16805"/>
                </a:lnTo>
                <a:lnTo>
                  <a:pt x="133776" y="25990"/>
                </a:lnTo>
                <a:lnTo>
                  <a:pt x="132840" y="30225"/>
                </a:lnTo>
                <a:lnTo>
                  <a:pt x="127774" y="40925"/>
                </a:lnTo>
                <a:lnTo>
                  <a:pt x="126241" y="47293"/>
                </a:lnTo>
                <a:lnTo>
                  <a:pt x="124841" y="51372"/>
                </a:lnTo>
                <a:lnTo>
                  <a:pt x="122915" y="56076"/>
                </a:lnTo>
                <a:lnTo>
                  <a:pt x="120638" y="61196"/>
                </a:lnTo>
                <a:lnTo>
                  <a:pt x="118129" y="65602"/>
                </a:lnTo>
                <a:lnTo>
                  <a:pt x="115463" y="69531"/>
                </a:lnTo>
                <a:lnTo>
                  <a:pt x="112694" y="73143"/>
                </a:lnTo>
                <a:lnTo>
                  <a:pt x="109856" y="75551"/>
                </a:lnTo>
                <a:lnTo>
                  <a:pt x="106971" y="77156"/>
                </a:lnTo>
                <a:lnTo>
                  <a:pt x="104056" y="78226"/>
                </a:lnTo>
                <a:lnTo>
                  <a:pt x="102112" y="79932"/>
                </a:lnTo>
                <a:lnTo>
                  <a:pt x="100817" y="82061"/>
                </a:lnTo>
                <a:lnTo>
                  <a:pt x="98738" y="87867"/>
                </a:lnTo>
                <a:lnTo>
                  <a:pt x="100552" y="88343"/>
                </a:lnTo>
                <a:lnTo>
                  <a:pt x="103745" y="88661"/>
                </a:lnTo>
                <a:lnTo>
                  <a:pt x="107859" y="88873"/>
                </a:lnTo>
                <a:lnTo>
                  <a:pt x="111593" y="90006"/>
                </a:lnTo>
                <a:lnTo>
                  <a:pt x="115075" y="91754"/>
                </a:lnTo>
                <a:lnTo>
                  <a:pt x="118388" y="93911"/>
                </a:lnTo>
                <a:lnTo>
                  <a:pt x="122581" y="95350"/>
                </a:lnTo>
                <a:lnTo>
                  <a:pt x="127362" y="96308"/>
                </a:lnTo>
                <a:lnTo>
                  <a:pt x="132533" y="96947"/>
                </a:lnTo>
                <a:lnTo>
                  <a:pt x="137964" y="97374"/>
                </a:lnTo>
                <a:lnTo>
                  <a:pt x="143570" y="97658"/>
                </a:lnTo>
                <a:lnTo>
                  <a:pt x="158294" y="98058"/>
                </a:lnTo>
                <a:lnTo>
                  <a:pt x="162084" y="98114"/>
                </a:lnTo>
                <a:lnTo>
                  <a:pt x="165602" y="99143"/>
                </a:lnTo>
                <a:lnTo>
                  <a:pt x="168941" y="100822"/>
                </a:lnTo>
                <a:lnTo>
                  <a:pt x="172158" y="102933"/>
                </a:lnTo>
                <a:lnTo>
                  <a:pt x="174303" y="105333"/>
                </a:lnTo>
                <a:lnTo>
                  <a:pt x="175734" y="107925"/>
                </a:lnTo>
                <a:lnTo>
                  <a:pt x="177322" y="113451"/>
                </a:lnTo>
                <a:lnTo>
                  <a:pt x="178028" y="119214"/>
                </a:lnTo>
                <a:lnTo>
                  <a:pt x="176232" y="123132"/>
                </a:lnTo>
                <a:lnTo>
                  <a:pt x="173050" y="127728"/>
                </a:lnTo>
                <a:lnTo>
                  <a:pt x="168945" y="132777"/>
                </a:lnTo>
                <a:lnTo>
                  <a:pt x="165216" y="138127"/>
                </a:lnTo>
                <a:lnTo>
                  <a:pt x="161737" y="143678"/>
                </a:lnTo>
                <a:lnTo>
                  <a:pt x="158426" y="149363"/>
                </a:lnTo>
                <a:lnTo>
                  <a:pt x="155226" y="155138"/>
                </a:lnTo>
                <a:lnTo>
                  <a:pt x="149026" y="166846"/>
                </a:lnTo>
                <a:lnTo>
                  <a:pt x="130986" y="202420"/>
                </a:lnTo>
                <a:lnTo>
                  <a:pt x="128995" y="208368"/>
                </a:lnTo>
                <a:lnTo>
                  <a:pt x="127668" y="214318"/>
                </a:lnTo>
                <a:lnTo>
                  <a:pt x="126784" y="220269"/>
                </a:lnTo>
                <a:lnTo>
                  <a:pt x="126195" y="225229"/>
                </a:lnTo>
                <a:lnTo>
                  <a:pt x="125802" y="229527"/>
                </a:lnTo>
                <a:lnTo>
                  <a:pt x="125015" y="2411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6" name="SMARTInkAnnotation706"/>
          <p:cNvSpPr/>
          <p:nvPr/>
        </p:nvSpPr>
        <p:spPr>
          <a:xfrm>
            <a:off x="4572155" y="866180"/>
            <a:ext cx="62321" cy="589360"/>
          </a:xfrm>
          <a:custGeom>
            <a:avLst/>
            <a:gdLst/>
            <a:ahLst/>
            <a:cxnLst/>
            <a:rect l="0" t="0" r="0" b="0"/>
            <a:pathLst>
              <a:path w="62321" h="589360">
                <a:moveTo>
                  <a:pt x="44493" y="589359"/>
                </a:moveTo>
                <a:lnTo>
                  <a:pt x="53314" y="580538"/>
                </a:lnTo>
                <a:lnTo>
                  <a:pt x="54342" y="580502"/>
                </a:lnTo>
                <a:lnTo>
                  <a:pt x="58131" y="580462"/>
                </a:lnTo>
                <a:lnTo>
                  <a:pt x="59539" y="579459"/>
                </a:lnTo>
                <a:lnTo>
                  <a:pt x="60476" y="577798"/>
                </a:lnTo>
                <a:lnTo>
                  <a:pt x="61519" y="573307"/>
                </a:lnTo>
                <a:lnTo>
                  <a:pt x="62280" y="556514"/>
                </a:lnTo>
                <a:lnTo>
                  <a:pt x="62320" y="550618"/>
                </a:lnTo>
                <a:lnTo>
                  <a:pt x="61339" y="547657"/>
                </a:lnTo>
                <a:lnTo>
                  <a:pt x="59693" y="544690"/>
                </a:lnTo>
                <a:lnTo>
                  <a:pt x="57603" y="541721"/>
                </a:lnTo>
                <a:lnTo>
                  <a:pt x="56209" y="537756"/>
                </a:lnTo>
                <a:lnTo>
                  <a:pt x="54661" y="528060"/>
                </a:lnTo>
                <a:lnTo>
                  <a:pt x="53256" y="521704"/>
                </a:lnTo>
                <a:lnTo>
                  <a:pt x="51328" y="514490"/>
                </a:lnTo>
                <a:lnTo>
                  <a:pt x="49050" y="506704"/>
                </a:lnTo>
                <a:lnTo>
                  <a:pt x="47531" y="498537"/>
                </a:lnTo>
                <a:lnTo>
                  <a:pt x="45843" y="481525"/>
                </a:lnTo>
                <a:lnTo>
                  <a:pt x="45093" y="464042"/>
                </a:lnTo>
                <a:lnTo>
                  <a:pt x="44760" y="445358"/>
                </a:lnTo>
                <a:lnTo>
                  <a:pt x="44495" y="282759"/>
                </a:lnTo>
                <a:lnTo>
                  <a:pt x="43502" y="270857"/>
                </a:lnTo>
                <a:lnTo>
                  <a:pt x="41848" y="258954"/>
                </a:lnTo>
                <a:lnTo>
                  <a:pt x="34780" y="220594"/>
                </a:lnTo>
                <a:lnTo>
                  <a:pt x="32064" y="206594"/>
                </a:lnTo>
                <a:lnTo>
                  <a:pt x="29262" y="194284"/>
                </a:lnTo>
                <a:lnTo>
                  <a:pt x="26402" y="183101"/>
                </a:lnTo>
                <a:lnTo>
                  <a:pt x="20578" y="161745"/>
                </a:lnTo>
                <a:lnTo>
                  <a:pt x="5785" y="103920"/>
                </a:lnTo>
                <a:lnTo>
                  <a:pt x="3804" y="93093"/>
                </a:lnTo>
                <a:lnTo>
                  <a:pt x="2485" y="82898"/>
                </a:lnTo>
                <a:lnTo>
                  <a:pt x="1018" y="64625"/>
                </a:lnTo>
                <a:lnTo>
                  <a:pt x="367" y="49889"/>
                </a:lnTo>
                <a:lnTo>
                  <a:pt x="0" y="30436"/>
                </a:lnTo>
                <a:lnTo>
                  <a:pt x="940" y="25252"/>
                </a:lnTo>
                <a:lnTo>
                  <a:pt x="2559" y="20803"/>
                </a:lnTo>
                <a:lnTo>
                  <a:pt x="4631" y="16845"/>
                </a:lnTo>
                <a:lnTo>
                  <a:pt x="7004" y="13214"/>
                </a:lnTo>
                <a:lnTo>
                  <a:pt x="9579" y="9802"/>
                </a:lnTo>
                <a:lnTo>
                  <a:pt x="1770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7" name="SMARTInkAnnotation707"/>
          <p:cNvSpPr/>
          <p:nvPr/>
        </p:nvSpPr>
        <p:spPr>
          <a:xfrm>
            <a:off x="4438110" y="849843"/>
            <a:ext cx="214258" cy="220202"/>
          </a:xfrm>
          <a:custGeom>
            <a:avLst/>
            <a:gdLst/>
            <a:ahLst/>
            <a:cxnLst/>
            <a:rect l="0" t="0" r="0" b="0"/>
            <a:pathLst>
              <a:path w="214258" h="220202">
                <a:moveTo>
                  <a:pt x="89242" y="7407"/>
                </a:moveTo>
                <a:lnTo>
                  <a:pt x="89242" y="28398"/>
                </a:lnTo>
                <a:lnTo>
                  <a:pt x="88249" y="32315"/>
                </a:lnTo>
                <a:lnTo>
                  <a:pt x="86596" y="36910"/>
                </a:lnTo>
                <a:lnTo>
                  <a:pt x="84502" y="41959"/>
                </a:lnTo>
                <a:lnTo>
                  <a:pt x="83105" y="48301"/>
                </a:lnTo>
                <a:lnTo>
                  <a:pt x="82174" y="55506"/>
                </a:lnTo>
                <a:lnTo>
                  <a:pt x="81553" y="63285"/>
                </a:lnTo>
                <a:lnTo>
                  <a:pt x="81139" y="70456"/>
                </a:lnTo>
                <a:lnTo>
                  <a:pt x="80680" y="83715"/>
                </a:lnTo>
                <a:lnTo>
                  <a:pt x="79565" y="90029"/>
                </a:lnTo>
                <a:lnTo>
                  <a:pt x="77829" y="96223"/>
                </a:lnTo>
                <a:lnTo>
                  <a:pt x="75680" y="102336"/>
                </a:lnTo>
                <a:lnTo>
                  <a:pt x="73256" y="108396"/>
                </a:lnTo>
                <a:lnTo>
                  <a:pt x="70647" y="114421"/>
                </a:lnTo>
                <a:lnTo>
                  <a:pt x="65102" y="126406"/>
                </a:lnTo>
                <a:lnTo>
                  <a:pt x="47541" y="162183"/>
                </a:lnTo>
                <a:lnTo>
                  <a:pt x="41604" y="174092"/>
                </a:lnTo>
                <a:lnTo>
                  <a:pt x="38632" y="179054"/>
                </a:lnTo>
                <a:lnTo>
                  <a:pt x="35658" y="183354"/>
                </a:lnTo>
                <a:lnTo>
                  <a:pt x="32683" y="187212"/>
                </a:lnTo>
                <a:lnTo>
                  <a:pt x="28715" y="191770"/>
                </a:lnTo>
                <a:lnTo>
                  <a:pt x="24086" y="196792"/>
                </a:lnTo>
                <a:lnTo>
                  <a:pt x="19016" y="202125"/>
                </a:lnTo>
                <a:lnTo>
                  <a:pt x="14643" y="205680"/>
                </a:lnTo>
                <a:lnTo>
                  <a:pt x="10736" y="208050"/>
                </a:lnTo>
                <a:lnTo>
                  <a:pt x="7139" y="209630"/>
                </a:lnTo>
                <a:lnTo>
                  <a:pt x="4741" y="211675"/>
                </a:lnTo>
                <a:lnTo>
                  <a:pt x="3142" y="214031"/>
                </a:lnTo>
                <a:lnTo>
                  <a:pt x="577" y="220201"/>
                </a:lnTo>
                <a:lnTo>
                  <a:pt x="366" y="219715"/>
                </a:lnTo>
                <a:lnTo>
                  <a:pt x="70" y="214290"/>
                </a:lnTo>
                <a:lnTo>
                  <a:pt x="0" y="209157"/>
                </a:lnTo>
                <a:lnTo>
                  <a:pt x="974" y="206399"/>
                </a:lnTo>
                <a:lnTo>
                  <a:pt x="4702" y="200689"/>
                </a:lnTo>
                <a:lnTo>
                  <a:pt x="7085" y="195793"/>
                </a:lnTo>
                <a:lnTo>
                  <a:pt x="9666" y="189552"/>
                </a:lnTo>
                <a:lnTo>
                  <a:pt x="12378" y="182415"/>
                </a:lnTo>
                <a:lnTo>
                  <a:pt x="17163" y="174681"/>
                </a:lnTo>
                <a:lnTo>
                  <a:pt x="23330" y="166548"/>
                </a:lnTo>
                <a:lnTo>
                  <a:pt x="30418" y="158149"/>
                </a:lnTo>
                <a:lnTo>
                  <a:pt x="36135" y="148581"/>
                </a:lnTo>
                <a:lnTo>
                  <a:pt x="40939" y="138234"/>
                </a:lnTo>
                <a:lnTo>
                  <a:pt x="45134" y="127367"/>
                </a:lnTo>
                <a:lnTo>
                  <a:pt x="50906" y="117146"/>
                </a:lnTo>
                <a:lnTo>
                  <a:pt x="57732" y="107355"/>
                </a:lnTo>
                <a:lnTo>
                  <a:pt x="65259" y="97852"/>
                </a:lnTo>
                <a:lnTo>
                  <a:pt x="72261" y="88539"/>
                </a:lnTo>
                <a:lnTo>
                  <a:pt x="85332" y="70255"/>
                </a:lnTo>
                <a:lnTo>
                  <a:pt x="90605" y="62204"/>
                </a:lnTo>
                <a:lnTo>
                  <a:pt x="95111" y="54852"/>
                </a:lnTo>
                <a:lnTo>
                  <a:pt x="99108" y="47967"/>
                </a:lnTo>
                <a:lnTo>
                  <a:pt x="103757" y="42384"/>
                </a:lnTo>
                <a:lnTo>
                  <a:pt x="108840" y="37670"/>
                </a:lnTo>
                <a:lnTo>
                  <a:pt x="114213" y="33536"/>
                </a:lnTo>
                <a:lnTo>
                  <a:pt x="117796" y="28795"/>
                </a:lnTo>
                <a:lnTo>
                  <a:pt x="120184" y="23650"/>
                </a:lnTo>
                <a:lnTo>
                  <a:pt x="121776" y="18236"/>
                </a:lnTo>
                <a:lnTo>
                  <a:pt x="123830" y="14626"/>
                </a:lnTo>
                <a:lnTo>
                  <a:pt x="126191" y="12220"/>
                </a:lnTo>
                <a:lnTo>
                  <a:pt x="128757" y="10615"/>
                </a:lnTo>
                <a:lnTo>
                  <a:pt x="130468" y="8554"/>
                </a:lnTo>
                <a:lnTo>
                  <a:pt x="131608" y="6187"/>
                </a:lnTo>
                <a:lnTo>
                  <a:pt x="132369" y="3617"/>
                </a:lnTo>
                <a:lnTo>
                  <a:pt x="133868" y="1904"/>
                </a:lnTo>
                <a:lnTo>
                  <a:pt x="135860" y="761"/>
                </a:lnTo>
                <a:lnTo>
                  <a:pt x="138180" y="0"/>
                </a:lnTo>
                <a:lnTo>
                  <a:pt x="139727" y="485"/>
                </a:lnTo>
                <a:lnTo>
                  <a:pt x="140757" y="1800"/>
                </a:lnTo>
                <a:lnTo>
                  <a:pt x="141445" y="3669"/>
                </a:lnTo>
                <a:lnTo>
                  <a:pt x="141903" y="6899"/>
                </a:lnTo>
                <a:lnTo>
                  <a:pt x="142208" y="11037"/>
                </a:lnTo>
                <a:lnTo>
                  <a:pt x="142548" y="19934"/>
                </a:lnTo>
                <a:lnTo>
                  <a:pt x="142699" y="27196"/>
                </a:lnTo>
                <a:lnTo>
                  <a:pt x="143732" y="32506"/>
                </a:lnTo>
                <a:lnTo>
                  <a:pt x="145412" y="39022"/>
                </a:lnTo>
                <a:lnTo>
                  <a:pt x="147524" y="46343"/>
                </a:lnTo>
                <a:lnTo>
                  <a:pt x="148932" y="53208"/>
                </a:lnTo>
                <a:lnTo>
                  <a:pt x="149872" y="59769"/>
                </a:lnTo>
                <a:lnTo>
                  <a:pt x="150498" y="66128"/>
                </a:lnTo>
                <a:lnTo>
                  <a:pt x="152899" y="72351"/>
                </a:lnTo>
                <a:lnTo>
                  <a:pt x="156485" y="78484"/>
                </a:lnTo>
                <a:lnTo>
                  <a:pt x="160860" y="84557"/>
                </a:lnTo>
                <a:lnTo>
                  <a:pt x="164768" y="90590"/>
                </a:lnTo>
                <a:lnTo>
                  <a:pt x="168366" y="96597"/>
                </a:lnTo>
                <a:lnTo>
                  <a:pt x="171757" y="102586"/>
                </a:lnTo>
                <a:lnTo>
                  <a:pt x="178170" y="114532"/>
                </a:lnTo>
                <a:lnTo>
                  <a:pt x="181270" y="120495"/>
                </a:lnTo>
                <a:lnTo>
                  <a:pt x="185320" y="125463"/>
                </a:lnTo>
                <a:lnTo>
                  <a:pt x="190004" y="129767"/>
                </a:lnTo>
                <a:lnTo>
                  <a:pt x="195112" y="133629"/>
                </a:lnTo>
                <a:lnTo>
                  <a:pt x="199509" y="137196"/>
                </a:lnTo>
                <a:lnTo>
                  <a:pt x="203433" y="140565"/>
                </a:lnTo>
                <a:lnTo>
                  <a:pt x="214257" y="15028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8" name="SMARTInkAnnotation708"/>
          <p:cNvSpPr/>
          <p:nvPr/>
        </p:nvSpPr>
        <p:spPr>
          <a:xfrm>
            <a:off x="4723805" y="839500"/>
            <a:ext cx="26790" cy="223134"/>
          </a:xfrm>
          <a:custGeom>
            <a:avLst/>
            <a:gdLst/>
            <a:ahLst/>
            <a:cxnLst/>
            <a:rect l="0" t="0" r="0" b="0"/>
            <a:pathLst>
              <a:path w="26790" h="223134">
                <a:moveTo>
                  <a:pt x="0" y="8820"/>
                </a:moveTo>
                <a:lnTo>
                  <a:pt x="0" y="0"/>
                </a:lnTo>
                <a:lnTo>
                  <a:pt x="0" y="21141"/>
                </a:lnTo>
                <a:lnTo>
                  <a:pt x="991" y="24972"/>
                </a:lnTo>
                <a:lnTo>
                  <a:pt x="2645" y="29510"/>
                </a:lnTo>
                <a:lnTo>
                  <a:pt x="4740" y="34520"/>
                </a:lnTo>
                <a:lnTo>
                  <a:pt x="7129" y="40836"/>
                </a:lnTo>
                <a:lnTo>
                  <a:pt x="12428" y="55792"/>
                </a:lnTo>
                <a:lnTo>
                  <a:pt x="14238" y="62955"/>
                </a:lnTo>
                <a:lnTo>
                  <a:pt x="15446" y="69715"/>
                </a:lnTo>
                <a:lnTo>
                  <a:pt x="16250" y="76206"/>
                </a:lnTo>
                <a:lnTo>
                  <a:pt x="17778" y="83510"/>
                </a:lnTo>
                <a:lnTo>
                  <a:pt x="19790" y="91355"/>
                </a:lnTo>
                <a:lnTo>
                  <a:pt x="22122" y="99562"/>
                </a:lnTo>
                <a:lnTo>
                  <a:pt x="23678" y="107018"/>
                </a:lnTo>
                <a:lnTo>
                  <a:pt x="24715" y="113973"/>
                </a:lnTo>
                <a:lnTo>
                  <a:pt x="25406" y="120594"/>
                </a:lnTo>
                <a:lnTo>
                  <a:pt x="25867" y="126992"/>
                </a:lnTo>
                <a:lnTo>
                  <a:pt x="26174" y="133242"/>
                </a:lnTo>
                <a:lnTo>
                  <a:pt x="26516" y="146471"/>
                </a:lnTo>
                <a:lnTo>
                  <a:pt x="26789" y="223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9" name="SMARTInkAnnotation709"/>
          <p:cNvSpPr/>
          <p:nvPr/>
        </p:nvSpPr>
        <p:spPr>
          <a:xfrm>
            <a:off x="4709731" y="803872"/>
            <a:ext cx="183739" cy="231973"/>
          </a:xfrm>
          <a:custGeom>
            <a:avLst/>
            <a:gdLst/>
            <a:ahLst/>
            <a:cxnLst/>
            <a:rect l="0" t="0" r="0" b="0"/>
            <a:pathLst>
              <a:path w="183739" h="231973">
                <a:moveTo>
                  <a:pt x="5144" y="231972"/>
                </a:moveTo>
                <a:lnTo>
                  <a:pt x="404" y="227231"/>
                </a:lnTo>
                <a:lnTo>
                  <a:pt x="0" y="225835"/>
                </a:lnTo>
                <a:lnTo>
                  <a:pt x="722" y="224904"/>
                </a:lnTo>
                <a:lnTo>
                  <a:pt x="4271" y="223410"/>
                </a:lnTo>
                <a:lnTo>
                  <a:pt x="4756" y="220560"/>
                </a:lnTo>
                <a:lnTo>
                  <a:pt x="4885" y="218410"/>
                </a:lnTo>
                <a:lnTo>
                  <a:pt x="5964" y="215986"/>
                </a:lnTo>
                <a:lnTo>
                  <a:pt x="11230" y="208825"/>
                </a:lnTo>
                <a:lnTo>
                  <a:pt x="16158" y="203256"/>
                </a:lnTo>
                <a:lnTo>
                  <a:pt x="18440" y="200922"/>
                </a:lnTo>
                <a:lnTo>
                  <a:pt x="21945" y="198373"/>
                </a:lnTo>
                <a:lnTo>
                  <a:pt x="26267" y="195682"/>
                </a:lnTo>
                <a:lnTo>
                  <a:pt x="31132" y="192896"/>
                </a:lnTo>
                <a:lnTo>
                  <a:pt x="35368" y="191038"/>
                </a:lnTo>
                <a:lnTo>
                  <a:pt x="39184" y="189800"/>
                </a:lnTo>
                <a:lnTo>
                  <a:pt x="42720" y="188974"/>
                </a:lnTo>
                <a:lnTo>
                  <a:pt x="46070" y="187432"/>
                </a:lnTo>
                <a:lnTo>
                  <a:pt x="49295" y="185411"/>
                </a:lnTo>
                <a:lnTo>
                  <a:pt x="52437" y="183072"/>
                </a:lnTo>
                <a:lnTo>
                  <a:pt x="56516" y="180520"/>
                </a:lnTo>
                <a:lnTo>
                  <a:pt x="61220" y="177827"/>
                </a:lnTo>
                <a:lnTo>
                  <a:pt x="71739" y="172189"/>
                </a:lnTo>
                <a:lnTo>
                  <a:pt x="100540" y="157524"/>
                </a:lnTo>
                <a:lnTo>
                  <a:pt x="106444" y="153567"/>
                </a:lnTo>
                <a:lnTo>
                  <a:pt x="112365" y="148944"/>
                </a:lnTo>
                <a:lnTo>
                  <a:pt x="118296" y="143878"/>
                </a:lnTo>
                <a:lnTo>
                  <a:pt x="124235" y="138516"/>
                </a:lnTo>
                <a:lnTo>
                  <a:pt x="136125" y="127267"/>
                </a:lnTo>
                <a:lnTo>
                  <a:pt x="141082" y="121488"/>
                </a:lnTo>
                <a:lnTo>
                  <a:pt x="145379" y="115652"/>
                </a:lnTo>
                <a:lnTo>
                  <a:pt x="149235" y="109777"/>
                </a:lnTo>
                <a:lnTo>
                  <a:pt x="152799" y="103876"/>
                </a:lnTo>
                <a:lnTo>
                  <a:pt x="156166" y="97957"/>
                </a:lnTo>
                <a:lnTo>
                  <a:pt x="159404" y="92027"/>
                </a:lnTo>
                <a:lnTo>
                  <a:pt x="161562" y="86089"/>
                </a:lnTo>
                <a:lnTo>
                  <a:pt x="163001" y="80147"/>
                </a:lnTo>
                <a:lnTo>
                  <a:pt x="163960" y="74200"/>
                </a:lnTo>
                <a:lnTo>
                  <a:pt x="164599" y="68252"/>
                </a:lnTo>
                <a:lnTo>
                  <a:pt x="165026" y="62302"/>
                </a:lnTo>
                <a:lnTo>
                  <a:pt x="165310" y="56350"/>
                </a:lnTo>
                <a:lnTo>
                  <a:pt x="165626" y="44446"/>
                </a:lnTo>
                <a:lnTo>
                  <a:pt x="165864" y="7517"/>
                </a:lnTo>
                <a:lnTo>
                  <a:pt x="164876" y="4944"/>
                </a:lnTo>
                <a:lnTo>
                  <a:pt x="163225" y="3229"/>
                </a:lnTo>
                <a:lnTo>
                  <a:pt x="158189" y="477"/>
                </a:lnTo>
                <a:lnTo>
                  <a:pt x="158768" y="251"/>
                </a:lnTo>
                <a:lnTo>
                  <a:pt x="162057" y="0"/>
                </a:lnTo>
                <a:lnTo>
                  <a:pt x="163330" y="926"/>
                </a:lnTo>
                <a:lnTo>
                  <a:pt x="164180" y="2535"/>
                </a:lnTo>
                <a:lnTo>
                  <a:pt x="164745" y="4600"/>
                </a:lnTo>
                <a:lnTo>
                  <a:pt x="164131" y="6968"/>
                </a:lnTo>
                <a:lnTo>
                  <a:pt x="160802" y="12246"/>
                </a:lnTo>
                <a:lnTo>
                  <a:pt x="158661" y="17899"/>
                </a:lnTo>
                <a:lnTo>
                  <a:pt x="158090" y="20796"/>
                </a:lnTo>
                <a:lnTo>
                  <a:pt x="157710" y="25703"/>
                </a:lnTo>
                <a:lnTo>
                  <a:pt x="157456" y="31952"/>
                </a:lnTo>
                <a:lnTo>
                  <a:pt x="157286" y="39094"/>
                </a:lnTo>
                <a:lnTo>
                  <a:pt x="156182" y="46832"/>
                </a:lnTo>
                <a:lnTo>
                  <a:pt x="154453" y="54967"/>
                </a:lnTo>
                <a:lnTo>
                  <a:pt x="152308" y="63367"/>
                </a:lnTo>
                <a:lnTo>
                  <a:pt x="150879" y="71944"/>
                </a:lnTo>
                <a:lnTo>
                  <a:pt x="149925" y="80638"/>
                </a:lnTo>
                <a:lnTo>
                  <a:pt x="149290" y="89411"/>
                </a:lnTo>
                <a:lnTo>
                  <a:pt x="148867" y="98236"/>
                </a:lnTo>
                <a:lnTo>
                  <a:pt x="148396" y="115979"/>
                </a:lnTo>
                <a:lnTo>
                  <a:pt x="149262" y="124877"/>
                </a:lnTo>
                <a:lnTo>
                  <a:pt x="150832" y="133786"/>
                </a:lnTo>
                <a:lnTo>
                  <a:pt x="152871" y="142702"/>
                </a:lnTo>
                <a:lnTo>
                  <a:pt x="155223" y="150631"/>
                </a:lnTo>
                <a:lnTo>
                  <a:pt x="157782" y="157901"/>
                </a:lnTo>
                <a:lnTo>
                  <a:pt x="160481" y="164732"/>
                </a:lnTo>
                <a:lnTo>
                  <a:pt x="163272" y="171270"/>
                </a:lnTo>
                <a:lnTo>
                  <a:pt x="169020" y="183827"/>
                </a:lnTo>
                <a:lnTo>
                  <a:pt x="171941" y="188961"/>
                </a:lnTo>
                <a:lnTo>
                  <a:pt x="174881" y="193376"/>
                </a:lnTo>
                <a:lnTo>
                  <a:pt x="183738" y="2051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0" name="SMARTInkAnnotation710"/>
          <p:cNvSpPr/>
          <p:nvPr/>
        </p:nvSpPr>
        <p:spPr>
          <a:xfrm>
            <a:off x="4911328" y="902342"/>
            <a:ext cx="142876" cy="156156"/>
          </a:xfrm>
          <a:custGeom>
            <a:avLst/>
            <a:gdLst/>
            <a:ahLst/>
            <a:cxnLst/>
            <a:rect l="0" t="0" r="0" b="0"/>
            <a:pathLst>
              <a:path w="142876" h="156156">
                <a:moveTo>
                  <a:pt x="0" y="53135"/>
                </a:moveTo>
                <a:lnTo>
                  <a:pt x="4740" y="48394"/>
                </a:lnTo>
                <a:lnTo>
                  <a:pt x="6137" y="46005"/>
                </a:lnTo>
                <a:lnTo>
                  <a:pt x="7068" y="43421"/>
                </a:lnTo>
                <a:lnTo>
                  <a:pt x="7689" y="40706"/>
                </a:lnTo>
                <a:lnTo>
                  <a:pt x="9094" y="38895"/>
                </a:lnTo>
                <a:lnTo>
                  <a:pt x="11024" y="37689"/>
                </a:lnTo>
                <a:lnTo>
                  <a:pt x="13302" y="36884"/>
                </a:lnTo>
                <a:lnTo>
                  <a:pt x="15814" y="35356"/>
                </a:lnTo>
                <a:lnTo>
                  <a:pt x="18480" y="33344"/>
                </a:lnTo>
                <a:lnTo>
                  <a:pt x="21250" y="31011"/>
                </a:lnTo>
                <a:lnTo>
                  <a:pt x="25080" y="27472"/>
                </a:lnTo>
                <a:lnTo>
                  <a:pt x="34629" y="18247"/>
                </a:lnTo>
                <a:lnTo>
                  <a:pt x="38961" y="14993"/>
                </a:lnTo>
                <a:lnTo>
                  <a:pt x="42841" y="12824"/>
                </a:lnTo>
                <a:lnTo>
                  <a:pt x="46420" y="11378"/>
                </a:lnTo>
                <a:lnTo>
                  <a:pt x="50790" y="9422"/>
                </a:lnTo>
                <a:lnTo>
                  <a:pt x="60938" y="4603"/>
                </a:lnTo>
                <a:lnTo>
                  <a:pt x="65430" y="2921"/>
                </a:lnTo>
                <a:lnTo>
                  <a:pt x="69416" y="1799"/>
                </a:lnTo>
                <a:lnTo>
                  <a:pt x="73067" y="1052"/>
                </a:lnTo>
                <a:lnTo>
                  <a:pt x="76493" y="553"/>
                </a:lnTo>
                <a:lnTo>
                  <a:pt x="79768" y="221"/>
                </a:lnTo>
                <a:lnTo>
                  <a:pt x="82945" y="0"/>
                </a:lnTo>
                <a:lnTo>
                  <a:pt x="86054" y="844"/>
                </a:lnTo>
                <a:lnTo>
                  <a:pt x="89120" y="2399"/>
                </a:lnTo>
                <a:lnTo>
                  <a:pt x="96428" y="7284"/>
                </a:lnTo>
                <a:lnTo>
                  <a:pt x="97028" y="9669"/>
                </a:lnTo>
                <a:lnTo>
                  <a:pt x="97427" y="13243"/>
                </a:lnTo>
                <a:lnTo>
                  <a:pt x="97693" y="17611"/>
                </a:lnTo>
                <a:lnTo>
                  <a:pt x="97989" y="27755"/>
                </a:lnTo>
                <a:lnTo>
                  <a:pt x="98069" y="33238"/>
                </a:lnTo>
                <a:lnTo>
                  <a:pt x="97129" y="38878"/>
                </a:lnTo>
                <a:lnTo>
                  <a:pt x="95511" y="44623"/>
                </a:lnTo>
                <a:lnTo>
                  <a:pt x="93439" y="50436"/>
                </a:lnTo>
                <a:lnTo>
                  <a:pt x="91067" y="55304"/>
                </a:lnTo>
                <a:lnTo>
                  <a:pt x="88492" y="59542"/>
                </a:lnTo>
                <a:lnTo>
                  <a:pt x="85784" y="63359"/>
                </a:lnTo>
                <a:lnTo>
                  <a:pt x="82986" y="67889"/>
                </a:lnTo>
                <a:lnTo>
                  <a:pt x="80129" y="72892"/>
                </a:lnTo>
                <a:lnTo>
                  <a:pt x="77232" y="78213"/>
                </a:lnTo>
                <a:lnTo>
                  <a:pt x="74308" y="82752"/>
                </a:lnTo>
                <a:lnTo>
                  <a:pt x="71366" y="86770"/>
                </a:lnTo>
                <a:lnTo>
                  <a:pt x="68414" y="90441"/>
                </a:lnTo>
                <a:lnTo>
                  <a:pt x="66445" y="94873"/>
                </a:lnTo>
                <a:lnTo>
                  <a:pt x="65133" y="99811"/>
                </a:lnTo>
                <a:lnTo>
                  <a:pt x="64258" y="105088"/>
                </a:lnTo>
                <a:lnTo>
                  <a:pt x="63675" y="109599"/>
                </a:lnTo>
                <a:lnTo>
                  <a:pt x="63286" y="113598"/>
                </a:lnTo>
                <a:lnTo>
                  <a:pt x="63026" y="117256"/>
                </a:lnTo>
                <a:lnTo>
                  <a:pt x="61861" y="120687"/>
                </a:lnTo>
                <a:lnTo>
                  <a:pt x="60092" y="123966"/>
                </a:lnTo>
                <a:lnTo>
                  <a:pt x="57921" y="127145"/>
                </a:lnTo>
                <a:lnTo>
                  <a:pt x="57466" y="130256"/>
                </a:lnTo>
                <a:lnTo>
                  <a:pt x="58154" y="133322"/>
                </a:lnTo>
                <a:lnTo>
                  <a:pt x="59605" y="136358"/>
                </a:lnTo>
                <a:lnTo>
                  <a:pt x="60573" y="139375"/>
                </a:lnTo>
                <a:lnTo>
                  <a:pt x="61218" y="142378"/>
                </a:lnTo>
                <a:lnTo>
                  <a:pt x="61648" y="145372"/>
                </a:lnTo>
                <a:lnTo>
                  <a:pt x="62927" y="147369"/>
                </a:lnTo>
                <a:lnTo>
                  <a:pt x="64771" y="148699"/>
                </a:lnTo>
                <a:lnTo>
                  <a:pt x="66993" y="149587"/>
                </a:lnTo>
                <a:lnTo>
                  <a:pt x="69467" y="151170"/>
                </a:lnTo>
                <a:lnTo>
                  <a:pt x="72108" y="153218"/>
                </a:lnTo>
                <a:lnTo>
                  <a:pt x="74861" y="155576"/>
                </a:lnTo>
                <a:lnTo>
                  <a:pt x="78681" y="156155"/>
                </a:lnTo>
                <a:lnTo>
                  <a:pt x="83212" y="155549"/>
                </a:lnTo>
                <a:lnTo>
                  <a:pt x="88216" y="154153"/>
                </a:lnTo>
                <a:lnTo>
                  <a:pt x="93538" y="153222"/>
                </a:lnTo>
                <a:lnTo>
                  <a:pt x="99070" y="152602"/>
                </a:lnTo>
                <a:lnTo>
                  <a:pt x="104742" y="152188"/>
                </a:lnTo>
                <a:lnTo>
                  <a:pt x="110507" y="150920"/>
                </a:lnTo>
                <a:lnTo>
                  <a:pt x="116336" y="149083"/>
                </a:lnTo>
                <a:lnTo>
                  <a:pt x="122206" y="146866"/>
                </a:lnTo>
                <a:lnTo>
                  <a:pt x="127111" y="144395"/>
                </a:lnTo>
                <a:lnTo>
                  <a:pt x="131374" y="141756"/>
                </a:lnTo>
                <a:lnTo>
                  <a:pt x="142875" y="1335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1" name="SMARTInkAnnotation711"/>
          <p:cNvSpPr/>
          <p:nvPr/>
        </p:nvSpPr>
        <p:spPr>
          <a:xfrm>
            <a:off x="5107936" y="806035"/>
            <a:ext cx="142032" cy="157718"/>
          </a:xfrm>
          <a:custGeom>
            <a:avLst/>
            <a:gdLst/>
            <a:ahLst/>
            <a:cxnLst/>
            <a:rect l="0" t="0" r="0" b="0"/>
            <a:pathLst>
              <a:path w="142032" h="157718">
                <a:moveTo>
                  <a:pt x="44494" y="24426"/>
                </a:moveTo>
                <a:lnTo>
                  <a:pt x="44494" y="16737"/>
                </a:lnTo>
                <a:lnTo>
                  <a:pt x="43503" y="16324"/>
                </a:lnTo>
                <a:lnTo>
                  <a:pt x="39754" y="15864"/>
                </a:lnTo>
                <a:lnTo>
                  <a:pt x="35933" y="15528"/>
                </a:lnTo>
                <a:lnTo>
                  <a:pt x="33082" y="18156"/>
                </a:lnTo>
                <a:lnTo>
                  <a:pt x="23168" y="27928"/>
                </a:lnTo>
                <a:lnTo>
                  <a:pt x="20355" y="31721"/>
                </a:lnTo>
                <a:lnTo>
                  <a:pt x="17487" y="36235"/>
                </a:lnTo>
                <a:lnTo>
                  <a:pt x="14583" y="41228"/>
                </a:lnTo>
                <a:lnTo>
                  <a:pt x="11655" y="45549"/>
                </a:lnTo>
                <a:lnTo>
                  <a:pt x="8711" y="49422"/>
                </a:lnTo>
                <a:lnTo>
                  <a:pt x="5756" y="52996"/>
                </a:lnTo>
                <a:lnTo>
                  <a:pt x="3786" y="57363"/>
                </a:lnTo>
                <a:lnTo>
                  <a:pt x="2473" y="62259"/>
                </a:lnTo>
                <a:lnTo>
                  <a:pt x="1597" y="67507"/>
                </a:lnTo>
                <a:lnTo>
                  <a:pt x="1013" y="72991"/>
                </a:lnTo>
                <a:lnTo>
                  <a:pt x="624" y="78630"/>
                </a:lnTo>
                <a:lnTo>
                  <a:pt x="365" y="84375"/>
                </a:lnTo>
                <a:lnTo>
                  <a:pt x="76" y="98695"/>
                </a:lnTo>
                <a:lnTo>
                  <a:pt x="0" y="106681"/>
                </a:lnTo>
                <a:lnTo>
                  <a:pt x="940" y="112997"/>
                </a:lnTo>
                <a:lnTo>
                  <a:pt x="2560" y="118200"/>
                </a:lnTo>
                <a:lnTo>
                  <a:pt x="4632" y="122661"/>
                </a:lnTo>
                <a:lnTo>
                  <a:pt x="7997" y="127619"/>
                </a:lnTo>
                <a:lnTo>
                  <a:pt x="12226" y="132909"/>
                </a:lnTo>
                <a:lnTo>
                  <a:pt x="17029" y="138420"/>
                </a:lnTo>
                <a:lnTo>
                  <a:pt x="22216" y="143086"/>
                </a:lnTo>
                <a:lnTo>
                  <a:pt x="27658" y="147189"/>
                </a:lnTo>
                <a:lnTo>
                  <a:pt x="33269" y="150916"/>
                </a:lnTo>
                <a:lnTo>
                  <a:pt x="39987" y="153401"/>
                </a:lnTo>
                <a:lnTo>
                  <a:pt x="47444" y="155058"/>
                </a:lnTo>
                <a:lnTo>
                  <a:pt x="55390" y="156162"/>
                </a:lnTo>
                <a:lnTo>
                  <a:pt x="63665" y="156899"/>
                </a:lnTo>
                <a:lnTo>
                  <a:pt x="72158" y="157389"/>
                </a:lnTo>
                <a:lnTo>
                  <a:pt x="80796" y="157717"/>
                </a:lnTo>
                <a:lnTo>
                  <a:pt x="88539" y="156943"/>
                </a:lnTo>
                <a:lnTo>
                  <a:pt x="95686" y="155435"/>
                </a:lnTo>
                <a:lnTo>
                  <a:pt x="102434" y="153437"/>
                </a:lnTo>
                <a:lnTo>
                  <a:pt x="108918" y="150121"/>
                </a:lnTo>
                <a:lnTo>
                  <a:pt x="115225" y="145926"/>
                </a:lnTo>
                <a:lnTo>
                  <a:pt x="121413" y="141144"/>
                </a:lnTo>
                <a:lnTo>
                  <a:pt x="126532" y="134981"/>
                </a:lnTo>
                <a:lnTo>
                  <a:pt x="130936" y="127895"/>
                </a:lnTo>
                <a:lnTo>
                  <a:pt x="134865" y="120194"/>
                </a:lnTo>
                <a:lnTo>
                  <a:pt x="137483" y="112084"/>
                </a:lnTo>
                <a:lnTo>
                  <a:pt x="139229" y="103700"/>
                </a:lnTo>
                <a:lnTo>
                  <a:pt x="140393" y="95135"/>
                </a:lnTo>
                <a:lnTo>
                  <a:pt x="141169" y="85456"/>
                </a:lnTo>
                <a:lnTo>
                  <a:pt x="141686" y="75034"/>
                </a:lnTo>
                <a:lnTo>
                  <a:pt x="142031" y="64118"/>
                </a:lnTo>
                <a:lnTo>
                  <a:pt x="141269" y="54856"/>
                </a:lnTo>
                <a:lnTo>
                  <a:pt x="139768" y="46697"/>
                </a:lnTo>
                <a:lnTo>
                  <a:pt x="137776" y="39273"/>
                </a:lnTo>
                <a:lnTo>
                  <a:pt x="134463" y="32340"/>
                </a:lnTo>
                <a:lnTo>
                  <a:pt x="130271" y="25733"/>
                </a:lnTo>
                <a:lnTo>
                  <a:pt x="125491" y="19344"/>
                </a:lnTo>
                <a:lnTo>
                  <a:pt x="121313" y="14093"/>
                </a:lnTo>
                <a:lnTo>
                  <a:pt x="117534" y="9600"/>
                </a:lnTo>
                <a:lnTo>
                  <a:pt x="114024" y="5612"/>
                </a:lnTo>
                <a:lnTo>
                  <a:pt x="109699" y="2954"/>
                </a:lnTo>
                <a:lnTo>
                  <a:pt x="104831" y="1181"/>
                </a:lnTo>
                <a:lnTo>
                  <a:pt x="99602" y="0"/>
                </a:lnTo>
                <a:lnTo>
                  <a:pt x="95124" y="204"/>
                </a:lnTo>
                <a:lnTo>
                  <a:pt x="91146" y="1333"/>
                </a:lnTo>
                <a:lnTo>
                  <a:pt x="87501" y="3077"/>
                </a:lnTo>
                <a:lnTo>
                  <a:pt x="84080" y="6225"/>
                </a:lnTo>
                <a:lnTo>
                  <a:pt x="80807" y="10307"/>
                </a:lnTo>
                <a:lnTo>
                  <a:pt x="77632" y="15014"/>
                </a:lnTo>
                <a:lnTo>
                  <a:pt x="74524" y="21127"/>
                </a:lnTo>
                <a:lnTo>
                  <a:pt x="71459" y="28180"/>
                </a:lnTo>
                <a:lnTo>
                  <a:pt x="62354" y="512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2" name="SMARTInkAnnotation712"/>
          <p:cNvSpPr/>
          <p:nvPr/>
        </p:nvSpPr>
        <p:spPr>
          <a:xfrm>
            <a:off x="4134445" y="1553766"/>
            <a:ext cx="241103" cy="223243"/>
          </a:xfrm>
          <a:custGeom>
            <a:avLst/>
            <a:gdLst/>
            <a:ahLst/>
            <a:cxnLst/>
            <a:rect l="0" t="0" r="0" b="0"/>
            <a:pathLst>
              <a:path w="241103" h="223243">
                <a:moveTo>
                  <a:pt x="241102" y="223242"/>
                </a:moveTo>
                <a:lnTo>
                  <a:pt x="241102" y="214680"/>
                </a:lnTo>
                <a:lnTo>
                  <a:pt x="236361" y="214421"/>
                </a:lnTo>
                <a:lnTo>
                  <a:pt x="234965" y="213393"/>
                </a:lnTo>
                <a:lnTo>
                  <a:pt x="234034" y="211715"/>
                </a:lnTo>
                <a:lnTo>
                  <a:pt x="233414" y="209604"/>
                </a:lnTo>
                <a:lnTo>
                  <a:pt x="230078" y="204613"/>
                </a:lnTo>
                <a:lnTo>
                  <a:pt x="227800" y="201893"/>
                </a:lnTo>
                <a:lnTo>
                  <a:pt x="226280" y="199087"/>
                </a:lnTo>
                <a:lnTo>
                  <a:pt x="223150" y="189406"/>
                </a:lnTo>
                <a:lnTo>
                  <a:pt x="221197" y="184810"/>
                </a:lnTo>
                <a:lnTo>
                  <a:pt x="218902" y="179761"/>
                </a:lnTo>
                <a:lnTo>
                  <a:pt x="215388" y="174411"/>
                </a:lnTo>
                <a:lnTo>
                  <a:pt x="211060" y="168860"/>
                </a:lnTo>
                <a:lnTo>
                  <a:pt x="206192" y="163175"/>
                </a:lnTo>
                <a:lnTo>
                  <a:pt x="200961" y="157400"/>
                </a:lnTo>
                <a:lnTo>
                  <a:pt x="189858" y="145692"/>
                </a:lnTo>
                <a:lnTo>
                  <a:pt x="183126" y="139792"/>
                </a:lnTo>
                <a:lnTo>
                  <a:pt x="175662" y="133874"/>
                </a:lnTo>
                <a:lnTo>
                  <a:pt x="167709" y="127945"/>
                </a:lnTo>
                <a:lnTo>
                  <a:pt x="150936" y="116065"/>
                </a:lnTo>
                <a:lnTo>
                  <a:pt x="142296" y="110118"/>
                </a:lnTo>
                <a:lnTo>
                  <a:pt x="133560" y="105162"/>
                </a:lnTo>
                <a:lnTo>
                  <a:pt x="124759" y="100866"/>
                </a:lnTo>
                <a:lnTo>
                  <a:pt x="115915" y="97009"/>
                </a:lnTo>
                <a:lnTo>
                  <a:pt x="95505" y="87433"/>
                </a:lnTo>
                <a:lnTo>
                  <a:pt x="84506" y="82101"/>
                </a:lnTo>
                <a:lnTo>
                  <a:pt x="75189" y="76562"/>
                </a:lnTo>
                <a:lnTo>
                  <a:pt x="66993" y="70885"/>
                </a:lnTo>
                <a:lnTo>
                  <a:pt x="59545" y="65116"/>
                </a:lnTo>
                <a:lnTo>
                  <a:pt x="52595" y="60278"/>
                </a:lnTo>
                <a:lnTo>
                  <a:pt x="45977" y="56060"/>
                </a:lnTo>
                <a:lnTo>
                  <a:pt x="39582" y="52256"/>
                </a:lnTo>
                <a:lnTo>
                  <a:pt x="33333" y="48728"/>
                </a:lnTo>
                <a:lnTo>
                  <a:pt x="21099" y="42162"/>
                </a:lnTo>
                <a:lnTo>
                  <a:pt x="17042" y="39022"/>
                </a:lnTo>
                <a:lnTo>
                  <a:pt x="14339" y="35936"/>
                </a:lnTo>
                <a:lnTo>
                  <a:pt x="10342" y="29862"/>
                </a:lnTo>
                <a:lnTo>
                  <a:pt x="5258" y="23855"/>
                </a:lnTo>
                <a:lnTo>
                  <a:pt x="3505" y="20864"/>
                </a:lnTo>
                <a:lnTo>
                  <a:pt x="1558" y="14895"/>
                </a:lnTo>
                <a:lnTo>
                  <a:pt x="462" y="10697"/>
                </a:lnTo>
                <a:lnTo>
                  <a:pt x="137" y="4713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3" name="SMARTInkAnnotation713"/>
          <p:cNvSpPr/>
          <p:nvPr/>
        </p:nvSpPr>
        <p:spPr>
          <a:xfrm>
            <a:off x="4054078" y="1519860"/>
            <a:ext cx="187525" cy="185552"/>
          </a:xfrm>
          <a:custGeom>
            <a:avLst/>
            <a:gdLst/>
            <a:ahLst/>
            <a:cxnLst/>
            <a:rect l="0" t="0" r="0" b="0"/>
            <a:pathLst>
              <a:path w="187525" h="185552">
                <a:moveTo>
                  <a:pt x="35719" y="60694"/>
                </a:moveTo>
                <a:lnTo>
                  <a:pt x="35719" y="35288"/>
                </a:lnTo>
                <a:lnTo>
                  <a:pt x="30978" y="29575"/>
                </a:lnTo>
                <a:lnTo>
                  <a:pt x="28031" y="26338"/>
                </a:lnTo>
                <a:lnTo>
                  <a:pt x="27617" y="26876"/>
                </a:lnTo>
                <a:lnTo>
                  <a:pt x="27157" y="30120"/>
                </a:lnTo>
                <a:lnTo>
                  <a:pt x="26042" y="31382"/>
                </a:lnTo>
                <a:lnTo>
                  <a:pt x="24307" y="32223"/>
                </a:lnTo>
                <a:lnTo>
                  <a:pt x="22158" y="32784"/>
                </a:lnTo>
                <a:lnTo>
                  <a:pt x="20725" y="34150"/>
                </a:lnTo>
                <a:lnTo>
                  <a:pt x="19769" y="36053"/>
                </a:lnTo>
                <a:lnTo>
                  <a:pt x="19133" y="38313"/>
                </a:lnTo>
                <a:lnTo>
                  <a:pt x="18708" y="41805"/>
                </a:lnTo>
                <a:lnTo>
                  <a:pt x="18425" y="46117"/>
                </a:lnTo>
                <a:lnTo>
                  <a:pt x="18111" y="55208"/>
                </a:lnTo>
                <a:lnTo>
                  <a:pt x="17934" y="66896"/>
                </a:lnTo>
                <a:lnTo>
                  <a:pt x="17862" y="111422"/>
                </a:lnTo>
                <a:lnTo>
                  <a:pt x="16869" y="117333"/>
                </a:lnTo>
                <a:lnTo>
                  <a:pt x="15215" y="123258"/>
                </a:lnTo>
                <a:lnTo>
                  <a:pt x="13120" y="129193"/>
                </a:lnTo>
                <a:lnTo>
                  <a:pt x="11723" y="135133"/>
                </a:lnTo>
                <a:lnTo>
                  <a:pt x="10792" y="141078"/>
                </a:lnTo>
                <a:lnTo>
                  <a:pt x="10171" y="147026"/>
                </a:lnTo>
                <a:lnTo>
                  <a:pt x="9757" y="151983"/>
                </a:lnTo>
                <a:lnTo>
                  <a:pt x="9481" y="156280"/>
                </a:lnTo>
                <a:lnTo>
                  <a:pt x="9298" y="160137"/>
                </a:lnTo>
                <a:lnTo>
                  <a:pt x="8183" y="163700"/>
                </a:lnTo>
                <a:lnTo>
                  <a:pt x="6447" y="167068"/>
                </a:lnTo>
                <a:lnTo>
                  <a:pt x="4298" y="170306"/>
                </a:lnTo>
                <a:lnTo>
                  <a:pt x="2865" y="173456"/>
                </a:lnTo>
                <a:lnTo>
                  <a:pt x="1910" y="176549"/>
                </a:lnTo>
                <a:lnTo>
                  <a:pt x="33" y="185551"/>
                </a:lnTo>
                <a:lnTo>
                  <a:pt x="0" y="56477"/>
                </a:lnTo>
                <a:lnTo>
                  <a:pt x="992" y="49945"/>
                </a:lnTo>
                <a:lnTo>
                  <a:pt x="2646" y="43606"/>
                </a:lnTo>
                <a:lnTo>
                  <a:pt x="4741" y="37396"/>
                </a:lnTo>
                <a:lnTo>
                  <a:pt x="6137" y="32264"/>
                </a:lnTo>
                <a:lnTo>
                  <a:pt x="7068" y="27850"/>
                </a:lnTo>
                <a:lnTo>
                  <a:pt x="7688" y="23915"/>
                </a:lnTo>
                <a:lnTo>
                  <a:pt x="9094" y="20300"/>
                </a:lnTo>
                <a:lnTo>
                  <a:pt x="11024" y="16898"/>
                </a:lnTo>
                <a:lnTo>
                  <a:pt x="13302" y="13637"/>
                </a:lnTo>
                <a:lnTo>
                  <a:pt x="14822" y="10471"/>
                </a:lnTo>
                <a:lnTo>
                  <a:pt x="15834" y="7369"/>
                </a:lnTo>
                <a:lnTo>
                  <a:pt x="17460" y="0"/>
                </a:lnTo>
                <a:lnTo>
                  <a:pt x="18585" y="388"/>
                </a:lnTo>
                <a:lnTo>
                  <a:pt x="23917" y="4682"/>
                </a:lnTo>
                <a:lnTo>
                  <a:pt x="28868" y="9281"/>
                </a:lnTo>
                <a:lnTo>
                  <a:pt x="31151" y="11536"/>
                </a:lnTo>
                <a:lnTo>
                  <a:pt x="34658" y="14032"/>
                </a:lnTo>
                <a:lnTo>
                  <a:pt x="38980" y="16687"/>
                </a:lnTo>
                <a:lnTo>
                  <a:pt x="43846" y="19450"/>
                </a:lnTo>
                <a:lnTo>
                  <a:pt x="48082" y="22284"/>
                </a:lnTo>
                <a:lnTo>
                  <a:pt x="51899" y="25166"/>
                </a:lnTo>
                <a:lnTo>
                  <a:pt x="55435" y="28079"/>
                </a:lnTo>
                <a:lnTo>
                  <a:pt x="60769" y="31013"/>
                </a:lnTo>
                <a:lnTo>
                  <a:pt x="67301" y="33962"/>
                </a:lnTo>
                <a:lnTo>
                  <a:pt x="74633" y="36920"/>
                </a:lnTo>
                <a:lnTo>
                  <a:pt x="90717" y="42852"/>
                </a:lnTo>
                <a:lnTo>
                  <a:pt x="99174" y="45823"/>
                </a:lnTo>
                <a:lnTo>
                  <a:pt x="106796" y="47804"/>
                </a:lnTo>
                <a:lnTo>
                  <a:pt x="113861" y="49124"/>
                </a:lnTo>
                <a:lnTo>
                  <a:pt x="120556" y="50004"/>
                </a:lnTo>
                <a:lnTo>
                  <a:pt x="127995" y="50591"/>
                </a:lnTo>
                <a:lnTo>
                  <a:pt x="135932" y="50982"/>
                </a:lnTo>
                <a:lnTo>
                  <a:pt x="151696" y="51417"/>
                </a:lnTo>
                <a:lnTo>
                  <a:pt x="165316" y="51610"/>
                </a:lnTo>
                <a:lnTo>
                  <a:pt x="170734" y="50669"/>
                </a:lnTo>
                <a:lnTo>
                  <a:pt x="175338" y="49050"/>
                </a:lnTo>
                <a:lnTo>
                  <a:pt x="187524" y="428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4" name="SMARTInkAnnotation714"/>
          <p:cNvSpPr/>
          <p:nvPr/>
        </p:nvSpPr>
        <p:spPr>
          <a:xfrm>
            <a:off x="3884523" y="1294805"/>
            <a:ext cx="169401" cy="258902"/>
          </a:xfrm>
          <a:custGeom>
            <a:avLst/>
            <a:gdLst/>
            <a:ahLst/>
            <a:cxnLst/>
            <a:rect l="0" t="0" r="0" b="0"/>
            <a:pathLst>
              <a:path w="169401" h="258902">
                <a:moveTo>
                  <a:pt x="8821" y="125015"/>
                </a:moveTo>
                <a:lnTo>
                  <a:pt x="0" y="125015"/>
                </a:lnTo>
                <a:lnTo>
                  <a:pt x="4664" y="125015"/>
                </a:lnTo>
                <a:lnTo>
                  <a:pt x="6050" y="126008"/>
                </a:lnTo>
                <a:lnTo>
                  <a:pt x="6973" y="127661"/>
                </a:lnTo>
                <a:lnTo>
                  <a:pt x="7589" y="129756"/>
                </a:lnTo>
                <a:lnTo>
                  <a:pt x="10919" y="134729"/>
                </a:lnTo>
                <a:lnTo>
                  <a:pt x="15706" y="141239"/>
                </a:lnTo>
                <a:lnTo>
                  <a:pt x="18372" y="145753"/>
                </a:lnTo>
                <a:lnTo>
                  <a:pt x="21142" y="150746"/>
                </a:lnTo>
                <a:lnTo>
                  <a:pt x="26864" y="161587"/>
                </a:lnTo>
                <a:lnTo>
                  <a:pt x="38623" y="184715"/>
                </a:lnTo>
                <a:lnTo>
                  <a:pt x="40595" y="190612"/>
                </a:lnTo>
                <a:lnTo>
                  <a:pt x="41909" y="196528"/>
                </a:lnTo>
                <a:lnTo>
                  <a:pt x="42787" y="202456"/>
                </a:lnTo>
                <a:lnTo>
                  <a:pt x="44363" y="208392"/>
                </a:lnTo>
                <a:lnTo>
                  <a:pt x="46406" y="214334"/>
                </a:lnTo>
                <a:lnTo>
                  <a:pt x="48760" y="220280"/>
                </a:lnTo>
                <a:lnTo>
                  <a:pt x="50330" y="226228"/>
                </a:lnTo>
                <a:lnTo>
                  <a:pt x="51377" y="232178"/>
                </a:lnTo>
                <a:lnTo>
                  <a:pt x="52074" y="238129"/>
                </a:lnTo>
                <a:lnTo>
                  <a:pt x="53531" y="243088"/>
                </a:lnTo>
                <a:lnTo>
                  <a:pt x="55495" y="247387"/>
                </a:lnTo>
                <a:lnTo>
                  <a:pt x="62363" y="258901"/>
                </a:lnTo>
                <a:lnTo>
                  <a:pt x="62398" y="195729"/>
                </a:lnTo>
                <a:lnTo>
                  <a:pt x="61406" y="186048"/>
                </a:lnTo>
                <a:lnTo>
                  <a:pt x="59753" y="175626"/>
                </a:lnTo>
                <a:lnTo>
                  <a:pt x="57658" y="164709"/>
                </a:lnTo>
                <a:lnTo>
                  <a:pt x="55269" y="155446"/>
                </a:lnTo>
                <a:lnTo>
                  <a:pt x="52685" y="147287"/>
                </a:lnTo>
                <a:lnTo>
                  <a:pt x="49970" y="139863"/>
                </a:lnTo>
                <a:lnTo>
                  <a:pt x="47168" y="132929"/>
                </a:lnTo>
                <a:lnTo>
                  <a:pt x="44307" y="126323"/>
                </a:lnTo>
                <a:lnTo>
                  <a:pt x="41408" y="119934"/>
                </a:lnTo>
                <a:lnTo>
                  <a:pt x="38483" y="114682"/>
                </a:lnTo>
                <a:lnTo>
                  <a:pt x="35541" y="110189"/>
                </a:lnTo>
                <a:lnTo>
                  <a:pt x="32588" y="106202"/>
                </a:lnTo>
                <a:lnTo>
                  <a:pt x="29626" y="102551"/>
                </a:lnTo>
                <a:lnTo>
                  <a:pt x="26660" y="99125"/>
                </a:lnTo>
                <a:lnTo>
                  <a:pt x="23690" y="95849"/>
                </a:lnTo>
                <a:lnTo>
                  <a:pt x="21710" y="92673"/>
                </a:lnTo>
                <a:lnTo>
                  <a:pt x="19510" y="86498"/>
                </a:lnTo>
                <a:lnTo>
                  <a:pt x="17905" y="80905"/>
                </a:lnTo>
                <a:lnTo>
                  <a:pt x="22537" y="85267"/>
                </a:lnTo>
                <a:lnTo>
                  <a:pt x="24910" y="86610"/>
                </a:lnTo>
                <a:lnTo>
                  <a:pt x="30193" y="88103"/>
                </a:lnTo>
                <a:lnTo>
                  <a:pt x="32991" y="90485"/>
                </a:lnTo>
                <a:lnTo>
                  <a:pt x="35848" y="94057"/>
                </a:lnTo>
                <a:lnTo>
                  <a:pt x="38745" y="98424"/>
                </a:lnTo>
                <a:lnTo>
                  <a:pt x="42661" y="102327"/>
                </a:lnTo>
                <a:lnTo>
                  <a:pt x="47256" y="105921"/>
                </a:lnTo>
                <a:lnTo>
                  <a:pt x="52303" y="109309"/>
                </a:lnTo>
                <a:lnTo>
                  <a:pt x="56661" y="113552"/>
                </a:lnTo>
                <a:lnTo>
                  <a:pt x="60558" y="118365"/>
                </a:lnTo>
                <a:lnTo>
                  <a:pt x="64148" y="123559"/>
                </a:lnTo>
                <a:lnTo>
                  <a:pt x="68526" y="128013"/>
                </a:lnTo>
                <a:lnTo>
                  <a:pt x="73429" y="131975"/>
                </a:lnTo>
                <a:lnTo>
                  <a:pt x="78682" y="135608"/>
                </a:lnTo>
                <a:lnTo>
                  <a:pt x="84168" y="139022"/>
                </a:lnTo>
                <a:lnTo>
                  <a:pt x="89810" y="142291"/>
                </a:lnTo>
                <a:lnTo>
                  <a:pt x="95556" y="145462"/>
                </a:lnTo>
                <a:lnTo>
                  <a:pt x="101371" y="147576"/>
                </a:lnTo>
                <a:lnTo>
                  <a:pt x="107231" y="148986"/>
                </a:lnTo>
                <a:lnTo>
                  <a:pt x="113123" y="149925"/>
                </a:lnTo>
                <a:lnTo>
                  <a:pt x="118043" y="150552"/>
                </a:lnTo>
                <a:lnTo>
                  <a:pt x="122316" y="150969"/>
                </a:lnTo>
                <a:lnTo>
                  <a:pt x="126155" y="151247"/>
                </a:lnTo>
                <a:lnTo>
                  <a:pt x="129708" y="151433"/>
                </a:lnTo>
                <a:lnTo>
                  <a:pt x="136301" y="151639"/>
                </a:lnTo>
                <a:lnTo>
                  <a:pt x="139448" y="150702"/>
                </a:lnTo>
                <a:lnTo>
                  <a:pt x="142539" y="149085"/>
                </a:lnTo>
                <a:lnTo>
                  <a:pt x="145591" y="147015"/>
                </a:lnTo>
                <a:lnTo>
                  <a:pt x="148618" y="143651"/>
                </a:lnTo>
                <a:lnTo>
                  <a:pt x="151628" y="139423"/>
                </a:lnTo>
                <a:lnTo>
                  <a:pt x="154627" y="134621"/>
                </a:lnTo>
                <a:lnTo>
                  <a:pt x="157619" y="129434"/>
                </a:lnTo>
                <a:lnTo>
                  <a:pt x="163588" y="118380"/>
                </a:lnTo>
                <a:lnTo>
                  <a:pt x="165577" y="111662"/>
                </a:lnTo>
                <a:lnTo>
                  <a:pt x="166903" y="104207"/>
                </a:lnTo>
                <a:lnTo>
                  <a:pt x="167787" y="96260"/>
                </a:lnTo>
                <a:lnTo>
                  <a:pt x="168376" y="87986"/>
                </a:lnTo>
                <a:lnTo>
                  <a:pt x="168769" y="79493"/>
                </a:lnTo>
                <a:lnTo>
                  <a:pt x="169322" y="55965"/>
                </a:lnTo>
                <a:lnTo>
                  <a:pt x="169400" y="49216"/>
                </a:lnTo>
                <a:lnTo>
                  <a:pt x="168459" y="42732"/>
                </a:lnTo>
                <a:lnTo>
                  <a:pt x="166840" y="36426"/>
                </a:lnTo>
                <a:lnTo>
                  <a:pt x="164769" y="30237"/>
                </a:lnTo>
                <a:lnTo>
                  <a:pt x="162395" y="25119"/>
                </a:lnTo>
                <a:lnTo>
                  <a:pt x="159821" y="20715"/>
                </a:lnTo>
                <a:lnTo>
                  <a:pt x="155307" y="13175"/>
                </a:lnTo>
                <a:lnTo>
                  <a:pt x="153301" y="6517"/>
                </a:lnTo>
                <a:lnTo>
                  <a:pt x="15169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5" name="SMARTInkAnnotation715"/>
          <p:cNvSpPr/>
          <p:nvPr/>
        </p:nvSpPr>
        <p:spPr>
          <a:xfrm>
            <a:off x="4073291" y="1303843"/>
            <a:ext cx="177241" cy="129429"/>
          </a:xfrm>
          <a:custGeom>
            <a:avLst/>
            <a:gdLst/>
            <a:ahLst/>
            <a:cxnLst/>
            <a:rect l="0" t="0" r="0" b="0"/>
            <a:pathLst>
              <a:path w="177241" h="129429">
                <a:moveTo>
                  <a:pt x="25436" y="8821"/>
                </a:moveTo>
                <a:lnTo>
                  <a:pt x="25436" y="0"/>
                </a:lnTo>
                <a:lnTo>
                  <a:pt x="25436" y="13197"/>
                </a:lnTo>
                <a:lnTo>
                  <a:pt x="24443" y="15707"/>
                </a:lnTo>
                <a:lnTo>
                  <a:pt x="22790" y="18373"/>
                </a:lnTo>
                <a:lnTo>
                  <a:pt x="20695" y="21142"/>
                </a:lnTo>
                <a:lnTo>
                  <a:pt x="19299" y="23980"/>
                </a:lnTo>
                <a:lnTo>
                  <a:pt x="18367" y="26865"/>
                </a:lnTo>
                <a:lnTo>
                  <a:pt x="17747" y="29780"/>
                </a:lnTo>
                <a:lnTo>
                  <a:pt x="17333" y="32715"/>
                </a:lnTo>
                <a:lnTo>
                  <a:pt x="17057" y="35665"/>
                </a:lnTo>
                <a:lnTo>
                  <a:pt x="16874" y="38623"/>
                </a:lnTo>
                <a:lnTo>
                  <a:pt x="15759" y="42580"/>
                </a:lnTo>
                <a:lnTo>
                  <a:pt x="14023" y="47202"/>
                </a:lnTo>
                <a:lnTo>
                  <a:pt x="11874" y="52268"/>
                </a:lnTo>
                <a:lnTo>
                  <a:pt x="10442" y="57629"/>
                </a:lnTo>
                <a:lnTo>
                  <a:pt x="9486" y="63188"/>
                </a:lnTo>
                <a:lnTo>
                  <a:pt x="8850" y="68878"/>
                </a:lnTo>
                <a:lnTo>
                  <a:pt x="7433" y="74656"/>
                </a:lnTo>
                <a:lnTo>
                  <a:pt x="5496" y="80492"/>
                </a:lnTo>
                <a:lnTo>
                  <a:pt x="3213" y="86367"/>
                </a:lnTo>
                <a:lnTo>
                  <a:pt x="1691" y="91276"/>
                </a:lnTo>
                <a:lnTo>
                  <a:pt x="676" y="95541"/>
                </a:lnTo>
                <a:lnTo>
                  <a:pt x="0" y="99377"/>
                </a:lnTo>
                <a:lnTo>
                  <a:pt x="541" y="103918"/>
                </a:lnTo>
                <a:lnTo>
                  <a:pt x="1894" y="108930"/>
                </a:lnTo>
                <a:lnTo>
                  <a:pt x="6453" y="121751"/>
                </a:lnTo>
                <a:lnTo>
                  <a:pt x="7820" y="123795"/>
                </a:lnTo>
                <a:lnTo>
                  <a:pt x="9723" y="126150"/>
                </a:lnTo>
                <a:lnTo>
                  <a:pt x="11984" y="128712"/>
                </a:lnTo>
                <a:lnTo>
                  <a:pt x="14484" y="129428"/>
                </a:lnTo>
                <a:lnTo>
                  <a:pt x="17141" y="128913"/>
                </a:lnTo>
                <a:lnTo>
                  <a:pt x="19906" y="127578"/>
                </a:lnTo>
                <a:lnTo>
                  <a:pt x="22742" y="125695"/>
                </a:lnTo>
                <a:lnTo>
                  <a:pt x="25624" y="123448"/>
                </a:lnTo>
                <a:lnTo>
                  <a:pt x="28538" y="120958"/>
                </a:lnTo>
                <a:lnTo>
                  <a:pt x="31472" y="118305"/>
                </a:lnTo>
                <a:lnTo>
                  <a:pt x="37379" y="112713"/>
                </a:lnTo>
                <a:lnTo>
                  <a:pt x="40343" y="108840"/>
                </a:lnTo>
                <a:lnTo>
                  <a:pt x="43311" y="104274"/>
                </a:lnTo>
                <a:lnTo>
                  <a:pt x="46282" y="99245"/>
                </a:lnTo>
                <a:lnTo>
                  <a:pt x="49255" y="93908"/>
                </a:lnTo>
                <a:lnTo>
                  <a:pt x="55204" y="82687"/>
                </a:lnTo>
                <a:lnTo>
                  <a:pt x="57188" y="76917"/>
                </a:lnTo>
                <a:lnTo>
                  <a:pt x="58510" y="71085"/>
                </a:lnTo>
                <a:lnTo>
                  <a:pt x="59391" y="65213"/>
                </a:lnTo>
                <a:lnTo>
                  <a:pt x="59979" y="60306"/>
                </a:lnTo>
                <a:lnTo>
                  <a:pt x="60371" y="56043"/>
                </a:lnTo>
                <a:lnTo>
                  <a:pt x="60632" y="52209"/>
                </a:lnTo>
                <a:lnTo>
                  <a:pt x="59813" y="48660"/>
                </a:lnTo>
                <a:lnTo>
                  <a:pt x="58277" y="45302"/>
                </a:lnTo>
                <a:lnTo>
                  <a:pt x="52329" y="35778"/>
                </a:lnTo>
                <a:lnTo>
                  <a:pt x="52271" y="38331"/>
                </a:lnTo>
                <a:lnTo>
                  <a:pt x="52255" y="40400"/>
                </a:lnTo>
                <a:lnTo>
                  <a:pt x="53238" y="42772"/>
                </a:lnTo>
                <a:lnTo>
                  <a:pt x="54885" y="45346"/>
                </a:lnTo>
                <a:lnTo>
                  <a:pt x="56974" y="48054"/>
                </a:lnTo>
                <a:lnTo>
                  <a:pt x="59360" y="51843"/>
                </a:lnTo>
                <a:lnTo>
                  <a:pt x="61942" y="56354"/>
                </a:lnTo>
                <a:lnTo>
                  <a:pt x="64656" y="61346"/>
                </a:lnTo>
                <a:lnTo>
                  <a:pt x="68450" y="65666"/>
                </a:lnTo>
                <a:lnTo>
                  <a:pt x="72963" y="69538"/>
                </a:lnTo>
                <a:lnTo>
                  <a:pt x="77956" y="73111"/>
                </a:lnTo>
                <a:lnTo>
                  <a:pt x="83270" y="76486"/>
                </a:lnTo>
                <a:lnTo>
                  <a:pt x="88796" y="79728"/>
                </a:lnTo>
                <a:lnTo>
                  <a:pt x="94465" y="82881"/>
                </a:lnTo>
                <a:lnTo>
                  <a:pt x="106055" y="89031"/>
                </a:lnTo>
                <a:lnTo>
                  <a:pt x="111924" y="92060"/>
                </a:lnTo>
                <a:lnTo>
                  <a:pt x="117821" y="93087"/>
                </a:lnTo>
                <a:lnTo>
                  <a:pt x="123737" y="92780"/>
                </a:lnTo>
                <a:lnTo>
                  <a:pt x="129665" y="91582"/>
                </a:lnTo>
                <a:lnTo>
                  <a:pt x="135602" y="90784"/>
                </a:lnTo>
                <a:lnTo>
                  <a:pt x="141544" y="90252"/>
                </a:lnTo>
                <a:lnTo>
                  <a:pt x="147489" y="89898"/>
                </a:lnTo>
                <a:lnTo>
                  <a:pt x="152446" y="87677"/>
                </a:lnTo>
                <a:lnTo>
                  <a:pt x="156742" y="84212"/>
                </a:lnTo>
                <a:lnTo>
                  <a:pt x="160597" y="79917"/>
                </a:lnTo>
                <a:lnTo>
                  <a:pt x="167529" y="72500"/>
                </a:lnTo>
                <a:lnTo>
                  <a:pt x="170766" y="69133"/>
                </a:lnTo>
                <a:lnTo>
                  <a:pt x="172924" y="65896"/>
                </a:lnTo>
                <a:lnTo>
                  <a:pt x="174363" y="62746"/>
                </a:lnTo>
                <a:lnTo>
                  <a:pt x="177240" y="534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6" name="SMARTInkAnnotation716"/>
          <p:cNvSpPr/>
          <p:nvPr/>
        </p:nvSpPr>
        <p:spPr>
          <a:xfrm>
            <a:off x="4205935" y="1214438"/>
            <a:ext cx="71386" cy="142208"/>
          </a:xfrm>
          <a:custGeom>
            <a:avLst/>
            <a:gdLst/>
            <a:ahLst/>
            <a:cxnLst/>
            <a:rect l="0" t="0" r="0" b="0"/>
            <a:pathLst>
              <a:path w="71386" h="142208">
                <a:moveTo>
                  <a:pt x="44596" y="0"/>
                </a:moveTo>
                <a:lnTo>
                  <a:pt x="39855" y="0"/>
                </a:lnTo>
                <a:lnTo>
                  <a:pt x="37467" y="992"/>
                </a:lnTo>
                <a:lnTo>
                  <a:pt x="34883" y="2645"/>
                </a:lnTo>
                <a:lnTo>
                  <a:pt x="28346" y="7688"/>
                </a:lnTo>
                <a:lnTo>
                  <a:pt x="25825" y="9094"/>
                </a:lnTo>
                <a:lnTo>
                  <a:pt x="17732" y="13302"/>
                </a:lnTo>
                <a:lnTo>
                  <a:pt x="13788" y="16805"/>
                </a:lnTo>
                <a:lnTo>
                  <a:pt x="10167" y="21125"/>
                </a:lnTo>
                <a:lnTo>
                  <a:pt x="6761" y="25990"/>
                </a:lnTo>
                <a:lnTo>
                  <a:pt x="4489" y="31217"/>
                </a:lnTo>
                <a:lnTo>
                  <a:pt x="2976" y="36686"/>
                </a:lnTo>
                <a:lnTo>
                  <a:pt x="1966" y="42317"/>
                </a:lnTo>
                <a:lnTo>
                  <a:pt x="1293" y="48055"/>
                </a:lnTo>
                <a:lnTo>
                  <a:pt x="845" y="53864"/>
                </a:lnTo>
                <a:lnTo>
                  <a:pt x="545" y="59722"/>
                </a:lnTo>
                <a:lnTo>
                  <a:pt x="214" y="71522"/>
                </a:lnTo>
                <a:lnTo>
                  <a:pt x="0" y="90526"/>
                </a:lnTo>
                <a:lnTo>
                  <a:pt x="975" y="95077"/>
                </a:lnTo>
                <a:lnTo>
                  <a:pt x="2617" y="100095"/>
                </a:lnTo>
                <a:lnTo>
                  <a:pt x="4704" y="105425"/>
                </a:lnTo>
                <a:lnTo>
                  <a:pt x="8079" y="110963"/>
                </a:lnTo>
                <a:lnTo>
                  <a:pt x="12314" y="116639"/>
                </a:lnTo>
                <a:lnTo>
                  <a:pt x="17122" y="122408"/>
                </a:lnTo>
                <a:lnTo>
                  <a:pt x="21319" y="127246"/>
                </a:lnTo>
                <a:lnTo>
                  <a:pt x="25109" y="131463"/>
                </a:lnTo>
                <a:lnTo>
                  <a:pt x="28628" y="135267"/>
                </a:lnTo>
                <a:lnTo>
                  <a:pt x="32959" y="137803"/>
                </a:lnTo>
                <a:lnTo>
                  <a:pt x="37830" y="139493"/>
                </a:lnTo>
                <a:lnTo>
                  <a:pt x="43062" y="140620"/>
                </a:lnTo>
                <a:lnTo>
                  <a:pt x="48534" y="141372"/>
                </a:lnTo>
                <a:lnTo>
                  <a:pt x="54167" y="141873"/>
                </a:lnTo>
                <a:lnTo>
                  <a:pt x="59906" y="142207"/>
                </a:lnTo>
                <a:lnTo>
                  <a:pt x="63732" y="141437"/>
                </a:lnTo>
                <a:lnTo>
                  <a:pt x="66283" y="139932"/>
                </a:lnTo>
                <a:lnTo>
                  <a:pt x="71385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7" name="SMARTInkAnnotation717"/>
          <p:cNvSpPr/>
          <p:nvPr/>
        </p:nvSpPr>
        <p:spPr>
          <a:xfrm>
            <a:off x="4313072" y="1178719"/>
            <a:ext cx="80335" cy="205384"/>
          </a:xfrm>
          <a:custGeom>
            <a:avLst/>
            <a:gdLst/>
            <a:ahLst/>
            <a:cxnLst/>
            <a:rect l="0" t="0" r="0" b="0"/>
            <a:pathLst>
              <a:path w="80335" h="205384">
                <a:moveTo>
                  <a:pt x="8897" y="0"/>
                </a:moveTo>
                <a:lnTo>
                  <a:pt x="76" y="0"/>
                </a:lnTo>
                <a:lnTo>
                  <a:pt x="0" y="4740"/>
                </a:lnTo>
                <a:lnTo>
                  <a:pt x="981" y="8121"/>
                </a:lnTo>
                <a:lnTo>
                  <a:pt x="2627" y="12359"/>
                </a:lnTo>
                <a:lnTo>
                  <a:pt x="4717" y="17169"/>
                </a:lnTo>
                <a:lnTo>
                  <a:pt x="6110" y="22360"/>
                </a:lnTo>
                <a:lnTo>
                  <a:pt x="7039" y="27805"/>
                </a:lnTo>
                <a:lnTo>
                  <a:pt x="7659" y="33419"/>
                </a:lnTo>
                <a:lnTo>
                  <a:pt x="9064" y="39147"/>
                </a:lnTo>
                <a:lnTo>
                  <a:pt x="10992" y="44949"/>
                </a:lnTo>
                <a:lnTo>
                  <a:pt x="13270" y="50802"/>
                </a:lnTo>
                <a:lnTo>
                  <a:pt x="18447" y="65243"/>
                </a:lnTo>
                <a:lnTo>
                  <a:pt x="29855" y="98766"/>
                </a:lnTo>
                <a:lnTo>
                  <a:pt x="32791" y="106524"/>
                </a:lnTo>
                <a:lnTo>
                  <a:pt x="35741" y="113680"/>
                </a:lnTo>
                <a:lnTo>
                  <a:pt x="38699" y="120435"/>
                </a:lnTo>
                <a:lnTo>
                  <a:pt x="41663" y="127915"/>
                </a:lnTo>
                <a:lnTo>
                  <a:pt x="47603" y="144163"/>
                </a:lnTo>
                <a:lnTo>
                  <a:pt x="51568" y="151671"/>
                </a:lnTo>
                <a:lnTo>
                  <a:pt x="56196" y="158661"/>
                </a:lnTo>
                <a:lnTo>
                  <a:pt x="61265" y="165305"/>
                </a:lnTo>
                <a:lnTo>
                  <a:pt x="65637" y="171719"/>
                </a:lnTo>
                <a:lnTo>
                  <a:pt x="69544" y="177979"/>
                </a:lnTo>
                <a:lnTo>
                  <a:pt x="73141" y="184137"/>
                </a:lnTo>
                <a:lnTo>
                  <a:pt x="75539" y="189235"/>
                </a:lnTo>
                <a:lnTo>
                  <a:pt x="77137" y="193625"/>
                </a:lnTo>
                <a:lnTo>
                  <a:pt x="80334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8" name="SMARTInkAnnotation718"/>
          <p:cNvSpPr/>
          <p:nvPr/>
        </p:nvSpPr>
        <p:spPr>
          <a:xfrm>
            <a:off x="5518547" y="3884414"/>
            <a:ext cx="651868" cy="205384"/>
          </a:xfrm>
          <a:custGeom>
            <a:avLst/>
            <a:gdLst/>
            <a:ahLst/>
            <a:cxnLst/>
            <a:rect l="0" t="0" r="0" b="0"/>
            <a:pathLst>
              <a:path w="651868" h="205384">
                <a:moveTo>
                  <a:pt x="0" y="205383"/>
                </a:moveTo>
                <a:lnTo>
                  <a:pt x="26787" y="205383"/>
                </a:lnTo>
                <a:lnTo>
                  <a:pt x="26789" y="200642"/>
                </a:lnTo>
                <a:lnTo>
                  <a:pt x="27781" y="199246"/>
                </a:lnTo>
                <a:lnTo>
                  <a:pt x="29435" y="198315"/>
                </a:lnTo>
                <a:lnTo>
                  <a:pt x="31529" y="197695"/>
                </a:lnTo>
                <a:lnTo>
                  <a:pt x="36502" y="194359"/>
                </a:lnTo>
                <a:lnTo>
                  <a:pt x="39218" y="192081"/>
                </a:lnTo>
                <a:lnTo>
                  <a:pt x="42020" y="190561"/>
                </a:lnTo>
                <a:lnTo>
                  <a:pt x="47780" y="188873"/>
                </a:lnTo>
                <a:lnTo>
                  <a:pt x="56292" y="182832"/>
                </a:lnTo>
                <a:lnTo>
                  <a:pt x="61341" y="178442"/>
                </a:lnTo>
                <a:lnTo>
                  <a:pt x="66691" y="174524"/>
                </a:lnTo>
                <a:lnTo>
                  <a:pt x="72242" y="170920"/>
                </a:lnTo>
                <a:lnTo>
                  <a:pt x="77927" y="167525"/>
                </a:lnTo>
                <a:lnTo>
                  <a:pt x="85685" y="163277"/>
                </a:lnTo>
                <a:lnTo>
                  <a:pt x="115567" y="147818"/>
                </a:lnTo>
                <a:lnTo>
                  <a:pt x="172964" y="118929"/>
                </a:lnTo>
                <a:lnTo>
                  <a:pt x="185754" y="114013"/>
                </a:lnTo>
                <a:lnTo>
                  <a:pt x="199242" y="109743"/>
                </a:lnTo>
                <a:lnTo>
                  <a:pt x="213196" y="105904"/>
                </a:lnTo>
                <a:lnTo>
                  <a:pt x="244574" y="96347"/>
                </a:lnTo>
                <a:lnTo>
                  <a:pt x="366320" y="56445"/>
                </a:lnTo>
                <a:lnTo>
                  <a:pt x="384112" y="51520"/>
                </a:lnTo>
                <a:lnTo>
                  <a:pt x="401925" y="47245"/>
                </a:lnTo>
                <a:lnTo>
                  <a:pt x="419755" y="43403"/>
                </a:lnTo>
                <a:lnTo>
                  <a:pt x="455441" y="36488"/>
                </a:lnTo>
                <a:lnTo>
                  <a:pt x="473291" y="33255"/>
                </a:lnTo>
                <a:lnTo>
                  <a:pt x="490152" y="31100"/>
                </a:lnTo>
                <a:lnTo>
                  <a:pt x="506353" y="29663"/>
                </a:lnTo>
                <a:lnTo>
                  <a:pt x="522116" y="28705"/>
                </a:lnTo>
                <a:lnTo>
                  <a:pt x="537585" y="27074"/>
                </a:lnTo>
                <a:lnTo>
                  <a:pt x="552859" y="24995"/>
                </a:lnTo>
                <a:lnTo>
                  <a:pt x="568002" y="22617"/>
                </a:lnTo>
                <a:lnTo>
                  <a:pt x="581074" y="20038"/>
                </a:lnTo>
                <a:lnTo>
                  <a:pt x="592765" y="17328"/>
                </a:lnTo>
                <a:lnTo>
                  <a:pt x="612700" y="12662"/>
                </a:lnTo>
                <a:lnTo>
                  <a:pt x="628176" y="10588"/>
                </a:lnTo>
                <a:lnTo>
                  <a:pt x="639023" y="7021"/>
                </a:lnTo>
                <a:lnTo>
                  <a:pt x="6518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9" name="SMARTInkAnnotation719"/>
          <p:cNvSpPr/>
          <p:nvPr/>
        </p:nvSpPr>
        <p:spPr>
          <a:xfrm>
            <a:off x="5973961" y="3777258"/>
            <a:ext cx="240519" cy="276821"/>
          </a:xfrm>
          <a:custGeom>
            <a:avLst/>
            <a:gdLst/>
            <a:ahLst/>
            <a:cxnLst/>
            <a:rect l="0" t="0" r="0" b="0"/>
            <a:pathLst>
              <a:path w="240519" h="276821">
                <a:moveTo>
                  <a:pt x="0" y="0"/>
                </a:moveTo>
                <a:lnTo>
                  <a:pt x="0" y="4740"/>
                </a:lnTo>
                <a:lnTo>
                  <a:pt x="992" y="6137"/>
                </a:lnTo>
                <a:lnTo>
                  <a:pt x="2646" y="7068"/>
                </a:lnTo>
                <a:lnTo>
                  <a:pt x="7688" y="8562"/>
                </a:lnTo>
                <a:lnTo>
                  <a:pt x="11024" y="14057"/>
                </a:lnTo>
                <a:lnTo>
                  <a:pt x="13302" y="18301"/>
                </a:lnTo>
                <a:lnTo>
                  <a:pt x="16806" y="21131"/>
                </a:lnTo>
                <a:lnTo>
                  <a:pt x="21126" y="23017"/>
                </a:lnTo>
                <a:lnTo>
                  <a:pt x="25990" y="24274"/>
                </a:lnTo>
                <a:lnTo>
                  <a:pt x="32209" y="27097"/>
                </a:lnTo>
                <a:lnTo>
                  <a:pt x="39332" y="30963"/>
                </a:lnTo>
                <a:lnTo>
                  <a:pt x="47058" y="35524"/>
                </a:lnTo>
                <a:lnTo>
                  <a:pt x="55184" y="39558"/>
                </a:lnTo>
                <a:lnTo>
                  <a:pt x="63578" y="43239"/>
                </a:lnTo>
                <a:lnTo>
                  <a:pt x="72151" y="46686"/>
                </a:lnTo>
                <a:lnTo>
                  <a:pt x="89614" y="53161"/>
                </a:lnTo>
                <a:lnTo>
                  <a:pt x="98438" y="56276"/>
                </a:lnTo>
                <a:lnTo>
                  <a:pt x="108289" y="59345"/>
                </a:lnTo>
                <a:lnTo>
                  <a:pt x="140123" y="68406"/>
                </a:lnTo>
                <a:lnTo>
                  <a:pt x="159511" y="74389"/>
                </a:lnTo>
                <a:lnTo>
                  <a:pt x="168849" y="76382"/>
                </a:lnTo>
                <a:lnTo>
                  <a:pt x="178050" y="77711"/>
                </a:lnTo>
                <a:lnTo>
                  <a:pt x="187161" y="78596"/>
                </a:lnTo>
                <a:lnTo>
                  <a:pt x="195218" y="80178"/>
                </a:lnTo>
                <a:lnTo>
                  <a:pt x="202575" y="82225"/>
                </a:lnTo>
                <a:lnTo>
                  <a:pt x="209464" y="84583"/>
                </a:lnTo>
                <a:lnTo>
                  <a:pt x="215049" y="86154"/>
                </a:lnTo>
                <a:lnTo>
                  <a:pt x="219765" y="87201"/>
                </a:lnTo>
                <a:lnTo>
                  <a:pt x="223900" y="87900"/>
                </a:lnTo>
                <a:lnTo>
                  <a:pt x="231141" y="88676"/>
                </a:lnTo>
                <a:lnTo>
                  <a:pt x="234461" y="88883"/>
                </a:lnTo>
                <a:lnTo>
                  <a:pt x="236675" y="90013"/>
                </a:lnTo>
                <a:lnTo>
                  <a:pt x="238150" y="91759"/>
                </a:lnTo>
                <a:lnTo>
                  <a:pt x="239134" y="93915"/>
                </a:lnTo>
                <a:lnTo>
                  <a:pt x="240227" y="98956"/>
                </a:lnTo>
                <a:lnTo>
                  <a:pt x="240518" y="101689"/>
                </a:lnTo>
                <a:lnTo>
                  <a:pt x="239720" y="104504"/>
                </a:lnTo>
                <a:lnTo>
                  <a:pt x="236187" y="110277"/>
                </a:lnTo>
                <a:lnTo>
                  <a:pt x="232865" y="113205"/>
                </a:lnTo>
                <a:lnTo>
                  <a:pt x="228665" y="116150"/>
                </a:lnTo>
                <a:lnTo>
                  <a:pt x="223880" y="119105"/>
                </a:lnTo>
                <a:lnTo>
                  <a:pt x="218707" y="123059"/>
                </a:lnTo>
                <a:lnTo>
                  <a:pt x="213273" y="127680"/>
                </a:lnTo>
                <a:lnTo>
                  <a:pt x="207666" y="132745"/>
                </a:lnTo>
                <a:lnTo>
                  <a:pt x="201943" y="139098"/>
                </a:lnTo>
                <a:lnTo>
                  <a:pt x="196145" y="146310"/>
                </a:lnTo>
                <a:lnTo>
                  <a:pt x="190294" y="154095"/>
                </a:lnTo>
                <a:lnTo>
                  <a:pt x="178502" y="170682"/>
                </a:lnTo>
                <a:lnTo>
                  <a:pt x="172580" y="179272"/>
                </a:lnTo>
                <a:lnTo>
                  <a:pt x="165655" y="186983"/>
                </a:lnTo>
                <a:lnTo>
                  <a:pt x="158061" y="194109"/>
                </a:lnTo>
                <a:lnTo>
                  <a:pt x="150023" y="200843"/>
                </a:lnTo>
                <a:lnTo>
                  <a:pt x="143671" y="207317"/>
                </a:lnTo>
                <a:lnTo>
                  <a:pt x="138445" y="213617"/>
                </a:lnTo>
                <a:lnTo>
                  <a:pt x="133969" y="219802"/>
                </a:lnTo>
                <a:lnTo>
                  <a:pt x="129992" y="225910"/>
                </a:lnTo>
                <a:lnTo>
                  <a:pt x="126348" y="231966"/>
                </a:lnTo>
                <a:lnTo>
                  <a:pt x="122928" y="237988"/>
                </a:lnTo>
                <a:lnTo>
                  <a:pt x="116480" y="249970"/>
                </a:lnTo>
                <a:lnTo>
                  <a:pt x="113372" y="255943"/>
                </a:lnTo>
                <a:lnTo>
                  <a:pt x="111301" y="260918"/>
                </a:lnTo>
                <a:lnTo>
                  <a:pt x="108998" y="269091"/>
                </a:lnTo>
                <a:lnTo>
                  <a:pt x="107156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0" name="SMARTInkAnnotation720"/>
          <p:cNvSpPr/>
          <p:nvPr/>
        </p:nvSpPr>
        <p:spPr>
          <a:xfrm>
            <a:off x="6340078" y="3768328"/>
            <a:ext cx="17861" cy="330400"/>
          </a:xfrm>
          <a:custGeom>
            <a:avLst/>
            <a:gdLst/>
            <a:ahLst/>
            <a:cxnLst/>
            <a:rect l="0" t="0" r="0" b="0"/>
            <a:pathLst>
              <a:path w="17861" h="330400">
                <a:moveTo>
                  <a:pt x="0" y="0"/>
                </a:moveTo>
                <a:lnTo>
                  <a:pt x="0" y="42240"/>
                </a:lnTo>
                <a:lnTo>
                  <a:pt x="992" y="48996"/>
                </a:lnTo>
                <a:lnTo>
                  <a:pt x="2646" y="56477"/>
                </a:lnTo>
                <a:lnTo>
                  <a:pt x="4740" y="64440"/>
                </a:lnTo>
                <a:lnTo>
                  <a:pt x="6137" y="73718"/>
                </a:lnTo>
                <a:lnTo>
                  <a:pt x="7068" y="83872"/>
                </a:lnTo>
                <a:lnTo>
                  <a:pt x="7688" y="94610"/>
                </a:lnTo>
                <a:lnTo>
                  <a:pt x="8378" y="114478"/>
                </a:lnTo>
                <a:lnTo>
                  <a:pt x="8767" y="145044"/>
                </a:lnTo>
                <a:lnTo>
                  <a:pt x="8930" y="313216"/>
                </a:lnTo>
                <a:lnTo>
                  <a:pt x="9922" y="316959"/>
                </a:lnTo>
                <a:lnTo>
                  <a:pt x="11576" y="320447"/>
                </a:lnTo>
                <a:lnTo>
                  <a:pt x="17860" y="33039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1" name="SMARTInkAnnotation721"/>
          <p:cNvSpPr/>
          <p:nvPr/>
        </p:nvSpPr>
        <p:spPr>
          <a:xfrm>
            <a:off x="6295430" y="3733223"/>
            <a:ext cx="241101" cy="311926"/>
          </a:xfrm>
          <a:custGeom>
            <a:avLst/>
            <a:gdLst/>
            <a:ahLst/>
            <a:cxnLst/>
            <a:rect l="0" t="0" r="0" b="0"/>
            <a:pathLst>
              <a:path w="241101" h="311926">
                <a:moveTo>
                  <a:pt x="0" y="142261"/>
                </a:moveTo>
                <a:lnTo>
                  <a:pt x="0" y="147002"/>
                </a:lnTo>
                <a:lnTo>
                  <a:pt x="1984" y="149391"/>
                </a:lnTo>
                <a:lnTo>
                  <a:pt x="9481" y="154690"/>
                </a:lnTo>
                <a:lnTo>
                  <a:pt x="14258" y="157493"/>
                </a:lnTo>
                <a:lnTo>
                  <a:pt x="19427" y="160353"/>
                </a:lnTo>
                <a:lnTo>
                  <a:pt x="30462" y="166177"/>
                </a:lnTo>
                <a:lnTo>
                  <a:pt x="41981" y="172073"/>
                </a:lnTo>
                <a:lnTo>
                  <a:pt x="48823" y="174042"/>
                </a:lnTo>
                <a:lnTo>
                  <a:pt x="56361" y="175354"/>
                </a:lnTo>
                <a:lnTo>
                  <a:pt x="64363" y="176229"/>
                </a:lnTo>
                <a:lnTo>
                  <a:pt x="72674" y="176813"/>
                </a:lnTo>
                <a:lnTo>
                  <a:pt x="81191" y="177202"/>
                </a:lnTo>
                <a:lnTo>
                  <a:pt x="99585" y="177634"/>
                </a:lnTo>
                <a:lnTo>
                  <a:pt x="120989" y="177826"/>
                </a:lnTo>
                <a:lnTo>
                  <a:pt x="131260" y="175893"/>
                </a:lnTo>
                <a:lnTo>
                  <a:pt x="141084" y="172620"/>
                </a:lnTo>
                <a:lnTo>
                  <a:pt x="150611" y="168453"/>
                </a:lnTo>
                <a:lnTo>
                  <a:pt x="158946" y="163692"/>
                </a:lnTo>
                <a:lnTo>
                  <a:pt x="166487" y="158532"/>
                </a:lnTo>
                <a:lnTo>
                  <a:pt x="173499" y="153109"/>
                </a:lnTo>
                <a:lnTo>
                  <a:pt x="180158" y="147508"/>
                </a:lnTo>
                <a:lnTo>
                  <a:pt x="186582" y="141791"/>
                </a:lnTo>
                <a:lnTo>
                  <a:pt x="192848" y="135994"/>
                </a:lnTo>
                <a:lnTo>
                  <a:pt x="199011" y="129154"/>
                </a:lnTo>
                <a:lnTo>
                  <a:pt x="205103" y="121617"/>
                </a:lnTo>
                <a:lnTo>
                  <a:pt x="211149" y="113615"/>
                </a:lnTo>
                <a:lnTo>
                  <a:pt x="216172" y="105305"/>
                </a:lnTo>
                <a:lnTo>
                  <a:pt x="220513" y="96787"/>
                </a:lnTo>
                <a:lnTo>
                  <a:pt x="224399" y="88133"/>
                </a:lnTo>
                <a:lnTo>
                  <a:pt x="227982" y="79387"/>
                </a:lnTo>
                <a:lnTo>
                  <a:pt x="231362" y="70579"/>
                </a:lnTo>
                <a:lnTo>
                  <a:pt x="234609" y="61731"/>
                </a:lnTo>
                <a:lnTo>
                  <a:pt x="236772" y="52856"/>
                </a:lnTo>
                <a:lnTo>
                  <a:pt x="238216" y="43962"/>
                </a:lnTo>
                <a:lnTo>
                  <a:pt x="239177" y="35057"/>
                </a:lnTo>
                <a:lnTo>
                  <a:pt x="239818" y="28128"/>
                </a:lnTo>
                <a:lnTo>
                  <a:pt x="240245" y="22516"/>
                </a:lnTo>
                <a:lnTo>
                  <a:pt x="240721" y="13635"/>
                </a:lnTo>
                <a:lnTo>
                  <a:pt x="241086" y="0"/>
                </a:lnTo>
                <a:lnTo>
                  <a:pt x="241100" y="29874"/>
                </a:lnTo>
                <a:lnTo>
                  <a:pt x="240108" y="37571"/>
                </a:lnTo>
                <a:lnTo>
                  <a:pt x="238454" y="45679"/>
                </a:lnTo>
                <a:lnTo>
                  <a:pt x="236360" y="54060"/>
                </a:lnTo>
                <a:lnTo>
                  <a:pt x="234964" y="62625"/>
                </a:lnTo>
                <a:lnTo>
                  <a:pt x="234033" y="71311"/>
                </a:lnTo>
                <a:lnTo>
                  <a:pt x="233412" y="80078"/>
                </a:lnTo>
                <a:lnTo>
                  <a:pt x="232999" y="88900"/>
                </a:lnTo>
                <a:lnTo>
                  <a:pt x="232539" y="106638"/>
                </a:lnTo>
                <a:lnTo>
                  <a:pt x="232172" y="31192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2" name="SMARTInkAnnotation722"/>
          <p:cNvSpPr/>
          <p:nvPr/>
        </p:nvSpPr>
        <p:spPr>
          <a:xfrm>
            <a:off x="6581180" y="3911203"/>
            <a:ext cx="178594" cy="183636"/>
          </a:xfrm>
          <a:custGeom>
            <a:avLst/>
            <a:gdLst/>
            <a:ahLst/>
            <a:cxnLst/>
            <a:rect l="0" t="0" r="0" b="0"/>
            <a:pathLst>
              <a:path w="178594" h="183636">
                <a:moveTo>
                  <a:pt x="0" y="0"/>
                </a:moveTo>
                <a:lnTo>
                  <a:pt x="72808" y="0"/>
                </a:lnTo>
                <a:lnTo>
                  <a:pt x="77312" y="992"/>
                </a:lnTo>
                <a:lnTo>
                  <a:pt x="82300" y="2646"/>
                </a:lnTo>
                <a:lnTo>
                  <a:pt x="87608" y="4741"/>
                </a:lnTo>
                <a:lnTo>
                  <a:pt x="92141" y="6137"/>
                </a:lnTo>
                <a:lnTo>
                  <a:pt x="96153" y="7068"/>
                </a:lnTo>
                <a:lnTo>
                  <a:pt x="99821" y="7688"/>
                </a:lnTo>
                <a:lnTo>
                  <a:pt x="103258" y="9094"/>
                </a:lnTo>
                <a:lnTo>
                  <a:pt x="106542" y="11024"/>
                </a:lnTo>
                <a:lnTo>
                  <a:pt x="109723" y="13302"/>
                </a:lnTo>
                <a:lnTo>
                  <a:pt x="112835" y="14822"/>
                </a:lnTo>
                <a:lnTo>
                  <a:pt x="115903" y="15834"/>
                </a:lnTo>
                <a:lnTo>
                  <a:pt x="118941" y="16509"/>
                </a:lnTo>
                <a:lnTo>
                  <a:pt x="121957" y="17952"/>
                </a:lnTo>
                <a:lnTo>
                  <a:pt x="124961" y="19905"/>
                </a:lnTo>
                <a:lnTo>
                  <a:pt x="127956" y="22200"/>
                </a:lnTo>
                <a:lnTo>
                  <a:pt x="129952" y="24722"/>
                </a:lnTo>
                <a:lnTo>
                  <a:pt x="131283" y="27395"/>
                </a:lnTo>
                <a:lnTo>
                  <a:pt x="132170" y="30170"/>
                </a:lnTo>
                <a:lnTo>
                  <a:pt x="131770" y="34004"/>
                </a:lnTo>
                <a:lnTo>
                  <a:pt x="130511" y="38544"/>
                </a:lnTo>
                <a:lnTo>
                  <a:pt x="128679" y="43556"/>
                </a:lnTo>
                <a:lnTo>
                  <a:pt x="126466" y="47889"/>
                </a:lnTo>
                <a:lnTo>
                  <a:pt x="123998" y="51769"/>
                </a:lnTo>
                <a:lnTo>
                  <a:pt x="121360" y="55349"/>
                </a:lnTo>
                <a:lnTo>
                  <a:pt x="118610" y="59719"/>
                </a:lnTo>
                <a:lnTo>
                  <a:pt x="115784" y="64617"/>
                </a:lnTo>
                <a:lnTo>
                  <a:pt x="109998" y="75352"/>
                </a:lnTo>
                <a:lnTo>
                  <a:pt x="104120" y="86737"/>
                </a:lnTo>
                <a:lnTo>
                  <a:pt x="100171" y="91559"/>
                </a:lnTo>
                <a:lnTo>
                  <a:pt x="95554" y="95766"/>
                </a:lnTo>
                <a:lnTo>
                  <a:pt x="90491" y="99563"/>
                </a:lnTo>
                <a:lnTo>
                  <a:pt x="85132" y="104078"/>
                </a:lnTo>
                <a:lnTo>
                  <a:pt x="79575" y="109073"/>
                </a:lnTo>
                <a:lnTo>
                  <a:pt x="64918" y="122938"/>
                </a:lnTo>
                <a:lnTo>
                  <a:pt x="41813" y="145730"/>
                </a:lnTo>
                <a:lnTo>
                  <a:pt x="39781" y="148747"/>
                </a:lnTo>
                <a:lnTo>
                  <a:pt x="38427" y="151751"/>
                </a:lnTo>
                <a:lnTo>
                  <a:pt x="37524" y="154745"/>
                </a:lnTo>
                <a:lnTo>
                  <a:pt x="37914" y="157734"/>
                </a:lnTo>
                <a:lnTo>
                  <a:pt x="39167" y="160718"/>
                </a:lnTo>
                <a:lnTo>
                  <a:pt x="40993" y="163700"/>
                </a:lnTo>
                <a:lnTo>
                  <a:pt x="43205" y="166680"/>
                </a:lnTo>
                <a:lnTo>
                  <a:pt x="45670" y="169660"/>
                </a:lnTo>
                <a:lnTo>
                  <a:pt x="48305" y="172638"/>
                </a:lnTo>
                <a:lnTo>
                  <a:pt x="51055" y="174623"/>
                </a:lnTo>
                <a:lnTo>
                  <a:pt x="53880" y="175947"/>
                </a:lnTo>
                <a:lnTo>
                  <a:pt x="56757" y="176829"/>
                </a:lnTo>
                <a:lnTo>
                  <a:pt x="60657" y="177418"/>
                </a:lnTo>
                <a:lnTo>
                  <a:pt x="65244" y="177809"/>
                </a:lnTo>
                <a:lnTo>
                  <a:pt x="70285" y="178071"/>
                </a:lnTo>
                <a:lnTo>
                  <a:pt x="76621" y="179238"/>
                </a:lnTo>
                <a:lnTo>
                  <a:pt x="83823" y="181008"/>
                </a:lnTo>
                <a:lnTo>
                  <a:pt x="91601" y="183180"/>
                </a:lnTo>
                <a:lnTo>
                  <a:pt x="99763" y="183635"/>
                </a:lnTo>
                <a:lnTo>
                  <a:pt x="108180" y="182947"/>
                </a:lnTo>
                <a:lnTo>
                  <a:pt x="116769" y="181496"/>
                </a:lnTo>
                <a:lnTo>
                  <a:pt x="125470" y="180529"/>
                </a:lnTo>
                <a:lnTo>
                  <a:pt x="134247" y="179883"/>
                </a:lnTo>
                <a:lnTo>
                  <a:pt x="143077" y="179454"/>
                </a:lnTo>
                <a:lnTo>
                  <a:pt x="150947" y="178175"/>
                </a:lnTo>
                <a:lnTo>
                  <a:pt x="158178" y="176330"/>
                </a:lnTo>
                <a:lnTo>
                  <a:pt x="178593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3" name="SMARTInkAnnotation723"/>
          <p:cNvSpPr/>
          <p:nvPr/>
        </p:nvSpPr>
        <p:spPr>
          <a:xfrm>
            <a:off x="6791624" y="3867828"/>
            <a:ext cx="180530" cy="130755"/>
          </a:xfrm>
          <a:custGeom>
            <a:avLst/>
            <a:gdLst/>
            <a:ahLst/>
            <a:cxnLst/>
            <a:rect l="0" t="0" r="0" b="0"/>
            <a:pathLst>
              <a:path w="180530" h="130755">
                <a:moveTo>
                  <a:pt x="102095" y="16586"/>
                </a:moveTo>
                <a:lnTo>
                  <a:pt x="102095" y="8898"/>
                </a:lnTo>
                <a:lnTo>
                  <a:pt x="101103" y="8484"/>
                </a:lnTo>
                <a:lnTo>
                  <a:pt x="97355" y="8024"/>
                </a:lnTo>
                <a:lnTo>
                  <a:pt x="94966" y="6909"/>
                </a:lnTo>
                <a:lnTo>
                  <a:pt x="89666" y="3025"/>
                </a:lnTo>
                <a:lnTo>
                  <a:pt x="86863" y="1592"/>
                </a:lnTo>
                <a:lnTo>
                  <a:pt x="84003" y="637"/>
                </a:lnTo>
                <a:lnTo>
                  <a:pt x="81104" y="0"/>
                </a:lnTo>
                <a:lnTo>
                  <a:pt x="77187" y="568"/>
                </a:lnTo>
                <a:lnTo>
                  <a:pt x="72591" y="1939"/>
                </a:lnTo>
                <a:lnTo>
                  <a:pt x="67543" y="3844"/>
                </a:lnTo>
                <a:lnTo>
                  <a:pt x="62193" y="5115"/>
                </a:lnTo>
                <a:lnTo>
                  <a:pt x="56642" y="5962"/>
                </a:lnTo>
                <a:lnTo>
                  <a:pt x="50957" y="6527"/>
                </a:lnTo>
                <a:lnTo>
                  <a:pt x="45183" y="7896"/>
                </a:lnTo>
                <a:lnTo>
                  <a:pt x="39348" y="9800"/>
                </a:lnTo>
                <a:lnTo>
                  <a:pt x="33475" y="12062"/>
                </a:lnTo>
                <a:lnTo>
                  <a:pt x="28567" y="15555"/>
                </a:lnTo>
                <a:lnTo>
                  <a:pt x="24303" y="19867"/>
                </a:lnTo>
                <a:lnTo>
                  <a:pt x="20468" y="24727"/>
                </a:lnTo>
                <a:lnTo>
                  <a:pt x="16919" y="28958"/>
                </a:lnTo>
                <a:lnTo>
                  <a:pt x="13561" y="32772"/>
                </a:lnTo>
                <a:lnTo>
                  <a:pt x="10331" y="36306"/>
                </a:lnTo>
                <a:lnTo>
                  <a:pt x="7184" y="40647"/>
                </a:lnTo>
                <a:lnTo>
                  <a:pt x="4095" y="45525"/>
                </a:lnTo>
                <a:lnTo>
                  <a:pt x="1042" y="50761"/>
                </a:lnTo>
                <a:lnTo>
                  <a:pt x="0" y="56237"/>
                </a:lnTo>
                <a:lnTo>
                  <a:pt x="297" y="61872"/>
                </a:lnTo>
                <a:lnTo>
                  <a:pt x="1488" y="67612"/>
                </a:lnTo>
                <a:lnTo>
                  <a:pt x="3273" y="73424"/>
                </a:lnTo>
                <a:lnTo>
                  <a:pt x="5456" y="79282"/>
                </a:lnTo>
                <a:lnTo>
                  <a:pt x="7904" y="85173"/>
                </a:lnTo>
                <a:lnTo>
                  <a:pt x="10527" y="91084"/>
                </a:lnTo>
                <a:lnTo>
                  <a:pt x="16088" y="102944"/>
                </a:lnTo>
                <a:lnTo>
                  <a:pt x="20945" y="107892"/>
                </a:lnTo>
                <a:lnTo>
                  <a:pt x="27158" y="112184"/>
                </a:lnTo>
                <a:lnTo>
                  <a:pt x="34278" y="116037"/>
                </a:lnTo>
                <a:lnTo>
                  <a:pt x="42001" y="119597"/>
                </a:lnTo>
                <a:lnTo>
                  <a:pt x="50126" y="122963"/>
                </a:lnTo>
                <a:lnTo>
                  <a:pt x="58519" y="126200"/>
                </a:lnTo>
                <a:lnTo>
                  <a:pt x="67091" y="128357"/>
                </a:lnTo>
                <a:lnTo>
                  <a:pt x="75782" y="129795"/>
                </a:lnTo>
                <a:lnTo>
                  <a:pt x="84553" y="130754"/>
                </a:lnTo>
                <a:lnTo>
                  <a:pt x="93377" y="130401"/>
                </a:lnTo>
                <a:lnTo>
                  <a:pt x="102237" y="129174"/>
                </a:lnTo>
                <a:lnTo>
                  <a:pt x="111119" y="127363"/>
                </a:lnTo>
                <a:lnTo>
                  <a:pt x="119025" y="125164"/>
                </a:lnTo>
                <a:lnTo>
                  <a:pt x="126279" y="122706"/>
                </a:lnTo>
                <a:lnTo>
                  <a:pt x="133101" y="120075"/>
                </a:lnTo>
                <a:lnTo>
                  <a:pt x="139632" y="116336"/>
                </a:lnTo>
                <a:lnTo>
                  <a:pt x="145971" y="111860"/>
                </a:lnTo>
                <a:lnTo>
                  <a:pt x="152182" y="106891"/>
                </a:lnTo>
                <a:lnTo>
                  <a:pt x="157314" y="100601"/>
                </a:lnTo>
                <a:lnTo>
                  <a:pt x="161728" y="93433"/>
                </a:lnTo>
                <a:lnTo>
                  <a:pt x="175941" y="65280"/>
                </a:lnTo>
                <a:lnTo>
                  <a:pt x="178114" y="58970"/>
                </a:lnTo>
                <a:lnTo>
                  <a:pt x="179564" y="52780"/>
                </a:lnTo>
                <a:lnTo>
                  <a:pt x="180529" y="46668"/>
                </a:lnTo>
                <a:lnTo>
                  <a:pt x="180181" y="40609"/>
                </a:lnTo>
                <a:lnTo>
                  <a:pt x="178958" y="34586"/>
                </a:lnTo>
                <a:lnTo>
                  <a:pt x="177149" y="28586"/>
                </a:lnTo>
                <a:lnTo>
                  <a:pt x="174951" y="23594"/>
                </a:lnTo>
                <a:lnTo>
                  <a:pt x="172494" y="19273"/>
                </a:lnTo>
                <a:lnTo>
                  <a:pt x="169863" y="15401"/>
                </a:lnTo>
                <a:lnTo>
                  <a:pt x="166126" y="11827"/>
                </a:lnTo>
                <a:lnTo>
                  <a:pt x="161648" y="8452"/>
                </a:lnTo>
                <a:lnTo>
                  <a:pt x="156681" y="5210"/>
                </a:lnTo>
                <a:lnTo>
                  <a:pt x="150391" y="3049"/>
                </a:lnTo>
                <a:lnTo>
                  <a:pt x="143222" y="1608"/>
                </a:lnTo>
                <a:lnTo>
                  <a:pt x="135466" y="648"/>
                </a:lnTo>
                <a:lnTo>
                  <a:pt x="128311" y="1000"/>
                </a:lnTo>
                <a:lnTo>
                  <a:pt x="121556" y="2226"/>
                </a:lnTo>
                <a:lnTo>
                  <a:pt x="115070" y="4036"/>
                </a:lnTo>
                <a:lnTo>
                  <a:pt x="108760" y="6235"/>
                </a:lnTo>
                <a:lnTo>
                  <a:pt x="102569" y="8694"/>
                </a:lnTo>
                <a:lnTo>
                  <a:pt x="84235" y="165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4" name="SMARTInkAnnotation724"/>
          <p:cNvSpPr/>
          <p:nvPr/>
        </p:nvSpPr>
        <p:spPr>
          <a:xfrm>
            <a:off x="5688211" y="4491633"/>
            <a:ext cx="312328" cy="62509"/>
          </a:xfrm>
          <a:custGeom>
            <a:avLst/>
            <a:gdLst/>
            <a:ahLst/>
            <a:cxnLst/>
            <a:rect l="0" t="0" r="0" b="0"/>
            <a:pathLst>
              <a:path w="312328" h="62509">
                <a:moveTo>
                  <a:pt x="0" y="62508"/>
                </a:moveTo>
                <a:lnTo>
                  <a:pt x="16509" y="62508"/>
                </a:lnTo>
                <a:lnTo>
                  <a:pt x="17951" y="61515"/>
                </a:lnTo>
                <a:lnTo>
                  <a:pt x="19905" y="59862"/>
                </a:lnTo>
                <a:lnTo>
                  <a:pt x="25429" y="54819"/>
                </a:lnTo>
                <a:lnTo>
                  <a:pt x="28831" y="54129"/>
                </a:lnTo>
                <a:lnTo>
                  <a:pt x="31127" y="53946"/>
                </a:lnTo>
                <a:lnTo>
                  <a:pt x="33649" y="52831"/>
                </a:lnTo>
                <a:lnTo>
                  <a:pt x="36324" y="51096"/>
                </a:lnTo>
                <a:lnTo>
                  <a:pt x="39098" y="48946"/>
                </a:lnTo>
                <a:lnTo>
                  <a:pt x="41940" y="47514"/>
                </a:lnTo>
                <a:lnTo>
                  <a:pt x="47744" y="45922"/>
                </a:lnTo>
                <a:lnTo>
                  <a:pt x="56590" y="45025"/>
                </a:lnTo>
                <a:lnTo>
                  <a:pt x="65495" y="44760"/>
                </a:lnTo>
                <a:lnTo>
                  <a:pt x="69460" y="43730"/>
                </a:lnTo>
                <a:lnTo>
                  <a:pt x="74088" y="42052"/>
                </a:lnTo>
                <a:lnTo>
                  <a:pt x="79158" y="39941"/>
                </a:lnTo>
                <a:lnTo>
                  <a:pt x="83529" y="38533"/>
                </a:lnTo>
                <a:lnTo>
                  <a:pt x="91033" y="36969"/>
                </a:lnTo>
                <a:lnTo>
                  <a:pt x="100321" y="36274"/>
                </a:lnTo>
                <a:lnTo>
                  <a:pt x="105576" y="36089"/>
                </a:lnTo>
                <a:lnTo>
                  <a:pt x="110071" y="34974"/>
                </a:lnTo>
                <a:lnTo>
                  <a:pt x="114060" y="33237"/>
                </a:lnTo>
                <a:lnTo>
                  <a:pt x="117712" y="31088"/>
                </a:lnTo>
                <a:lnTo>
                  <a:pt x="122131" y="29655"/>
                </a:lnTo>
                <a:lnTo>
                  <a:pt x="127062" y="28700"/>
                </a:lnTo>
                <a:lnTo>
                  <a:pt x="132333" y="28063"/>
                </a:lnTo>
                <a:lnTo>
                  <a:pt x="140835" y="27355"/>
                </a:lnTo>
                <a:lnTo>
                  <a:pt x="144492" y="27166"/>
                </a:lnTo>
                <a:lnTo>
                  <a:pt x="148913" y="26049"/>
                </a:lnTo>
                <a:lnTo>
                  <a:pt x="153846" y="24311"/>
                </a:lnTo>
                <a:lnTo>
                  <a:pt x="159119" y="22160"/>
                </a:lnTo>
                <a:lnTo>
                  <a:pt x="164618" y="20726"/>
                </a:lnTo>
                <a:lnTo>
                  <a:pt x="170269" y="19771"/>
                </a:lnTo>
                <a:lnTo>
                  <a:pt x="176020" y="19134"/>
                </a:lnTo>
                <a:lnTo>
                  <a:pt x="182831" y="18709"/>
                </a:lnTo>
                <a:lnTo>
                  <a:pt x="198336" y="18237"/>
                </a:lnTo>
                <a:lnTo>
                  <a:pt x="252934" y="17881"/>
                </a:lnTo>
                <a:lnTo>
                  <a:pt x="290321" y="17862"/>
                </a:lnTo>
                <a:lnTo>
                  <a:pt x="295743" y="16869"/>
                </a:lnTo>
                <a:lnTo>
                  <a:pt x="300349" y="15214"/>
                </a:lnTo>
                <a:lnTo>
                  <a:pt x="311825" y="9297"/>
                </a:lnTo>
                <a:lnTo>
                  <a:pt x="312063" y="8182"/>
                </a:lnTo>
                <a:lnTo>
                  <a:pt x="312222" y="6447"/>
                </a:lnTo>
                <a:lnTo>
                  <a:pt x="312327" y="4298"/>
                </a:lnTo>
                <a:lnTo>
                  <a:pt x="311406" y="2865"/>
                </a:lnTo>
                <a:lnTo>
                  <a:pt x="309799" y="1910"/>
                </a:lnTo>
                <a:lnTo>
                  <a:pt x="30360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5" name="SMARTInkAnnotation725"/>
          <p:cNvSpPr/>
          <p:nvPr/>
        </p:nvSpPr>
        <p:spPr>
          <a:xfrm>
            <a:off x="5866805" y="4438055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0" y="0"/>
                </a:move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6" name="SMARTInkAnnotation726"/>
          <p:cNvSpPr/>
          <p:nvPr/>
        </p:nvSpPr>
        <p:spPr>
          <a:xfrm>
            <a:off x="5929313" y="4491633"/>
            <a:ext cx="62508" cy="98227"/>
          </a:xfrm>
          <a:custGeom>
            <a:avLst/>
            <a:gdLst/>
            <a:ahLst/>
            <a:cxnLst/>
            <a:rect l="0" t="0" r="0" b="0"/>
            <a:pathLst>
              <a:path w="62508" h="98227">
                <a:moveTo>
                  <a:pt x="62507" y="0"/>
                </a:moveTo>
                <a:lnTo>
                  <a:pt x="49205" y="13302"/>
                </a:lnTo>
                <a:lnTo>
                  <a:pt x="47686" y="15814"/>
                </a:lnTo>
                <a:lnTo>
                  <a:pt x="46673" y="18480"/>
                </a:lnTo>
                <a:lnTo>
                  <a:pt x="45998" y="21250"/>
                </a:lnTo>
                <a:lnTo>
                  <a:pt x="44556" y="24088"/>
                </a:lnTo>
                <a:lnTo>
                  <a:pt x="42602" y="26973"/>
                </a:lnTo>
                <a:lnTo>
                  <a:pt x="40307" y="29888"/>
                </a:lnTo>
                <a:lnTo>
                  <a:pt x="37786" y="32824"/>
                </a:lnTo>
                <a:lnTo>
                  <a:pt x="35112" y="35774"/>
                </a:lnTo>
                <a:lnTo>
                  <a:pt x="32337" y="38732"/>
                </a:lnTo>
                <a:lnTo>
                  <a:pt x="29495" y="42688"/>
                </a:lnTo>
                <a:lnTo>
                  <a:pt x="26608" y="47310"/>
                </a:lnTo>
                <a:lnTo>
                  <a:pt x="23692" y="52376"/>
                </a:lnTo>
                <a:lnTo>
                  <a:pt x="20756" y="56746"/>
                </a:lnTo>
                <a:lnTo>
                  <a:pt x="17805" y="60650"/>
                </a:lnTo>
                <a:lnTo>
                  <a:pt x="14847" y="64246"/>
                </a:lnTo>
                <a:lnTo>
                  <a:pt x="11882" y="67635"/>
                </a:lnTo>
                <a:lnTo>
                  <a:pt x="8913" y="70887"/>
                </a:lnTo>
                <a:lnTo>
                  <a:pt x="5941" y="74047"/>
                </a:lnTo>
                <a:lnTo>
                  <a:pt x="3961" y="77146"/>
                </a:lnTo>
                <a:lnTo>
                  <a:pt x="2640" y="80204"/>
                </a:lnTo>
                <a:lnTo>
                  <a:pt x="1760" y="83235"/>
                </a:lnTo>
                <a:lnTo>
                  <a:pt x="1173" y="86248"/>
                </a:lnTo>
                <a:lnTo>
                  <a:pt x="782" y="89248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7" name="SMARTInkAnnotation727"/>
          <p:cNvSpPr/>
          <p:nvPr/>
        </p:nvSpPr>
        <p:spPr>
          <a:xfrm>
            <a:off x="5902523" y="4420195"/>
            <a:ext cx="107158" cy="89298"/>
          </a:xfrm>
          <a:custGeom>
            <a:avLst/>
            <a:gdLst/>
            <a:ahLst/>
            <a:cxnLst/>
            <a:rect l="0" t="0" r="0" b="0"/>
            <a:pathLst>
              <a:path w="107158" h="89298">
                <a:moveTo>
                  <a:pt x="0" y="0"/>
                </a:moveTo>
                <a:lnTo>
                  <a:pt x="0" y="4741"/>
                </a:lnTo>
                <a:lnTo>
                  <a:pt x="992" y="6137"/>
                </a:lnTo>
                <a:lnTo>
                  <a:pt x="2646" y="7068"/>
                </a:lnTo>
                <a:lnTo>
                  <a:pt x="4740" y="7689"/>
                </a:lnTo>
                <a:lnTo>
                  <a:pt x="7129" y="9094"/>
                </a:lnTo>
                <a:lnTo>
                  <a:pt x="9714" y="11024"/>
                </a:lnTo>
                <a:lnTo>
                  <a:pt x="12429" y="13303"/>
                </a:lnTo>
                <a:lnTo>
                  <a:pt x="15232" y="15814"/>
                </a:lnTo>
                <a:lnTo>
                  <a:pt x="20991" y="21250"/>
                </a:lnTo>
                <a:lnTo>
                  <a:pt x="24908" y="24088"/>
                </a:lnTo>
                <a:lnTo>
                  <a:pt x="29504" y="26973"/>
                </a:lnTo>
                <a:lnTo>
                  <a:pt x="34552" y="29888"/>
                </a:lnTo>
                <a:lnTo>
                  <a:pt x="39902" y="33816"/>
                </a:lnTo>
                <a:lnTo>
                  <a:pt x="45453" y="38419"/>
                </a:lnTo>
                <a:lnTo>
                  <a:pt x="51138" y="43472"/>
                </a:lnTo>
                <a:lnTo>
                  <a:pt x="56913" y="47833"/>
                </a:lnTo>
                <a:lnTo>
                  <a:pt x="62747" y="51733"/>
                </a:lnTo>
                <a:lnTo>
                  <a:pt x="68620" y="55324"/>
                </a:lnTo>
                <a:lnTo>
                  <a:pt x="73528" y="58711"/>
                </a:lnTo>
                <a:lnTo>
                  <a:pt x="77793" y="61961"/>
                </a:lnTo>
                <a:lnTo>
                  <a:pt x="81628" y="65120"/>
                </a:lnTo>
                <a:lnTo>
                  <a:pt x="85177" y="68218"/>
                </a:lnTo>
                <a:lnTo>
                  <a:pt x="88535" y="71275"/>
                </a:lnTo>
                <a:lnTo>
                  <a:pt x="94911" y="77319"/>
                </a:lnTo>
                <a:lnTo>
                  <a:pt x="107157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8" name="SMARTInkAnnotation728"/>
          <p:cNvSpPr/>
          <p:nvPr/>
        </p:nvSpPr>
        <p:spPr>
          <a:xfrm>
            <a:off x="6125766" y="4464844"/>
            <a:ext cx="133755" cy="115929"/>
          </a:xfrm>
          <a:custGeom>
            <a:avLst/>
            <a:gdLst/>
            <a:ahLst/>
            <a:cxnLst/>
            <a:rect l="0" t="0" r="0" b="0"/>
            <a:pathLst>
              <a:path w="133755" h="115929">
                <a:moveTo>
                  <a:pt x="0" y="0"/>
                </a:moveTo>
                <a:lnTo>
                  <a:pt x="0" y="20990"/>
                </a:lnTo>
                <a:lnTo>
                  <a:pt x="991" y="23915"/>
                </a:lnTo>
                <a:lnTo>
                  <a:pt x="2646" y="26857"/>
                </a:lnTo>
                <a:lnTo>
                  <a:pt x="4739" y="29811"/>
                </a:lnTo>
                <a:lnTo>
                  <a:pt x="6136" y="33765"/>
                </a:lnTo>
                <a:lnTo>
                  <a:pt x="7067" y="38384"/>
                </a:lnTo>
                <a:lnTo>
                  <a:pt x="7688" y="43449"/>
                </a:lnTo>
                <a:lnTo>
                  <a:pt x="8102" y="47817"/>
                </a:lnTo>
                <a:lnTo>
                  <a:pt x="8378" y="51722"/>
                </a:lnTo>
                <a:lnTo>
                  <a:pt x="8562" y="55317"/>
                </a:lnTo>
                <a:lnTo>
                  <a:pt x="8766" y="61957"/>
                </a:lnTo>
                <a:lnTo>
                  <a:pt x="8820" y="65117"/>
                </a:lnTo>
                <a:lnTo>
                  <a:pt x="9848" y="69208"/>
                </a:lnTo>
                <a:lnTo>
                  <a:pt x="11526" y="73920"/>
                </a:lnTo>
                <a:lnTo>
                  <a:pt x="13637" y="79046"/>
                </a:lnTo>
                <a:lnTo>
                  <a:pt x="16037" y="83455"/>
                </a:lnTo>
                <a:lnTo>
                  <a:pt x="18628" y="87386"/>
                </a:lnTo>
                <a:lnTo>
                  <a:pt x="21348" y="91000"/>
                </a:lnTo>
                <a:lnTo>
                  <a:pt x="24154" y="94401"/>
                </a:lnTo>
                <a:lnTo>
                  <a:pt x="27017" y="97660"/>
                </a:lnTo>
                <a:lnTo>
                  <a:pt x="29917" y="100825"/>
                </a:lnTo>
                <a:lnTo>
                  <a:pt x="35786" y="106988"/>
                </a:lnTo>
                <a:lnTo>
                  <a:pt x="38740" y="110021"/>
                </a:lnTo>
                <a:lnTo>
                  <a:pt x="42694" y="112043"/>
                </a:lnTo>
                <a:lnTo>
                  <a:pt x="47314" y="113390"/>
                </a:lnTo>
                <a:lnTo>
                  <a:pt x="52379" y="114289"/>
                </a:lnTo>
                <a:lnTo>
                  <a:pt x="57739" y="114887"/>
                </a:lnTo>
                <a:lnTo>
                  <a:pt x="63297" y="115287"/>
                </a:lnTo>
                <a:lnTo>
                  <a:pt x="68987" y="115553"/>
                </a:lnTo>
                <a:lnTo>
                  <a:pt x="80600" y="115848"/>
                </a:lnTo>
                <a:lnTo>
                  <a:pt x="86475" y="115928"/>
                </a:lnTo>
                <a:lnTo>
                  <a:pt x="91385" y="113996"/>
                </a:lnTo>
                <a:lnTo>
                  <a:pt x="95650" y="110724"/>
                </a:lnTo>
                <a:lnTo>
                  <a:pt x="99485" y="106558"/>
                </a:lnTo>
                <a:lnTo>
                  <a:pt x="104026" y="102788"/>
                </a:lnTo>
                <a:lnTo>
                  <a:pt x="109038" y="99283"/>
                </a:lnTo>
                <a:lnTo>
                  <a:pt x="114364" y="95954"/>
                </a:lnTo>
                <a:lnTo>
                  <a:pt x="118906" y="91751"/>
                </a:lnTo>
                <a:lnTo>
                  <a:pt x="122927" y="86964"/>
                </a:lnTo>
                <a:lnTo>
                  <a:pt x="126599" y="81788"/>
                </a:lnTo>
                <a:lnTo>
                  <a:pt x="129048" y="76354"/>
                </a:lnTo>
                <a:lnTo>
                  <a:pt x="130681" y="70746"/>
                </a:lnTo>
                <a:lnTo>
                  <a:pt x="131768" y="65023"/>
                </a:lnTo>
                <a:lnTo>
                  <a:pt x="132494" y="59224"/>
                </a:lnTo>
                <a:lnTo>
                  <a:pt x="132978" y="53373"/>
                </a:lnTo>
                <a:lnTo>
                  <a:pt x="133514" y="42572"/>
                </a:lnTo>
                <a:lnTo>
                  <a:pt x="133754" y="34465"/>
                </a:lnTo>
                <a:lnTo>
                  <a:pt x="132825" y="29922"/>
                </a:lnTo>
                <a:lnTo>
                  <a:pt x="131213" y="24909"/>
                </a:lnTo>
                <a:lnTo>
                  <a:pt x="126240" y="12086"/>
                </a:lnTo>
                <a:lnTo>
                  <a:pt x="124839" y="10041"/>
                </a:lnTo>
                <a:lnTo>
                  <a:pt x="122913" y="7686"/>
                </a:lnTo>
                <a:lnTo>
                  <a:pt x="120637" y="5124"/>
                </a:lnTo>
                <a:lnTo>
                  <a:pt x="118128" y="3416"/>
                </a:lnTo>
                <a:lnTo>
                  <a:pt x="115463" y="2277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9" name="SMARTInkAnnotation729"/>
          <p:cNvSpPr/>
          <p:nvPr/>
        </p:nvSpPr>
        <p:spPr>
          <a:xfrm>
            <a:off x="6313289" y="4473929"/>
            <a:ext cx="214314" cy="124861"/>
          </a:xfrm>
          <a:custGeom>
            <a:avLst/>
            <a:gdLst/>
            <a:ahLst/>
            <a:cxnLst/>
            <a:rect l="0" t="0" r="0" b="0"/>
            <a:pathLst>
              <a:path w="214314" h="124861">
                <a:moveTo>
                  <a:pt x="0" y="17704"/>
                </a:moveTo>
                <a:lnTo>
                  <a:pt x="0" y="47592"/>
                </a:lnTo>
                <a:lnTo>
                  <a:pt x="992" y="51520"/>
                </a:lnTo>
                <a:lnTo>
                  <a:pt x="2646" y="56123"/>
                </a:lnTo>
                <a:lnTo>
                  <a:pt x="4740" y="61176"/>
                </a:lnTo>
                <a:lnTo>
                  <a:pt x="7128" y="65537"/>
                </a:lnTo>
                <a:lnTo>
                  <a:pt x="9713" y="69436"/>
                </a:lnTo>
                <a:lnTo>
                  <a:pt x="12429" y="73028"/>
                </a:lnTo>
                <a:lnTo>
                  <a:pt x="15231" y="77407"/>
                </a:lnTo>
                <a:lnTo>
                  <a:pt x="18092" y="82310"/>
                </a:lnTo>
                <a:lnTo>
                  <a:pt x="20991" y="87564"/>
                </a:lnTo>
                <a:lnTo>
                  <a:pt x="23916" y="92059"/>
                </a:lnTo>
                <a:lnTo>
                  <a:pt x="26857" y="96046"/>
                </a:lnTo>
                <a:lnTo>
                  <a:pt x="33968" y="104836"/>
                </a:lnTo>
                <a:lnTo>
                  <a:pt x="35544" y="105558"/>
                </a:lnTo>
                <a:lnTo>
                  <a:pt x="39941" y="106360"/>
                </a:lnTo>
                <a:lnTo>
                  <a:pt x="41510" y="107565"/>
                </a:lnTo>
                <a:lnTo>
                  <a:pt x="42556" y="109361"/>
                </a:lnTo>
                <a:lnTo>
                  <a:pt x="44526" y="115546"/>
                </a:lnTo>
                <a:lnTo>
                  <a:pt x="44594" y="113113"/>
                </a:lnTo>
                <a:lnTo>
                  <a:pt x="44647" y="77479"/>
                </a:lnTo>
                <a:lnTo>
                  <a:pt x="45640" y="73429"/>
                </a:lnTo>
                <a:lnTo>
                  <a:pt x="47294" y="68744"/>
                </a:lnTo>
                <a:lnTo>
                  <a:pt x="49388" y="63637"/>
                </a:lnTo>
                <a:lnTo>
                  <a:pt x="50785" y="59240"/>
                </a:lnTo>
                <a:lnTo>
                  <a:pt x="51716" y="55317"/>
                </a:lnTo>
                <a:lnTo>
                  <a:pt x="53210" y="46631"/>
                </a:lnTo>
                <a:lnTo>
                  <a:pt x="56061" y="42797"/>
                </a:lnTo>
                <a:lnTo>
                  <a:pt x="62131" y="35987"/>
                </a:lnTo>
                <a:lnTo>
                  <a:pt x="67136" y="35688"/>
                </a:lnTo>
                <a:lnTo>
                  <a:pt x="68570" y="36639"/>
                </a:lnTo>
                <a:lnTo>
                  <a:pt x="69526" y="38265"/>
                </a:lnTo>
                <a:lnTo>
                  <a:pt x="70163" y="40340"/>
                </a:lnTo>
                <a:lnTo>
                  <a:pt x="70588" y="42717"/>
                </a:lnTo>
                <a:lnTo>
                  <a:pt x="70871" y="45293"/>
                </a:lnTo>
                <a:lnTo>
                  <a:pt x="71059" y="48003"/>
                </a:lnTo>
                <a:lnTo>
                  <a:pt x="72178" y="50802"/>
                </a:lnTo>
                <a:lnTo>
                  <a:pt x="73916" y="53659"/>
                </a:lnTo>
                <a:lnTo>
                  <a:pt x="76066" y="56557"/>
                </a:lnTo>
                <a:lnTo>
                  <a:pt x="79484" y="59481"/>
                </a:lnTo>
                <a:lnTo>
                  <a:pt x="83747" y="62422"/>
                </a:lnTo>
                <a:lnTo>
                  <a:pt x="88574" y="65376"/>
                </a:lnTo>
                <a:lnTo>
                  <a:pt x="93776" y="68336"/>
                </a:lnTo>
                <a:lnTo>
                  <a:pt x="104848" y="74272"/>
                </a:lnTo>
                <a:lnTo>
                  <a:pt x="110577" y="76252"/>
                </a:lnTo>
                <a:lnTo>
                  <a:pt x="116382" y="77571"/>
                </a:lnTo>
                <a:lnTo>
                  <a:pt x="122237" y="78452"/>
                </a:lnTo>
                <a:lnTo>
                  <a:pt x="128124" y="80031"/>
                </a:lnTo>
                <a:lnTo>
                  <a:pt x="134033" y="82075"/>
                </a:lnTo>
                <a:lnTo>
                  <a:pt x="139957" y="84431"/>
                </a:lnTo>
                <a:lnTo>
                  <a:pt x="144898" y="86000"/>
                </a:lnTo>
                <a:lnTo>
                  <a:pt x="149185" y="87048"/>
                </a:lnTo>
                <a:lnTo>
                  <a:pt x="153035" y="87746"/>
                </a:lnTo>
                <a:lnTo>
                  <a:pt x="157586" y="87219"/>
                </a:lnTo>
                <a:lnTo>
                  <a:pt x="162604" y="85875"/>
                </a:lnTo>
                <a:lnTo>
                  <a:pt x="167934" y="83987"/>
                </a:lnTo>
                <a:lnTo>
                  <a:pt x="172479" y="81737"/>
                </a:lnTo>
                <a:lnTo>
                  <a:pt x="176502" y="79244"/>
                </a:lnTo>
                <a:lnTo>
                  <a:pt x="180176" y="76590"/>
                </a:lnTo>
                <a:lnTo>
                  <a:pt x="183618" y="73828"/>
                </a:lnTo>
                <a:lnTo>
                  <a:pt x="186903" y="70995"/>
                </a:lnTo>
                <a:lnTo>
                  <a:pt x="190086" y="68114"/>
                </a:lnTo>
                <a:lnTo>
                  <a:pt x="196269" y="62268"/>
                </a:lnTo>
                <a:lnTo>
                  <a:pt x="199307" y="59319"/>
                </a:lnTo>
                <a:lnTo>
                  <a:pt x="201332" y="55369"/>
                </a:lnTo>
                <a:lnTo>
                  <a:pt x="202681" y="50751"/>
                </a:lnTo>
                <a:lnTo>
                  <a:pt x="203582" y="45689"/>
                </a:lnTo>
                <a:lnTo>
                  <a:pt x="205174" y="41321"/>
                </a:lnTo>
                <a:lnTo>
                  <a:pt x="207228" y="37417"/>
                </a:lnTo>
                <a:lnTo>
                  <a:pt x="209590" y="33823"/>
                </a:lnTo>
                <a:lnTo>
                  <a:pt x="211164" y="30434"/>
                </a:lnTo>
                <a:lnTo>
                  <a:pt x="212213" y="27183"/>
                </a:lnTo>
                <a:lnTo>
                  <a:pt x="212913" y="24023"/>
                </a:lnTo>
                <a:lnTo>
                  <a:pt x="213380" y="20925"/>
                </a:lnTo>
                <a:lnTo>
                  <a:pt x="213691" y="17867"/>
                </a:lnTo>
                <a:lnTo>
                  <a:pt x="213898" y="14836"/>
                </a:lnTo>
                <a:lnTo>
                  <a:pt x="214036" y="11823"/>
                </a:lnTo>
                <a:lnTo>
                  <a:pt x="214276" y="1618"/>
                </a:lnTo>
                <a:lnTo>
                  <a:pt x="213296" y="1027"/>
                </a:lnTo>
                <a:lnTo>
                  <a:pt x="209561" y="370"/>
                </a:lnTo>
                <a:lnTo>
                  <a:pt x="204594" y="78"/>
                </a:lnTo>
                <a:lnTo>
                  <a:pt x="201880" y="0"/>
                </a:lnTo>
                <a:lnTo>
                  <a:pt x="199079" y="940"/>
                </a:lnTo>
                <a:lnTo>
                  <a:pt x="193321" y="4631"/>
                </a:lnTo>
                <a:lnTo>
                  <a:pt x="190396" y="7996"/>
                </a:lnTo>
                <a:lnTo>
                  <a:pt x="187454" y="12224"/>
                </a:lnTo>
                <a:lnTo>
                  <a:pt x="184500" y="17027"/>
                </a:lnTo>
                <a:lnTo>
                  <a:pt x="181540" y="21221"/>
                </a:lnTo>
                <a:lnTo>
                  <a:pt x="178573" y="25010"/>
                </a:lnTo>
                <a:lnTo>
                  <a:pt x="175604" y="28528"/>
                </a:lnTo>
                <a:lnTo>
                  <a:pt x="172631" y="31865"/>
                </a:lnTo>
                <a:lnTo>
                  <a:pt x="166684" y="38219"/>
                </a:lnTo>
                <a:lnTo>
                  <a:pt x="164700" y="42295"/>
                </a:lnTo>
                <a:lnTo>
                  <a:pt x="163378" y="46996"/>
                </a:lnTo>
                <a:lnTo>
                  <a:pt x="162497" y="52115"/>
                </a:lnTo>
                <a:lnTo>
                  <a:pt x="161910" y="56519"/>
                </a:lnTo>
                <a:lnTo>
                  <a:pt x="161517" y="60448"/>
                </a:lnTo>
                <a:lnTo>
                  <a:pt x="161256" y="64060"/>
                </a:lnTo>
                <a:lnTo>
                  <a:pt x="162075" y="68451"/>
                </a:lnTo>
                <a:lnTo>
                  <a:pt x="163612" y="73364"/>
                </a:lnTo>
                <a:lnTo>
                  <a:pt x="165629" y="78623"/>
                </a:lnTo>
                <a:lnTo>
                  <a:pt x="168959" y="84113"/>
                </a:lnTo>
                <a:lnTo>
                  <a:pt x="173162" y="89758"/>
                </a:lnTo>
                <a:lnTo>
                  <a:pt x="177949" y="95505"/>
                </a:lnTo>
                <a:lnTo>
                  <a:pt x="182134" y="100329"/>
                </a:lnTo>
                <a:lnTo>
                  <a:pt x="185914" y="104538"/>
                </a:lnTo>
                <a:lnTo>
                  <a:pt x="189426" y="108335"/>
                </a:lnTo>
                <a:lnTo>
                  <a:pt x="193754" y="111859"/>
                </a:lnTo>
                <a:lnTo>
                  <a:pt x="198622" y="115201"/>
                </a:lnTo>
                <a:lnTo>
                  <a:pt x="214313" y="124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0" name="SMARTInkAnnotation730"/>
          <p:cNvSpPr/>
          <p:nvPr/>
        </p:nvSpPr>
        <p:spPr>
          <a:xfrm>
            <a:off x="6581628" y="4482706"/>
            <a:ext cx="106709" cy="133943"/>
          </a:xfrm>
          <a:custGeom>
            <a:avLst/>
            <a:gdLst/>
            <a:ahLst/>
            <a:cxnLst/>
            <a:rect l="0" t="0" r="0" b="0"/>
            <a:pathLst>
              <a:path w="106709" h="133943">
                <a:moveTo>
                  <a:pt x="62060" y="8927"/>
                </a:moveTo>
                <a:lnTo>
                  <a:pt x="62060" y="1239"/>
                </a:lnTo>
                <a:lnTo>
                  <a:pt x="63051" y="825"/>
                </a:lnTo>
                <a:lnTo>
                  <a:pt x="64704" y="549"/>
                </a:lnTo>
                <a:lnTo>
                  <a:pt x="70621" y="30"/>
                </a:lnTo>
                <a:lnTo>
                  <a:pt x="63268" y="0"/>
                </a:lnTo>
                <a:lnTo>
                  <a:pt x="59951" y="2644"/>
                </a:lnTo>
                <a:lnTo>
                  <a:pt x="57678" y="4738"/>
                </a:lnTo>
                <a:lnTo>
                  <a:pt x="54177" y="7127"/>
                </a:lnTo>
                <a:lnTo>
                  <a:pt x="49859" y="9711"/>
                </a:lnTo>
                <a:lnTo>
                  <a:pt x="44995" y="12426"/>
                </a:lnTo>
                <a:lnTo>
                  <a:pt x="40762" y="14236"/>
                </a:lnTo>
                <a:lnTo>
                  <a:pt x="36946" y="15443"/>
                </a:lnTo>
                <a:lnTo>
                  <a:pt x="33412" y="16247"/>
                </a:lnTo>
                <a:lnTo>
                  <a:pt x="29069" y="18768"/>
                </a:lnTo>
                <a:lnTo>
                  <a:pt x="24191" y="22433"/>
                </a:lnTo>
                <a:lnTo>
                  <a:pt x="18955" y="26861"/>
                </a:lnTo>
                <a:lnTo>
                  <a:pt x="15463" y="30805"/>
                </a:lnTo>
                <a:lnTo>
                  <a:pt x="13135" y="34426"/>
                </a:lnTo>
                <a:lnTo>
                  <a:pt x="11584" y="37833"/>
                </a:lnTo>
                <a:lnTo>
                  <a:pt x="4660" y="52108"/>
                </a:lnTo>
                <a:lnTo>
                  <a:pt x="2957" y="57558"/>
                </a:lnTo>
                <a:lnTo>
                  <a:pt x="1822" y="63176"/>
                </a:lnTo>
                <a:lnTo>
                  <a:pt x="1064" y="68905"/>
                </a:lnTo>
                <a:lnTo>
                  <a:pt x="560" y="73717"/>
                </a:lnTo>
                <a:lnTo>
                  <a:pt x="225" y="77917"/>
                </a:lnTo>
                <a:lnTo>
                  <a:pt x="0" y="81709"/>
                </a:lnTo>
                <a:lnTo>
                  <a:pt x="842" y="85230"/>
                </a:lnTo>
                <a:lnTo>
                  <a:pt x="2396" y="88569"/>
                </a:lnTo>
                <a:lnTo>
                  <a:pt x="4425" y="91787"/>
                </a:lnTo>
                <a:lnTo>
                  <a:pt x="6769" y="94924"/>
                </a:lnTo>
                <a:lnTo>
                  <a:pt x="9324" y="98008"/>
                </a:lnTo>
                <a:lnTo>
                  <a:pt x="12019" y="101057"/>
                </a:lnTo>
                <a:lnTo>
                  <a:pt x="14809" y="103089"/>
                </a:lnTo>
                <a:lnTo>
                  <a:pt x="17661" y="104443"/>
                </a:lnTo>
                <a:lnTo>
                  <a:pt x="20554" y="105347"/>
                </a:lnTo>
                <a:lnTo>
                  <a:pt x="23475" y="105949"/>
                </a:lnTo>
                <a:lnTo>
                  <a:pt x="26414" y="106350"/>
                </a:lnTo>
                <a:lnTo>
                  <a:pt x="29366" y="106618"/>
                </a:lnTo>
                <a:lnTo>
                  <a:pt x="32326" y="105805"/>
                </a:lnTo>
                <a:lnTo>
                  <a:pt x="35291" y="104270"/>
                </a:lnTo>
                <a:lnTo>
                  <a:pt x="38261" y="102254"/>
                </a:lnTo>
                <a:lnTo>
                  <a:pt x="40241" y="99919"/>
                </a:lnTo>
                <a:lnTo>
                  <a:pt x="41560" y="97369"/>
                </a:lnTo>
                <a:lnTo>
                  <a:pt x="42441" y="94677"/>
                </a:lnTo>
                <a:lnTo>
                  <a:pt x="44019" y="90899"/>
                </a:lnTo>
                <a:lnTo>
                  <a:pt x="46064" y="86395"/>
                </a:lnTo>
                <a:lnTo>
                  <a:pt x="48418" y="81408"/>
                </a:lnTo>
                <a:lnTo>
                  <a:pt x="50981" y="77091"/>
                </a:lnTo>
                <a:lnTo>
                  <a:pt x="53682" y="73221"/>
                </a:lnTo>
                <a:lnTo>
                  <a:pt x="56474" y="69649"/>
                </a:lnTo>
                <a:lnTo>
                  <a:pt x="58336" y="65283"/>
                </a:lnTo>
                <a:lnTo>
                  <a:pt x="59577" y="60388"/>
                </a:lnTo>
                <a:lnTo>
                  <a:pt x="60405" y="55141"/>
                </a:lnTo>
                <a:lnTo>
                  <a:pt x="61948" y="50650"/>
                </a:lnTo>
                <a:lnTo>
                  <a:pt x="63969" y="46664"/>
                </a:lnTo>
                <a:lnTo>
                  <a:pt x="66310" y="43015"/>
                </a:lnTo>
                <a:lnTo>
                  <a:pt x="67869" y="39590"/>
                </a:lnTo>
                <a:lnTo>
                  <a:pt x="68909" y="36314"/>
                </a:lnTo>
                <a:lnTo>
                  <a:pt x="70867" y="27344"/>
                </a:lnTo>
                <a:lnTo>
                  <a:pt x="70934" y="29680"/>
                </a:lnTo>
                <a:lnTo>
                  <a:pt x="70953" y="31692"/>
                </a:lnTo>
                <a:lnTo>
                  <a:pt x="71957" y="34025"/>
                </a:lnTo>
                <a:lnTo>
                  <a:pt x="73619" y="36573"/>
                </a:lnTo>
                <a:lnTo>
                  <a:pt x="75718" y="39264"/>
                </a:lnTo>
                <a:lnTo>
                  <a:pt x="77119" y="43042"/>
                </a:lnTo>
                <a:lnTo>
                  <a:pt x="78052" y="47545"/>
                </a:lnTo>
                <a:lnTo>
                  <a:pt x="78674" y="52532"/>
                </a:lnTo>
                <a:lnTo>
                  <a:pt x="80081" y="58833"/>
                </a:lnTo>
                <a:lnTo>
                  <a:pt x="82012" y="66010"/>
                </a:lnTo>
                <a:lnTo>
                  <a:pt x="86802" y="81922"/>
                </a:lnTo>
                <a:lnTo>
                  <a:pt x="92238" y="98916"/>
                </a:lnTo>
                <a:lnTo>
                  <a:pt x="95077" y="106623"/>
                </a:lnTo>
                <a:lnTo>
                  <a:pt x="97962" y="113745"/>
                </a:lnTo>
                <a:lnTo>
                  <a:pt x="106708" y="1339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1" name="SMARTInkAnnotation731"/>
          <p:cNvSpPr/>
          <p:nvPr/>
        </p:nvSpPr>
        <p:spPr>
          <a:xfrm>
            <a:off x="1032677" y="174459"/>
            <a:ext cx="1083610" cy="718511"/>
          </a:xfrm>
          <a:custGeom>
            <a:avLst/>
            <a:gdLst/>
            <a:ahLst/>
            <a:cxnLst/>
            <a:rect l="0" t="0" r="0" b="0"/>
            <a:pathLst>
              <a:path w="1083610" h="718511">
                <a:moveTo>
                  <a:pt x="56745" y="718510"/>
                </a:moveTo>
                <a:lnTo>
                  <a:pt x="64433" y="710821"/>
                </a:lnTo>
                <a:lnTo>
                  <a:pt x="67769" y="710132"/>
                </a:lnTo>
                <a:lnTo>
                  <a:pt x="87962" y="708660"/>
                </a:lnTo>
                <a:lnTo>
                  <a:pt x="116467" y="697161"/>
                </a:lnTo>
                <a:lnTo>
                  <a:pt x="147255" y="684674"/>
                </a:lnTo>
                <a:lnTo>
                  <a:pt x="174182" y="670671"/>
                </a:lnTo>
                <a:lnTo>
                  <a:pt x="205863" y="659797"/>
                </a:lnTo>
                <a:lnTo>
                  <a:pt x="235535" y="649299"/>
                </a:lnTo>
                <a:lnTo>
                  <a:pt x="257585" y="639463"/>
                </a:lnTo>
                <a:lnTo>
                  <a:pt x="283260" y="631123"/>
                </a:lnTo>
                <a:lnTo>
                  <a:pt x="310215" y="623116"/>
                </a:lnTo>
                <a:lnTo>
                  <a:pt x="335424" y="612943"/>
                </a:lnTo>
                <a:lnTo>
                  <a:pt x="376670" y="596060"/>
                </a:lnTo>
                <a:lnTo>
                  <a:pt x="405639" y="587028"/>
                </a:lnTo>
                <a:lnTo>
                  <a:pt x="435051" y="578714"/>
                </a:lnTo>
                <a:lnTo>
                  <a:pt x="464660" y="568404"/>
                </a:lnTo>
                <a:lnTo>
                  <a:pt x="494355" y="554562"/>
                </a:lnTo>
                <a:lnTo>
                  <a:pt x="524090" y="539480"/>
                </a:lnTo>
                <a:lnTo>
                  <a:pt x="553842" y="526162"/>
                </a:lnTo>
                <a:lnTo>
                  <a:pt x="598482" y="507508"/>
                </a:lnTo>
                <a:lnTo>
                  <a:pt x="630892" y="492770"/>
                </a:lnTo>
                <a:lnTo>
                  <a:pt x="664148" y="477290"/>
                </a:lnTo>
                <a:lnTo>
                  <a:pt x="695465" y="463796"/>
                </a:lnTo>
                <a:lnTo>
                  <a:pt x="725920" y="448538"/>
                </a:lnTo>
                <a:lnTo>
                  <a:pt x="755992" y="432827"/>
                </a:lnTo>
                <a:lnTo>
                  <a:pt x="785894" y="419230"/>
                </a:lnTo>
                <a:lnTo>
                  <a:pt x="813074" y="403926"/>
                </a:lnTo>
                <a:lnTo>
                  <a:pt x="839375" y="387203"/>
                </a:lnTo>
                <a:lnTo>
                  <a:pt x="867601" y="369848"/>
                </a:lnTo>
                <a:lnTo>
                  <a:pt x="894037" y="352213"/>
                </a:lnTo>
                <a:lnTo>
                  <a:pt x="918023" y="334453"/>
                </a:lnTo>
                <a:lnTo>
                  <a:pt x="949253" y="307720"/>
                </a:lnTo>
                <a:lnTo>
                  <a:pt x="971668" y="289874"/>
                </a:lnTo>
                <a:lnTo>
                  <a:pt x="989567" y="272021"/>
                </a:lnTo>
                <a:lnTo>
                  <a:pt x="1005129" y="254164"/>
                </a:lnTo>
                <a:lnTo>
                  <a:pt x="1021968" y="236306"/>
                </a:lnTo>
                <a:lnTo>
                  <a:pt x="1034082" y="218447"/>
                </a:lnTo>
                <a:lnTo>
                  <a:pt x="1043765" y="200588"/>
                </a:lnTo>
                <a:lnTo>
                  <a:pt x="1059381" y="174791"/>
                </a:lnTo>
                <a:lnTo>
                  <a:pt x="1070733" y="153146"/>
                </a:lnTo>
                <a:lnTo>
                  <a:pt x="1077252" y="136839"/>
                </a:lnTo>
                <a:lnTo>
                  <a:pt x="1080811" y="119669"/>
                </a:lnTo>
                <a:lnTo>
                  <a:pt x="1082393" y="103108"/>
                </a:lnTo>
                <a:lnTo>
                  <a:pt x="1083284" y="82628"/>
                </a:lnTo>
                <a:lnTo>
                  <a:pt x="1083585" y="57931"/>
                </a:lnTo>
                <a:lnTo>
                  <a:pt x="1083609" y="51905"/>
                </a:lnTo>
                <a:lnTo>
                  <a:pt x="1082634" y="46895"/>
                </a:lnTo>
                <a:lnTo>
                  <a:pt x="1078904" y="38684"/>
                </a:lnTo>
                <a:lnTo>
                  <a:pt x="1066485" y="23742"/>
                </a:lnTo>
                <a:lnTo>
                  <a:pt x="1050238" y="11488"/>
                </a:lnTo>
                <a:lnTo>
                  <a:pt x="1038709" y="7403"/>
                </a:lnTo>
                <a:lnTo>
                  <a:pt x="1010398" y="40"/>
                </a:lnTo>
                <a:lnTo>
                  <a:pt x="990905" y="0"/>
                </a:lnTo>
                <a:lnTo>
                  <a:pt x="957619" y="2909"/>
                </a:lnTo>
                <a:lnTo>
                  <a:pt x="933383" y="4582"/>
                </a:lnTo>
                <a:lnTo>
                  <a:pt x="906075" y="8633"/>
                </a:lnTo>
                <a:lnTo>
                  <a:pt x="877402" y="11095"/>
                </a:lnTo>
                <a:lnTo>
                  <a:pt x="848122" y="14173"/>
                </a:lnTo>
                <a:lnTo>
                  <a:pt x="818572" y="22156"/>
                </a:lnTo>
                <a:lnTo>
                  <a:pt x="788902" y="29673"/>
                </a:lnTo>
                <a:lnTo>
                  <a:pt x="758187" y="37313"/>
                </a:lnTo>
                <a:lnTo>
                  <a:pt x="724692" y="47323"/>
                </a:lnTo>
                <a:lnTo>
                  <a:pt x="634294" y="75772"/>
                </a:lnTo>
                <a:lnTo>
                  <a:pt x="614418" y="81658"/>
                </a:lnTo>
                <a:lnTo>
                  <a:pt x="595215" y="88559"/>
                </a:lnTo>
                <a:lnTo>
                  <a:pt x="576459" y="96136"/>
                </a:lnTo>
                <a:lnTo>
                  <a:pt x="558002" y="104164"/>
                </a:lnTo>
                <a:lnTo>
                  <a:pt x="539745" y="111501"/>
                </a:lnTo>
                <a:lnTo>
                  <a:pt x="503583" y="124944"/>
                </a:lnTo>
                <a:lnTo>
                  <a:pt x="485606" y="133291"/>
                </a:lnTo>
                <a:lnTo>
                  <a:pt x="467668" y="142825"/>
                </a:lnTo>
                <a:lnTo>
                  <a:pt x="449756" y="153150"/>
                </a:lnTo>
                <a:lnTo>
                  <a:pt x="413979" y="172559"/>
                </a:lnTo>
                <a:lnTo>
                  <a:pt x="396104" y="181902"/>
                </a:lnTo>
                <a:lnTo>
                  <a:pt x="363014" y="202866"/>
                </a:lnTo>
                <a:lnTo>
                  <a:pt x="347244" y="214013"/>
                </a:lnTo>
                <a:lnTo>
                  <a:pt x="316494" y="236982"/>
                </a:lnTo>
                <a:lnTo>
                  <a:pt x="256330" y="284065"/>
                </a:lnTo>
                <a:lnTo>
                  <a:pt x="242388" y="296919"/>
                </a:lnTo>
                <a:lnTo>
                  <a:pt x="229124" y="310449"/>
                </a:lnTo>
                <a:lnTo>
                  <a:pt x="216313" y="324430"/>
                </a:lnTo>
                <a:lnTo>
                  <a:pt x="202811" y="337720"/>
                </a:lnTo>
                <a:lnTo>
                  <a:pt x="188849" y="350548"/>
                </a:lnTo>
                <a:lnTo>
                  <a:pt x="174580" y="363069"/>
                </a:lnTo>
                <a:lnTo>
                  <a:pt x="161098" y="376377"/>
                </a:lnTo>
                <a:lnTo>
                  <a:pt x="148142" y="390211"/>
                </a:lnTo>
                <a:lnTo>
                  <a:pt x="135536" y="404394"/>
                </a:lnTo>
                <a:lnTo>
                  <a:pt x="110945" y="430736"/>
                </a:lnTo>
                <a:lnTo>
                  <a:pt x="62821" y="479985"/>
                </a:lnTo>
                <a:lnTo>
                  <a:pt x="31756" y="511244"/>
                </a:lnTo>
                <a:lnTo>
                  <a:pt x="18188" y="530150"/>
                </a:lnTo>
                <a:lnTo>
                  <a:pt x="4972" y="552236"/>
                </a:lnTo>
                <a:lnTo>
                  <a:pt x="1394" y="557059"/>
                </a:lnTo>
                <a:lnTo>
                  <a:pt x="0" y="561266"/>
                </a:lnTo>
                <a:lnTo>
                  <a:pt x="63" y="565064"/>
                </a:lnTo>
                <a:lnTo>
                  <a:pt x="1098" y="568587"/>
                </a:lnTo>
                <a:lnTo>
                  <a:pt x="3772" y="571929"/>
                </a:lnTo>
                <a:lnTo>
                  <a:pt x="12034" y="578287"/>
                </a:lnTo>
                <a:lnTo>
                  <a:pt x="37324" y="587445"/>
                </a:lnTo>
                <a:lnTo>
                  <a:pt x="69952" y="596442"/>
                </a:lnTo>
                <a:lnTo>
                  <a:pt x="104755" y="605392"/>
                </a:lnTo>
                <a:lnTo>
                  <a:pt x="125708" y="608704"/>
                </a:lnTo>
                <a:lnTo>
                  <a:pt x="154971" y="6113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2" name="SMARTInkAnnotation732"/>
          <p:cNvSpPr/>
          <p:nvPr/>
        </p:nvSpPr>
        <p:spPr>
          <a:xfrm>
            <a:off x="6958145" y="768062"/>
            <a:ext cx="198398" cy="377712"/>
          </a:xfrm>
          <a:custGeom>
            <a:avLst/>
            <a:gdLst/>
            <a:ahLst/>
            <a:cxnLst/>
            <a:rect l="0" t="0" r="0" b="0"/>
            <a:pathLst>
              <a:path w="198398" h="377712">
                <a:moveTo>
                  <a:pt x="149886" y="8821"/>
                </a:moveTo>
                <a:lnTo>
                  <a:pt x="141324" y="259"/>
                </a:lnTo>
                <a:lnTo>
                  <a:pt x="136325" y="0"/>
                </a:lnTo>
                <a:lnTo>
                  <a:pt x="133900" y="956"/>
                </a:lnTo>
                <a:lnTo>
                  <a:pt x="128560" y="4664"/>
                </a:lnTo>
                <a:lnTo>
                  <a:pt x="124754" y="8034"/>
                </a:lnTo>
                <a:lnTo>
                  <a:pt x="115235" y="17070"/>
                </a:lnTo>
                <a:lnTo>
                  <a:pt x="81258" y="50694"/>
                </a:lnTo>
                <a:lnTo>
                  <a:pt x="75361" y="57572"/>
                </a:lnTo>
                <a:lnTo>
                  <a:pt x="69445" y="65135"/>
                </a:lnTo>
                <a:lnTo>
                  <a:pt x="63516" y="73152"/>
                </a:lnTo>
                <a:lnTo>
                  <a:pt x="51637" y="89999"/>
                </a:lnTo>
                <a:lnTo>
                  <a:pt x="27843" y="125067"/>
                </a:lnTo>
                <a:lnTo>
                  <a:pt x="22883" y="133943"/>
                </a:lnTo>
                <a:lnTo>
                  <a:pt x="18585" y="142837"/>
                </a:lnTo>
                <a:lnTo>
                  <a:pt x="11163" y="159665"/>
                </a:lnTo>
                <a:lnTo>
                  <a:pt x="4557" y="173759"/>
                </a:lnTo>
                <a:lnTo>
                  <a:pt x="959" y="183991"/>
                </a:lnTo>
                <a:lnTo>
                  <a:pt x="0" y="188109"/>
                </a:lnTo>
                <a:lnTo>
                  <a:pt x="353" y="191846"/>
                </a:lnTo>
                <a:lnTo>
                  <a:pt x="1580" y="195330"/>
                </a:lnTo>
                <a:lnTo>
                  <a:pt x="3391" y="198644"/>
                </a:lnTo>
                <a:lnTo>
                  <a:pt x="6582" y="200854"/>
                </a:lnTo>
                <a:lnTo>
                  <a:pt x="10694" y="202328"/>
                </a:lnTo>
                <a:lnTo>
                  <a:pt x="15419" y="203310"/>
                </a:lnTo>
                <a:lnTo>
                  <a:pt x="21546" y="203965"/>
                </a:lnTo>
                <a:lnTo>
                  <a:pt x="28608" y="204401"/>
                </a:lnTo>
                <a:lnTo>
                  <a:pt x="43399" y="204886"/>
                </a:lnTo>
                <a:lnTo>
                  <a:pt x="56587" y="205102"/>
                </a:lnTo>
                <a:lnTo>
                  <a:pt x="63874" y="204167"/>
                </a:lnTo>
                <a:lnTo>
                  <a:pt x="71709" y="202551"/>
                </a:lnTo>
                <a:lnTo>
                  <a:pt x="79909" y="200482"/>
                </a:lnTo>
                <a:lnTo>
                  <a:pt x="88351" y="199103"/>
                </a:lnTo>
                <a:lnTo>
                  <a:pt x="96957" y="198183"/>
                </a:lnTo>
                <a:lnTo>
                  <a:pt x="105670" y="197570"/>
                </a:lnTo>
                <a:lnTo>
                  <a:pt x="113464" y="197162"/>
                </a:lnTo>
                <a:lnTo>
                  <a:pt x="127414" y="196708"/>
                </a:lnTo>
                <a:lnTo>
                  <a:pt x="146424" y="196452"/>
                </a:lnTo>
                <a:lnTo>
                  <a:pt x="152539" y="197408"/>
                </a:lnTo>
                <a:lnTo>
                  <a:pt x="158600" y="199038"/>
                </a:lnTo>
                <a:lnTo>
                  <a:pt x="164625" y="201117"/>
                </a:lnTo>
                <a:lnTo>
                  <a:pt x="169634" y="203494"/>
                </a:lnTo>
                <a:lnTo>
                  <a:pt x="173965" y="206072"/>
                </a:lnTo>
                <a:lnTo>
                  <a:pt x="177845" y="208783"/>
                </a:lnTo>
                <a:lnTo>
                  <a:pt x="181423" y="212574"/>
                </a:lnTo>
                <a:lnTo>
                  <a:pt x="184801" y="217086"/>
                </a:lnTo>
                <a:lnTo>
                  <a:pt x="188045" y="222078"/>
                </a:lnTo>
                <a:lnTo>
                  <a:pt x="191201" y="227391"/>
                </a:lnTo>
                <a:lnTo>
                  <a:pt x="197352" y="238586"/>
                </a:lnTo>
                <a:lnTo>
                  <a:pt x="198397" y="245341"/>
                </a:lnTo>
                <a:lnTo>
                  <a:pt x="198102" y="252821"/>
                </a:lnTo>
                <a:lnTo>
                  <a:pt x="196912" y="260785"/>
                </a:lnTo>
                <a:lnTo>
                  <a:pt x="196120" y="270062"/>
                </a:lnTo>
                <a:lnTo>
                  <a:pt x="195591" y="280216"/>
                </a:lnTo>
                <a:lnTo>
                  <a:pt x="195239" y="290954"/>
                </a:lnTo>
                <a:lnTo>
                  <a:pt x="194012" y="301089"/>
                </a:lnTo>
                <a:lnTo>
                  <a:pt x="192201" y="310823"/>
                </a:lnTo>
                <a:lnTo>
                  <a:pt x="190002" y="320288"/>
                </a:lnTo>
                <a:lnTo>
                  <a:pt x="186552" y="328583"/>
                </a:lnTo>
                <a:lnTo>
                  <a:pt x="182267" y="336097"/>
                </a:lnTo>
                <a:lnTo>
                  <a:pt x="177427" y="343091"/>
                </a:lnTo>
                <a:lnTo>
                  <a:pt x="173207" y="349738"/>
                </a:lnTo>
                <a:lnTo>
                  <a:pt x="169402" y="356153"/>
                </a:lnTo>
                <a:lnTo>
                  <a:pt x="163521" y="367581"/>
                </a:lnTo>
                <a:lnTo>
                  <a:pt x="160210" y="377609"/>
                </a:lnTo>
                <a:lnTo>
                  <a:pt x="159745" y="377711"/>
                </a:lnTo>
                <a:lnTo>
                  <a:pt x="158816" y="3749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3" name="SMARTInkAnnotation733"/>
          <p:cNvSpPr/>
          <p:nvPr/>
        </p:nvSpPr>
        <p:spPr>
          <a:xfrm>
            <a:off x="7206258" y="859430"/>
            <a:ext cx="178595" cy="171077"/>
          </a:xfrm>
          <a:custGeom>
            <a:avLst/>
            <a:gdLst/>
            <a:ahLst/>
            <a:cxnLst/>
            <a:rect l="0" t="0" r="0" b="0"/>
            <a:pathLst>
              <a:path w="178595" h="171077">
                <a:moveTo>
                  <a:pt x="0" y="158554"/>
                </a:moveTo>
                <a:lnTo>
                  <a:pt x="12429" y="158554"/>
                </a:lnTo>
                <a:lnTo>
                  <a:pt x="16223" y="157562"/>
                </a:lnTo>
                <a:lnTo>
                  <a:pt x="20737" y="155909"/>
                </a:lnTo>
                <a:lnTo>
                  <a:pt x="25731" y="153814"/>
                </a:lnTo>
                <a:lnTo>
                  <a:pt x="31044" y="150433"/>
                </a:lnTo>
                <a:lnTo>
                  <a:pt x="36570" y="146195"/>
                </a:lnTo>
                <a:lnTo>
                  <a:pt x="42240" y="141385"/>
                </a:lnTo>
                <a:lnTo>
                  <a:pt x="48004" y="136194"/>
                </a:lnTo>
                <a:lnTo>
                  <a:pt x="59699" y="125135"/>
                </a:lnTo>
                <a:lnTo>
                  <a:pt x="66589" y="119407"/>
                </a:lnTo>
                <a:lnTo>
                  <a:pt x="74158" y="113605"/>
                </a:lnTo>
                <a:lnTo>
                  <a:pt x="82181" y="107752"/>
                </a:lnTo>
                <a:lnTo>
                  <a:pt x="90506" y="100874"/>
                </a:lnTo>
                <a:lnTo>
                  <a:pt x="99032" y="93312"/>
                </a:lnTo>
                <a:lnTo>
                  <a:pt x="115452" y="77964"/>
                </a:lnTo>
                <a:lnTo>
                  <a:pt x="129364" y="64528"/>
                </a:lnTo>
                <a:lnTo>
                  <a:pt x="134860" y="58167"/>
                </a:lnTo>
                <a:lnTo>
                  <a:pt x="139516" y="51942"/>
                </a:lnTo>
                <a:lnTo>
                  <a:pt x="143612" y="45808"/>
                </a:lnTo>
                <a:lnTo>
                  <a:pt x="147335" y="40726"/>
                </a:lnTo>
                <a:lnTo>
                  <a:pt x="150809" y="36346"/>
                </a:lnTo>
                <a:lnTo>
                  <a:pt x="154117" y="32433"/>
                </a:lnTo>
                <a:lnTo>
                  <a:pt x="156324" y="27841"/>
                </a:lnTo>
                <a:lnTo>
                  <a:pt x="157793" y="22795"/>
                </a:lnTo>
                <a:lnTo>
                  <a:pt x="158774" y="17447"/>
                </a:lnTo>
                <a:lnTo>
                  <a:pt x="158435" y="12889"/>
                </a:lnTo>
                <a:lnTo>
                  <a:pt x="157217" y="8858"/>
                </a:lnTo>
                <a:lnTo>
                  <a:pt x="155413" y="5179"/>
                </a:lnTo>
                <a:lnTo>
                  <a:pt x="153218" y="2726"/>
                </a:lnTo>
                <a:lnTo>
                  <a:pt x="150763" y="1091"/>
                </a:lnTo>
                <a:lnTo>
                  <a:pt x="148133" y="0"/>
                </a:lnTo>
                <a:lnTo>
                  <a:pt x="144396" y="266"/>
                </a:lnTo>
                <a:lnTo>
                  <a:pt x="139920" y="1435"/>
                </a:lnTo>
                <a:lnTo>
                  <a:pt x="134951" y="3207"/>
                </a:lnTo>
                <a:lnTo>
                  <a:pt x="129655" y="5380"/>
                </a:lnTo>
                <a:lnTo>
                  <a:pt x="124140" y="7821"/>
                </a:lnTo>
                <a:lnTo>
                  <a:pt x="112720" y="13179"/>
                </a:lnTo>
                <a:lnTo>
                  <a:pt x="101029" y="18868"/>
                </a:lnTo>
                <a:lnTo>
                  <a:pt x="96127" y="23758"/>
                </a:lnTo>
                <a:lnTo>
                  <a:pt x="91866" y="29995"/>
                </a:lnTo>
                <a:lnTo>
                  <a:pt x="84485" y="43870"/>
                </a:lnTo>
                <a:lnTo>
                  <a:pt x="77897" y="56651"/>
                </a:lnTo>
                <a:lnTo>
                  <a:pt x="74752" y="63830"/>
                </a:lnTo>
                <a:lnTo>
                  <a:pt x="71662" y="71592"/>
                </a:lnTo>
                <a:lnTo>
                  <a:pt x="65584" y="88155"/>
                </a:lnTo>
                <a:lnTo>
                  <a:pt x="59575" y="105437"/>
                </a:lnTo>
                <a:lnTo>
                  <a:pt x="57576" y="113221"/>
                </a:lnTo>
                <a:lnTo>
                  <a:pt x="56243" y="120395"/>
                </a:lnTo>
                <a:lnTo>
                  <a:pt x="55355" y="127162"/>
                </a:lnTo>
                <a:lnTo>
                  <a:pt x="55755" y="133657"/>
                </a:lnTo>
                <a:lnTo>
                  <a:pt x="57013" y="139972"/>
                </a:lnTo>
                <a:lnTo>
                  <a:pt x="58845" y="146166"/>
                </a:lnTo>
                <a:lnTo>
                  <a:pt x="61058" y="151288"/>
                </a:lnTo>
                <a:lnTo>
                  <a:pt x="63525" y="155694"/>
                </a:lnTo>
                <a:lnTo>
                  <a:pt x="66162" y="159624"/>
                </a:lnTo>
                <a:lnTo>
                  <a:pt x="69905" y="163236"/>
                </a:lnTo>
                <a:lnTo>
                  <a:pt x="74385" y="166637"/>
                </a:lnTo>
                <a:lnTo>
                  <a:pt x="79355" y="169896"/>
                </a:lnTo>
                <a:lnTo>
                  <a:pt x="85645" y="171076"/>
                </a:lnTo>
                <a:lnTo>
                  <a:pt x="92816" y="170871"/>
                </a:lnTo>
                <a:lnTo>
                  <a:pt x="100573" y="169742"/>
                </a:lnTo>
                <a:lnTo>
                  <a:pt x="108720" y="167005"/>
                </a:lnTo>
                <a:lnTo>
                  <a:pt x="117128" y="163196"/>
                </a:lnTo>
                <a:lnTo>
                  <a:pt x="125711" y="158672"/>
                </a:lnTo>
                <a:lnTo>
                  <a:pt x="133416" y="153672"/>
                </a:lnTo>
                <a:lnTo>
                  <a:pt x="140538" y="148354"/>
                </a:lnTo>
                <a:lnTo>
                  <a:pt x="147270" y="142824"/>
                </a:lnTo>
                <a:lnTo>
                  <a:pt x="153742" y="138146"/>
                </a:lnTo>
                <a:lnTo>
                  <a:pt x="160041" y="134035"/>
                </a:lnTo>
                <a:lnTo>
                  <a:pt x="178594" y="1228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4" name="SMARTInkAnnotation734"/>
          <p:cNvSpPr/>
          <p:nvPr/>
        </p:nvSpPr>
        <p:spPr>
          <a:xfrm>
            <a:off x="7447879" y="777451"/>
            <a:ext cx="490614" cy="229804"/>
          </a:xfrm>
          <a:custGeom>
            <a:avLst/>
            <a:gdLst/>
            <a:ahLst/>
            <a:cxnLst/>
            <a:rect l="0" t="0" r="0" b="0"/>
            <a:pathLst>
              <a:path w="490614" h="229804">
                <a:moveTo>
                  <a:pt x="53059" y="70869"/>
                </a:moveTo>
                <a:lnTo>
                  <a:pt x="48318" y="75610"/>
                </a:lnTo>
                <a:lnTo>
                  <a:pt x="45929" y="77006"/>
                </a:lnTo>
                <a:lnTo>
                  <a:pt x="40630" y="78558"/>
                </a:lnTo>
                <a:lnTo>
                  <a:pt x="38819" y="79964"/>
                </a:lnTo>
                <a:lnTo>
                  <a:pt x="37612" y="81893"/>
                </a:lnTo>
                <a:lnTo>
                  <a:pt x="35279" y="87675"/>
                </a:lnTo>
                <a:lnTo>
                  <a:pt x="30935" y="96859"/>
                </a:lnTo>
                <a:lnTo>
                  <a:pt x="5399" y="148317"/>
                </a:lnTo>
                <a:lnTo>
                  <a:pt x="3427" y="154251"/>
                </a:lnTo>
                <a:lnTo>
                  <a:pt x="2112" y="160191"/>
                </a:lnTo>
                <a:lnTo>
                  <a:pt x="1234" y="166136"/>
                </a:lnTo>
                <a:lnTo>
                  <a:pt x="650" y="171091"/>
                </a:lnTo>
                <a:lnTo>
                  <a:pt x="259" y="175387"/>
                </a:lnTo>
                <a:lnTo>
                  <a:pt x="0" y="179243"/>
                </a:lnTo>
                <a:lnTo>
                  <a:pt x="819" y="183798"/>
                </a:lnTo>
                <a:lnTo>
                  <a:pt x="2357" y="188819"/>
                </a:lnTo>
                <a:lnTo>
                  <a:pt x="4375" y="194151"/>
                </a:lnTo>
                <a:lnTo>
                  <a:pt x="6712" y="198698"/>
                </a:lnTo>
                <a:lnTo>
                  <a:pt x="9262" y="202721"/>
                </a:lnTo>
                <a:lnTo>
                  <a:pt x="14742" y="209837"/>
                </a:lnTo>
                <a:lnTo>
                  <a:pt x="20485" y="216307"/>
                </a:lnTo>
                <a:lnTo>
                  <a:pt x="28989" y="222490"/>
                </a:lnTo>
                <a:lnTo>
                  <a:pt x="38393" y="227553"/>
                </a:lnTo>
                <a:lnTo>
                  <a:pt x="45878" y="229803"/>
                </a:lnTo>
                <a:lnTo>
                  <a:pt x="50256" y="229411"/>
                </a:lnTo>
                <a:lnTo>
                  <a:pt x="60412" y="226330"/>
                </a:lnTo>
                <a:lnTo>
                  <a:pt x="71540" y="221653"/>
                </a:lnTo>
                <a:lnTo>
                  <a:pt x="83101" y="216267"/>
                </a:lnTo>
                <a:lnTo>
                  <a:pt x="94853" y="210566"/>
                </a:lnTo>
                <a:lnTo>
                  <a:pt x="100766" y="206664"/>
                </a:lnTo>
                <a:lnTo>
                  <a:pt x="106691" y="202079"/>
                </a:lnTo>
                <a:lnTo>
                  <a:pt x="112626" y="197038"/>
                </a:lnTo>
                <a:lnTo>
                  <a:pt x="117575" y="192685"/>
                </a:lnTo>
                <a:lnTo>
                  <a:pt x="125719" y="185202"/>
                </a:lnTo>
                <a:lnTo>
                  <a:pt x="129280" y="180826"/>
                </a:lnTo>
                <a:lnTo>
                  <a:pt x="132647" y="175923"/>
                </a:lnTo>
                <a:lnTo>
                  <a:pt x="135882" y="170671"/>
                </a:lnTo>
                <a:lnTo>
                  <a:pt x="138040" y="165185"/>
                </a:lnTo>
                <a:lnTo>
                  <a:pt x="139479" y="159543"/>
                </a:lnTo>
                <a:lnTo>
                  <a:pt x="140438" y="153798"/>
                </a:lnTo>
                <a:lnTo>
                  <a:pt x="141076" y="147983"/>
                </a:lnTo>
                <a:lnTo>
                  <a:pt x="141503" y="142122"/>
                </a:lnTo>
                <a:lnTo>
                  <a:pt x="141976" y="131311"/>
                </a:lnTo>
                <a:lnTo>
                  <a:pt x="142187" y="123198"/>
                </a:lnTo>
                <a:lnTo>
                  <a:pt x="141251" y="120638"/>
                </a:lnTo>
                <a:lnTo>
                  <a:pt x="139634" y="118931"/>
                </a:lnTo>
                <a:lnTo>
                  <a:pt x="133533" y="115577"/>
                </a:lnTo>
                <a:lnTo>
                  <a:pt x="138197" y="120276"/>
                </a:lnTo>
                <a:lnTo>
                  <a:pt x="139583" y="122658"/>
                </a:lnTo>
                <a:lnTo>
                  <a:pt x="141123" y="127952"/>
                </a:lnTo>
                <a:lnTo>
                  <a:pt x="144453" y="133612"/>
                </a:lnTo>
                <a:lnTo>
                  <a:pt x="149241" y="140427"/>
                </a:lnTo>
                <a:lnTo>
                  <a:pt x="151907" y="145022"/>
                </a:lnTo>
                <a:lnTo>
                  <a:pt x="154676" y="150070"/>
                </a:lnTo>
                <a:lnTo>
                  <a:pt x="158506" y="154428"/>
                </a:lnTo>
                <a:lnTo>
                  <a:pt x="163044" y="158325"/>
                </a:lnTo>
                <a:lnTo>
                  <a:pt x="168055" y="161915"/>
                </a:lnTo>
                <a:lnTo>
                  <a:pt x="171394" y="165301"/>
                </a:lnTo>
                <a:lnTo>
                  <a:pt x="173620" y="168550"/>
                </a:lnTo>
                <a:lnTo>
                  <a:pt x="175105" y="171709"/>
                </a:lnTo>
                <a:lnTo>
                  <a:pt x="178079" y="174806"/>
                </a:lnTo>
                <a:lnTo>
                  <a:pt x="186674" y="180894"/>
                </a:lnTo>
                <a:lnTo>
                  <a:pt x="195096" y="186750"/>
                </a:lnTo>
                <a:lnTo>
                  <a:pt x="202640" y="193787"/>
                </a:lnTo>
                <a:lnTo>
                  <a:pt x="204424" y="195470"/>
                </a:lnTo>
                <a:lnTo>
                  <a:pt x="204733" y="191022"/>
                </a:lnTo>
                <a:lnTo>
                  <a:pt x="205768" y="188674"/>
                </a:lnTo>
                <a:lnTo>
                  <a:pt x="209564" y="183420"/>
                </a:lnTo>
                <a:lnTo>
                  <a:pt x="210974" y="179637"/>
                </a:lnTo>
                <a:lnTo>
                  <a:pt x="211914" y="175131"/>
                </a:lnTo>
                <a:lnTo>
                  <a:pt x="212539" y="170143"/>
                </a:lnTo>
                <a:lnTo>
                  <a:pt x="212957" y="164833"/>
                </a:lnTo>
                <a:lnTo>
                  <a:pt x="213236" y="159308"/>
                </a:lnTo>
                <a:lnTo>
                  <a:pt x="213422" y="153641"/>
                </a:lnTo>
                <a:lnTo>
                  <a:pt x="214538" y="147879"/>
                </a:lnTo>
                <a:lnTo>
                  <a:pt x="216274" y="142053"/>
                </a:lnTo>
                <a:lnTo>
                  <a:pt x="218424" y="136184"/>
                </a:lnTo>
                <a:lnTo>
                  <a:pt x="219856" y="131280"/>
                </a:lnTo>
                <a:lnTo>
                  <a:pt x="220811" y="127018"/>
                </a:lnTo>
                <a:lnTo>
                  <a:pt x="221449" y="123185"/>
                </a:lnTo>
                <a:lnTo>
                  <a:pt x="224802" y="116279"/>
                </a:lnTo>
                <a:lnTo>
                  <a:pt x="227085" y="113049"/>
                </a:lnTo>
                <a:lnTo>
                  <a:pt x="229623" y="106814"/>
                </a:lnTo>
                <a:lnTo>
                  <a:pt x="230299" y="103762"/>
                </a:lnTo>
                <a:lnTo>
                  <a:pt x="231743" y="101727"/>
                </a:lnTo>
                <a:lnTo>
                  <a:pt x="233697" y="100371"/>
                </a:lnTo>
                <a:lnTo>
                  <a:pt x="240178" y="97817"/>
                </a:lnTo>
                <a:lnTo>
                  <a:pt x="240463" y="102446"/>
                </a:lnTo>
                <a:lnTo>
                  <a:pt x="241494" y="103827"/>
                </a:lnTo>
                <a:lnTo>
                  <a:pt x="243175" y="104747"/>
                </a:lnTo>
                <a:lnTo>
                  <a:pt x="248259" y="106224"/>
                </a:lnTo>
                <a:lnTo>
                  <a:pt x="253881" y="111221"/>
                </a:lnTo>
                <a:lnTo>
                  <a:pt x="256393" y="112653"/>
                </a:lnTo>
                <a:lnTo>
                  <a:pt x="261830" y="114245"/>
                </a:lnTo>
                <a:lnTo>
                  <a:pt x="275210" y="115140"/>
                </a:lnTo>
                <a:lnTo>
                  <a:pt x="290380" y="115443"/>
                </a:lnTo>
                <a:lnTo>
                  <a:pt x="322653" y="115515"/>
                </a:lnTo>
                <a:lnTo>
                  <a:pt x="331959" y="112871"/>
                </a:lnTo>
                <a:lnTo>
                  <a:pt x="341718" y="108388"/>
                </a:lnTo>
                <a:lnTo>
                  <a:pt x="349361" y="103089"/>
                </a:lnTo>
                <a:lnTo>
                  <a:pt x="356066" y="97426"/>
                </a:lnTo>
                <a:lnTo>
                  <a:pt x="363346" y="90610"/>
                </a:lnTo>
                <a:lnTo>
                  <a:pt x="373196" y="80966"/>
                </a:lnTo>
                <a:lnTo>
                  <a:pt x="377608" y="75616"/>
                </a:lnTo>
                <a:lnTo>
                  <a:pt x="381542" y="70065"/>
                </a:lnTo>
                <a:lnTo>
                  <a:pt x="385157" y="64380"/>
                </a:lnTo>
                <a:lnTo>
                  <a:pt x="388558" y="58606"/>
                </a:lnTo>
                <a:lnTo>
                  <a:pt x="391819" y="52772"/>
                </a:lnTo>
                <a:lnTo>
                  <a:pt x="394984" y="46898"/>
                </a:lnTo>
                <a:lnTo>
                  <a:pt x="397096" y="40998"/>
                </a:lnTo>
                <a:lnTo>
                  <a:pt x="398502" y="35080"/>
                </a:lnTo>
                <a:lnTo>
                  <a:pt x="399440" y="29150"/>
                </a:lnTo>
                <a:lnTo>
                  <a:pt x="400065" y="24205"/>
                </a:lnTo>
                <a:lnTo>
                  <a:pt x="400482" y="19916"/>
                </a:lnTo>
                <a:lnTo>
                  <a:pt x="400761" y="16065"/>
                </a:lnTo>
                <a:lnTo>
                  <a:pt x="401069" y="9139"/>
                </a:lnTo>
                <a:lnTo>
                  <a:pt x="401268" y="1349"/>
                </a:lnTo>
                <a:lnTo>
                  <a:pt x="400292" y="710"/>
                </a:lnTo>
                <a:lnTo>
                  <a:pt x="396562" y="0"/>
                </a:lnTo>
                <a:lnTo>
                  <a:pt x="394177" y="803"/>
                </a:lnTo>
                <a:lnTo>
                  <a:pt x="388883" y="4341"/>
                </a:lnTo>
                <a:lnTo>
                  <a:pt x="386082" y="7665"/>
                </a:lnTo>
                <a:lnTo>
                  <a:pt x="383223" y="11866"/>
                </a:lnTo>
                <a:lnTo>
                  <a:pt x="380324" y="16651"/>
                </a:lnTo>
                <a:lnTo>
                  <a:pt x="377400" y="21825"/>
                </a:lnTo>
                <a:lnTo>
                  <a:pt x="371504" y="32866"/>
                </a:lnTo>
                <a:lnTo>
                  <a:pt x="368544" y="39581"/>
                </a:lnTo>
                <a:lnTo>
                  <a:pt x="365577" y="47034"/>
                </a:lnTo>
                <a:lnTo>
                  <a:pt x="359635" y="63252"/>
                </a:lnTo>
                <a:lnTo>
                  <a:pt x="353687" y="80382"/>
                </a:lnTo>
                <a:lnTo>
                  <a:pt x="351704" y="89118"/>
                </a:lnTo>
                <a:lnTo>
                  <a:pt x="350382" y="97918"/>
                </a:lnTo>
                <a:lnTo>
                  <a:pt x="349500" y="106761"/>
                </a:lnTo>
                <a:lnTo>
                  <a:pt x="348913" y="114641"/>
                </a:lnTo>
                <a:lnTo>
                  <a:pt x="348521" y="121878"/>
                </a:lnTo>
                <a:lnTo>
                  <a:pt x="348260" y="128688"/>
                </a:lnTo>
                <a:lnTo>
                  <a:pt x="349078" y="134220"/>
                </a:lnTo>
                <a:lnTo>
                  <a:pt x="350616" y="138900"/>
                </a:lnTo>
                <a:lnTo>
                  <a:pt x="352632" y="143012"/>
                </a:lnTo>
                <a:lnTo>
                  <a:pt x="355962" y="146746"/>
                </a:lnTo>
                <a:lnTo>
                  <a:pt x="364953" y="153540"/>
                </a:lnTo>
                <a:lnTo>
                  <a:pt x="375564" y="157221"/>
                </a:lnTo>
                <a:lnTo>
                  <a:pt x="381171" y="158203"/>
                </a:lnTo>
                <a:lnTo>
                  <a:pt x="395339" y="156648"/>
                </a:lnTo>
                <a:lnTo>
                  <a:pt x="403284" y="154844"/>
                </a:lnTo>
                <a:lnTo>
                  <a:pt x="411558" y="151657"/>
                </a:lnTo>
                <a:lnTo>
                  <a:pt x="420050" y="147548"/>
                </a:lnTo>
                <a:lnTo>
                  <a:pt x="428689" y="142825"/>
                </a:lnTo>
                <a:lnTo>
                  <a:pt x="437424" y="138683"/>
                </a:lnTo>
                <a:lnTo>
                  <a:pt x="446224" y="134930"/>
                </a:lnTo>
                <a:lnTo>
                  <a:pt x="455067" y="131436"/>
                </a:lnTo>
                <a:lnTo>
                  <a:pt x="462947" y="127122"/>
                </a:lnTo>
                <a:lnTo>
                  <a:pt x="470185" y="122262"/>
                </a:lnTo>
                <a:lnTo>
                  <a:pt x="490613" y="1065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5" name="SMARTInkAnnotation735"/>
          <p:cNvSpPr/>
          <p:nvPr/>
        </p:nvSpPr>
        <p:spPr>
          <a:xfrm>
            <a:off x="8009930" y="656000"/>
            <a:ext cx="107157" cy="263759"/>
          </a:xfrm>
          <a:custGeom>
            <a:avLst/>
            <a:gdLst/>
            <a:ahLst/>
            <a:cxnLst/>
            <a:rect l="0" t="0" r="0" b="0"/>
            <a:pathLst>
              <a:path w="107157" h="263759">
                <a:moveTo>
                  <a:pt x="0" y="58375"/>
                </a:moveTo>
                <a:lnTo>
                  <a:pt x="0" y="0"/>
                </a:lnTo>
                <a:lnTo>
                  <a:pt x="0" y="38144"/>
                </a:lnTo>
                <a:lnTo>
                  <a:pt x="991" y="44888"/>
                </a:lnTo>
                <a:lnTo>
                  <a:pt x="2645" y="52360"/>
                </a:lnTo>
                <a:lnTo>
                  <a:pt x="4739" y="60318"/>
                </a:lnTo>
                <a:lnTo>
                  <a:pt x="7128" y="68600"/>
                </a:lnTo>
                <a:lnTo>
                  <a:pt x="12428" y="85740"/>
                </a:lnTo>
                <a:lnTo>
                  <a:pt x="18092" y="105925"/>
                </a:lnTo>
                <a:lnTo>
                  <a:pt x="20990" y="116864"/>
                </a:lnTo>
                <a:lnTo>
                  <a:pt x="26857" y="136956"/>
                </a:lnTo>
                <a:lnTo>
                  <a:pt x="29811" y="146481"/>
                </a:lnTo>
                <a:lnTo>
                  <a:pt x="33764" y="155808"/>
                </a:lnTo>
                <a:lnTo>
                  <a:pt x="38384" y="165002"/>
                </a:lnTo>
                <a:lnTo>
                  <a:pt x="43449" y="174108"/>
                </a:lnTo>
                <a:lnTo>
                  <a:pt x="48809" y="183155"/>
                </a:lnTo>
                <a:lnTo>
                  <a:pt x="64843" y="209118"/>
                </a:lnTo>
                <a:lnTo>
                  <a:pt x="69026" y="216417"/>
                </a:lnTo>
                <a:lnTo>
                  <a:pt x="76318" y="229819"/>
                </a:lnTo>
                <a:lnTo>
                  <a:pt x="82867" y="242390"/>
                </a:lnTo>
                <a:lnTo>
                  <a:pt x="86002" y="247528"/>
                </a:lnTo>
                <a:lnTo>
                  <a:pt x="89085" y="251946"/>
                </a:lnTo>
                <a:lnTo>
                  <a:pt x="92132" y="255883"/>
                </a:lnTo>
                <a:lnTo>
                  <a:pt x="95156" y="258508"/>
                </a:lnTo>
                <a:lnTo>
                  <a:pt x="98163" y="260258"/>
                </a:lnTo>
                <a:lnTo>
                  <a:pt x="107156" y="2637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6" name="SMARTInkAnnotation736"/>
          <p:cNvSpPr/>
          <p:nvPr/>
        </p:nvSpPr>
        <p:spPr>
          <a:xfrm>
            <a:off x="7965313" y="714790"/>
            <a:ext cx="285719" cy="169250"/>
          </a:xfrm>
          <a:custGeom>
            <a:avLst/>
            <a:gdLst/>
            <a:ahLst/>
            <a:cxnLst/>
            <a:rect l="0" t="0" r="0" b="0"/>
            <a:pathLst>
              <a:path w="285719" h="169250">
                <a:moveTo>
                  <a:pt x="8898" y="106741"/>
                </a:moveTo>
                <a:lnTo>
                  <a:pt x="78" y="106741"/>
                </a:lnTo>
                <a:lnTo>
                  <a:pt x="0" y="102001"/>
                </a:lnTo>
                <a:lnTo>
                  <a:pt x="1974" y="99612"/>
                </a:lnTo>
                <a:lnTo>
                  <a:pt x="5273" y="97028"/>
                </a:lnTo>
                <a:lnTo>
                  <a:pt x="9458" y="94312"/>
                </a:lnTo>
                <a:lnTo>
                  <a:pt x="15225" y="92502"/>
                </a:lnTo>
                <a:lnTo>
                  <a:pt x="22045" y="91295"/>
                </a:lnTo>
                <a:lnTo>
                  <a:pt x="29569" y="90491"/>
                </a:lnTo>
                <a:lnTo>
                  <a:pt x="38553" y="88962"/>
                </a:lnTo>
                <a:lnTo>
                  <a:pt x="48513" y="86951"/>
                </a:lnTo>
                <a:lnTo>
                  <a:pt x="84135" y="79380"/>
                </a:lnTo>
                <a:lnTo>
                  <a:pt x="110798" y="73745"/>
                </a:lnTo>
                <a:lnTo>
                  <a:pt x="148120" y="64994"/>
                </a:lnTo>
                <a:lnTo>
                  <a:pt x="172308" y="59083"/>
                </a:lnTo>
                <a:lnTo>
                  <a:pt x="183323" y="55125"/>
                </a:lnTo>
                <a:lnTo>
                  <a:pt x="193642" y="50502"/>
                </a:lnTo>
                <a:lnTo>
                  <a:pt x="226851" y="33566"/>
                </a:lnTo>
                <a:lnTo>
                  <a:pt x="232582" y="30176"/>
                </a:lnTo>
                <a:lnTo>
                  <a:pt x="237396" y="26924"/>
                </a:lnTo>
                <a:lnTo>
                  <a:pt x="241597" y="23764"/>
                </a:lnTo>
                <a:lnTo>
                  <a:pt x="244398" y="20666"/>
                </a:lnTo>
                <a:lnTo>
                  <a:pt x="246265" y="17608"/>
                </a:lnTo>
                <a:lnTo>
                  <a:pt x="249262" y="10311"/>
                </a:lnTo>
                <a:lnTo>
                  <a:pt x="248515" y="8720"/>
                </a:lnTo>
                <a:lnTo>
                  <a:pt x="245040" y="4306"/>
                </a:lnTo>
                <a:lnTo>
                  <a:pt x="242246" y="984"/>
                </a:lnTo>
                <a:lnTo>
                  <a:pt x="240861" y="518"/>
                </a:lnTo>
                <a:lnTo>
                  <a:pt x="236678" y="0"/>
                </a:lnTo>
                <a:lnTo>
                  <a:pt x="235166" y="854"/>
                </a:lnTo>
                <a:lnTo>
                  <a:pt x="234157" y="2415"/>
                </a:lnTo>
                <a:lnTo>
                  <a:pt x="233483" y="4448"/>
                </a:lnTo>
                <a:lnTo>
                  <a:pt x="233036" y="7788"/>
                </a:lnTo>
                <a:lnTo>
                  <a:pt x="232738" y="11999"/>
                </a:lnTo>
                <a:lnTo>
                  <a:pt x="232539" y="16791"/>
                </a:lnTo>
                <a:lnTo>
                  <a:pt x="233398" y="21970"/>
                </a:lnTo>
                <a:lnTo>
                  <a:pt x="234962" y="27407"/>
                </a:lnTo>
                <a:lnTo>
                  <a:pt x="236998" y="33016"/>
                </a:lnTo>
                <a:lnTo>
                  <a:pt x="239347" y="38739"/>
                </a:lnTo>
                <a:lnTo>
                  <a:pt x="241906" y="44539"/>
                </a:lnTo>
                <a:lnTo>
                  <a:pt x="247395" y="56276"/>
                </a:lnTo>
                <a:lnTo>
                  <a:pt x="279770" y="121626"/>
                </a:lnTo>
                <a:lnTo>
                  <a:pt x="281752" y="126586"/>
                </a:lnTo>
                <a:lnTo>
                  <a:pt x="283073" y="130885"/>
                </a:lnTo>
                <a:lnTo>
                  <a:pt x="283956" y="134743"/>
                </a:lnTo>
                <a:lnTo>
                  <a:pt x="284542" y="139300"/>
                </a:lnTo>
                <a:lnTo>
                  <a:pt x="284934" y="144322"/>
                </a:lnTo>
                <a:lnTo>
                  <a:pt x="285563" y="157159"/>
                </a:lnTo>
                <a:lnTo>
                  <a:pt x="285649" y="161561"/>
                </a:lnTo>
                <a:lnTo>
                  <a:pt x="285718" y="1692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7" name="SMARTInkAnnotation737"/>
          <p:cNvSpPr/>
          <p:nvPr/>
        </p:nvSpPr>
        <p:spPr>
          <a:xfrm>
            <a:off x="8152805" y="642938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0" y="17859"/>
                </a:moveTo>
                <a:lnTo>
                  <a:pt x="0" y="10170"/>
                </a:lnTo>
                <a:lnTo>
                  <a:pt x="991" y="9757"/>
                </a:lnTo>
                <a:lnTo>
                  <a:pt x="2645" y="9481"/>
                </a:lnTo>
                <a:lnTo>
                  <a:pt x="4740" y="9297"/>
                </a:lnTo>
                <a:lnTo>
                  <a:pt x="6136" y="8182"/>
                </a:lnTo>
                <a:lnTo>
                  <a:pt x="7068" y="6447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8" name="SMARTInkAnnotation738"/>
          <p:cNvSpPr/>
          <p:nvPr/>
        </p:nvSpPr>
        <p:spPr>
          <a:xfrm>
            <a:off x="8331398" y="714375"/>
            <a:ext cx="124081" cy="115554"/>
          </a:xfrm>
          <a:custGeom>
            <a:avLst/>
            <a:gdLst/>
            <a:ahLst/>
            <a:cxnLst/>
            <a:rect l="0" t="0" r="0" b="0"/>
            <a:pathLst>
              <a:path w="124081" h="115554">
                <a:moveTo>
                  <a:pt x="0" y="0"/>
                </a:moveTo>
                <a:lnTo>
                  <a:pt x="0" y="78681"/>
                </a:lnTo>
                <a:lnTo>
                  <a:pt x="992" y="83212"/>
                </a:lnTo>
                <a:lnTo>
                  <a:pt x="2646" y="87224"/>
                </a:lnTo>
                <a:lnTo>
                  <a:pt x="4740" y="90892"/>
                </a:lnTo>
                <a:lnTo>
                  <a:pt x="7129" y="94329"/>
                </a:lnTo>
                <a:lnTo>
                  <a:pt x="9714" y="97612"/>
                </a:lnTo>
                <a:lnTo>
                  <a:pt x="12429" y="100794"/>
                </a:lnTo>
                <a:lnTo>
                  <a:pt x="15231" y="103907"/>
                </a:lnTo>
                <a:lnTo>
                  <a:pt x="20991" y="110011"/>
                </a:lnTo>
                <a:lnTo>
                  <a:pt x="24909" y="112036"/>
                </a:lnTo>
                <a:lnTo>
                  <a:pt x="29505" y="113386"/>
                </a:lnTo>
                <a:lnTo>
                  <a:pt x="34553" y="114286"/>
                </a:lnTo>
                <a:lnTo>
                  <a:pt x="39902" y="114886"/>
                </a:lnTo>
                <a:lnTo>
                  <a:pt x="45453" y="115286"/>
                </a:lnTo>
                <a:lnTo>
                  <a:pt x="51138" y="115553"/>
                </a:lnTo>
                <a:lnTo>
                  <a:pt x="56912" y="114738"/>
                </a:lnTo>
                <a:lnTo>
                  <a:pt x="62746" y="113203"/>
                </a:lnTo>
                <a:lnTo>
                  <a:pt x="68620" y="111187"/>
                </a:lnTo>
                <a:lnTo>
                  <a:pt x="74521" y="108851"/>
                </a:lnTo>
                <a:lnTo>
                  <a:pt x="80438" y="106302"/>
                </a:lnTo>
                <a:lnTo>
                  <a:pt x="86368" y="103610"/>
                </a:lnTo>
                <a:lnTo>
                  <a:pt x="91314" y="99831"/>
                </a:lnTo>
                <a:lnTo>
                  <a:pt x="95602" y="95328"/>
                </a:lnTo>
                <a:lnTo>
                  <a:pt x="99454" y="90341"/>
                </a:lnTo>
                <a:lnTo>
                  <a:pt x="104006" y="85032"/>
                </a:lnTo>
                <a:lnTo>
                  <a:pt x="109026" y="79508"/>
                </a:lnTo>
                <a:lnTo>
                  <a:pt x="114356" y="73841"/>
                </a:lnTo>
                <a:lnTo>
                  <a:pt x="117910" y="68079"/>
                </a:lnTo>
                <a:lnTo>
                  <a:pt x="120278" y="62253"/>
                </a:lnTo>
                <a:lnTo>
                  <a:pt x="121857" y="56385"/>
                </a:lnTo>
                <a:lnTo>
                  <a:pt x="122910" y="50488"/>
                </a:lnTo>
                <a:lnTo>
                  <a:pt x="123612" y="44573"/>
                </a:lnTo>
                <a:lnTo>
                  <a:pt x="124080" y="38645"/>
                </a:lnTo>
                <a:lnTo>
                  <a:pt x="123401" y="32709"/>
                </a:lnTo>
                <a:lnTo>
                  <a:pt x="121955" y="26767"/>
                </a:lnTo>
                <a:lnTo>
                  <a:pt x="119998" y="20821"/>
                </a:lnTo>
                <a:lnTo>
                  <a:pt x="116710" y="15865"/>
                </a:lnTo>
                <a:lnTo>
                  <a:pt x="112534" y="11569"/>
                </a:lnTo>
                <a:lnTo>
                  <a:pt x="107764" y="7713"/>
                </a:lnTo>
                <a:lnTo>
                  <a:pt x="102601" y="5142"/>
                </a:lnTo>
                <a:lnTo>
                  <a:pt x="97174" y="3428"/>
                </a:lnTo>
                <a:lnTo>
                  <a:pt x="91572" y="2285"/>
                </a:lnTo>
                <a:lnTo>
                  <a:pt x="85853" y="1523"/>
                </a:lnTo>
                <a:lnTo>
                  <a:pt x="80056" y="1016"/>
                </a:lnTo>
                <a:lnTo>
                  <a:pt x="74207" y="677"/>
                </a:lnTo>
                <a:lnTo>
                  <a:pt x="62416" y="301"/>
                </a:lnTo>
                <a:lnTo>
                  <a:pt x="56494" y="201"/>
                </a:lnTo>
                <a:lnTo>
                  <a:pt x="51553" y="1126"/>
                </a:lnTo>
                <a:lnTo>
                  <a:pt x="47267" y="2735"/>
                </a:lnTo>
                <a:lnTo>
                  <a:pt x="43418" y="4800"/>
                </a:lnTo>
                <a:lnTo>
                  <a:pt x="39860" y="7169"/>
                </a:lnTo>
                <a:lnTo>
                  <a:pt x="36495" y="9740"/>
                </a:lnTo>
                <a:lnTo>
                  <a:pt x="33260" y="12446"/>
                </a:lnTo>
                <a:lnTo>
                  <a:pt x="31104" y="16235"/>
                </a:lnTo>
                <a:lnTo>
                  <a:pt x="29665" y="20745"/>
                </a:lnTo>
                <a:lnTo>
                  <a:pt x="2679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9" name="SMARTInkAnnotation739"/>
          <p:cNvSpPr/>
          <p:nvPr/>
        </p:nvSpPr>
        <p:spPr>
          <a:xfrm>
            <a:off x="8474273" y="651867"/>
            <a:ext cx="330400" cy="196454"/>
          </a:xfrm>
          <a:custGeom>
            <a:avLst/>
            <a:gdLst/>
            <a:ahLst/>
            <a:cxnLst/>
            <a:rect l="0" t="0" r="0" b="0"/>
            <a:pathLst>
              <a:path w="330400" h="196454">
                <a:moveTo>
                  <a:pt x="0" y="0"/>
                </a:moveTo>
                <a:lnTo>
                  <a:pt x="7688" y="0"/>
                </a:lnTo>
                <a:lnTo>
                  <a:pt x="13303" y="4741"/>
                </a:lnTo>
                <a:lnTo>
                  <a:pt x="18479" y="9714"/>
                </a:lnTo>
                <a:lnTo>
                  <a:pt x="29889" y="20991"/>
                </a:lnTo>
                <a:lnTo>
                  <a:pt x="32825" y="24908"/>
                </a:lnTo>
                <a:lnTo>
                  <a:pt x="35773" y="29504"/>
                </a:lnTo>
                <a:lnTo>
                  <a:pt x="38732" y="34552"/>
                </a:lnTo>
                <a:lnTo>
                  <a:pt x="41696" y="39902"/>
                </a:lnTo>
                <a:lnTo>
                  <a:pt x="47636" y="51138"/>
                </a:lnTo>
                <a:lnTo>
                  <a:pt x="50610" y="55920"/>
                </a:lnTo>
                <a:lnTo>
                  <a:pt x="53583" y="60101"/>
                </a:lnTo>
                <a:lnTo>
                  <a:pt x="56558" y="63880"/>
                </a:lnTo>
                <a:lnTo>
                  <a:pt x="58541" y="68383"/>
                </a:lnTo>
                <a:lnTo>
                  <a:pt x="59863" y="73370"/>
                </a:lnTo>
                <a:lnTo>
                  <a:pt x="60746" y="78679"/>
                </a:lnTo>
                <a:lnTo>
                  <a:pt x="61332" y="83211"/>
                </a:lnTo>
                <a:lnTo>
                  <a:pt x="61724" y="87224"/>
                </a:lnTo>
                <a:lnTo>
                  <a:pt x="61986" y="90891"/>
                </a:lnTo>
                <a:lnTo>
                  <a:pt x="63152" y="94329"/>
                </a:lnTo>
                <a:lnTo>
                  <a:pt x="64921" y="97612"/>
                </a:lnTo>
                <a:lnTo>
                  <a:pt x="67094" y="100794"/>
                </a:lnTo>
                <a:lnTo>
                  <a:pt x="68541" y="103907"/>
                </a:lnTo>
                <a:lnTo>
                  <a:pt x="70150" y="110012"/>
                </a:lnTo>
                <a:lnTo>
                  <a:pt x="71057" y="114286"/>
                </a:lnTo>
                <a:lnTo>
                  <a:pt x="70192" y="114886"/>
                </a:lnTo>
                <a:lnTo>
                  <a:pt x="63716" y="115928"/>
                </a:lnTo>
                <a:lnTo>
                  <a:pt x="67607" y="116039"/>
                </a:lnTo>
                <a:lnTo>
                  <a:pt x="68884" y="115063"/>
                </a:lnTo>
                <a:lnTo>
                  <a:pt x="69735" y="113419"/>
                </a:lnTo>
                <a:lnTo>
                  <a:pt x="71673" y="107956"/>
                </a:lnTo>
                <a:lnTo>
                  <a:pt x="73579" y="103720"/>
                </a:lnTo>
                <a:lnTo>
                  <a:pt x="78343" y="93723"/>
                </a:lnTo>
                <a:lnTo>
                  <a:pt x="83767" y="82665"/>
                </a:lnTo>
                <a:lnTo>
                  <a:pt x="88587" y="77931"/>
                </a:lnTo>
                <a:lnTo>
                  <a:pt x="94776" y="73782"/>
                </a:lnTo>
                <a:lnTo>
                  <a:pt x="101879" y="70024"/>
                </a:lnTo>
                <a:lnTo>
                  <a:pt x="109592" y="65534"/>
                </a:lnTo>
                <a:lnTo>
                  <a:pt x="126098" y="55254"/>
                </a:lnTo>
                <a:lnTo>
                  <a:pt x="134667" y="50727"/>
                </a:lnTo>
                <a:lnTo>
                  <a:pt x="143358" y="46716"/>
                </a:lnTo>
                <a:lnTo>
                  <a:pt x="152126" y="43051"/>
                </a:lnTo>
                <a:lnTo>
                  <a:pt x="161940" y="40607"/>
                </a:lnTo>
                <a:lnTo>
                  <a:pt x="172452" y="38977"/>
                </a:lnTo>
                <a:lnTo>
                  <a:pt x="183430" y="37891"/>
                </a:lnTo>
                <a:lnTo>
                  <a:pt x="193723" y="37167"/>
                </a:lnTo>
                <a:lnTo>
                  <a:pt x="203563" y="36684"/>
                </a:lnTo>
                <a:lnTo>
                  <a:pt x="213099" y="36363"/>
                </a:lnTo>
                <a:lnTo>
                  <a:pt x="221441" y="37140"/>
                </a:lnTo>
                <a:lnTo>
                  <a:pt x="228986" y="38651"/>
                </a:lnTo>
                <a:lnTo>
                  <a:pt x="236002" y="40650"/>
                </a:lnTo>
                <a:lnTo>
                  <a:pt x="243655" y="43967"/>
                </a:lnTo>
                <a:lnTo>
                  <a:pt x="251735" y="48163"/>
                </a:lnTo>
                <a:lnTo>
                  <a:pt x="260096" y="52945"/>
                </a:lnTo>
                <a:lnTo>
                  <a:pt x="266663" y="58117"/>
                </a:lnTo>
                <a:lnTo>
                  <a:pt x="272033" y="63549"/>
                </a:lnTo>
                <a:lnTo>
                  <a:pt x="276605" y="69155"/>
                </a:lnTo>
                <a:lnTo>
                  <a:pt x="281638" y="75869"/>
                </a:lnTo>
                <a:lnTo>
                  <a:pt x="292522" y="91267"/>
                </a:lnTo>
                <a:lnTo>
                  <a:pt x="297210" y="99540"/>
                </a:lnTo>
                <a:lnTo>
                  <a:pt x="301327" y="108032"/>
                </a:lnTo>
                <a:lnTo>
                  <a:pt x="305065" y="116670"/>
                </a:lnTo>
                <a:lnTo>
                  <a:pt x="308549" y="125405"/>
                </a:lnTo>
                <a:lnTo>
                  <a:pt x="315065" y="143048"/>
                </a:lnTo>
                <a:lnTo>
                  <a:pt x="324312" y="169716"/>
                </a:lnTo>
                <a:lnTo>
                  <a:pt x="326340" y="176644"/>
                </a:lnTo>
                <a:lnTo>
                  <a:pt x="327694" y="182255"/>
                </a:lnTo>
                <a:lnTo>
                  <a:pt x="330399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0" name="SMARTInkAnnotation740"/>
          <p:cNvSpPr/>
          <p:nvPr/>
        </p:nvSpPr>
        <p:spPr>
          <a:xfrm>
            <a:off x="7250906" y="937617"/>
            <a:ext cx="1518048" cy="392907"/>
          </a:xfrm>
          <a:custGeom>
            <a:avLst/>
            <a:gdLst/>
            <a:ahLst/>
            <a:cxnLst/>
            <a:rect l="0" t="0" r="0" b="0"/>
            <a:pathLst>
              <a:path w="1518048" h="392907">
                <a:moveTo>
                  <a:pt x="0" y="392906"/>
                </a:moveTo>
                <a:lnTo>
                  <a:pt x="4739" y="388166"/>
                </a:lnTo>
                <a:lnTo>
                  <a:pt x="17170" y="380478"/>
                </a:lnTo>
                <a:lnTo>
                  <a:pt x="25160" y="377460"/>
                </a:lnTo>
                <a:lnTo>
                  <a:pt x="57700" y="367244"/>
                </a:lnTo>
                <a:lnTo>
                  <a:pt x="95259" y="352781"/>
                </a:lnTo>
                <a:lnTo>
                  <a:pt x="123366" y="341669"/>
                </a:lnTo>
                <a:lnTo>
                  <a:pt x="155041" y="330116"/>
                </a:lnTo>
                <a:lnTo>
                  <a:pt x="264537" y="292009"/>
                </a:lnTo>
                <a:lnTo>
                  <a:pt x="286491" y="283970"/>
                </a:lnTo>
                <a:lnTo>
                  <a:pt x="309064" y="276626"/>
                </a:lnTo>
                <a:lnTo>
                  <a:pt x="332051" y="269745"/>
                </a:lnTo>
                <a:lnTo>
                  <a:pt x="355312" y="263174"/>
                </a:lnTo>
                <a:lnTo>
                  <a:pt x="378758" y="255817"/>
                </a:lnTo>
                <a:lnTo>
                  <a:pt x="501923" y="213899"/>
                </a:lnTo>
                <a:lnTo>
                  <a:pt x="528092" y="206099"/>
                </a:lnTo>
                <a:lnTo>
                  <a:pt x="554468" y="198915"/>
                </a:lnTo>
                <a:lnTo>
                  <a:pt x="580981" y="192141"/>
                </a:lnTo>
                <a:lnTo>
                  <a:pt x="636899" y="176677"/>
                </a:lnTo>
                <a:lnTo>
                  <a:pt x="842536" y="115974"/>
                </a:lnTo>
                <a:lnTo>
                  <a:pt x="873238" y="108074"/>
                </a:lnTo>
                <a:lnTo>
                  <a:pt x="904619" y="100823"/>
                </a:lnTo>
                <a:lnTo>
                  <a:pt x="1203637" y="38741"/>
                </a:lnTo>
                <a:lnTo>
                  <a:pt x="1230058" y="33765"/>
                </a:lnTo>
                <a:lnTo>
                  <a:pt x="1280579" y="25590"/>
                </a:lnTo>
                <a:lnTo>
                  <a:pt x="1348909" y="15410"/>
                </a:lnTo>
                <a:lnTo>
                  <a:pt x="1391942" y="11810"/>
                </a:lnTo>
                <a:lnTo>
                  <a:pt x="1431243" y="9218"/>
                </a:lnTo>
                <a:lnTo>
                  <a:pt x="1474688" y="3172"/>
                </a:lnTo>
                <a:lnTo>
                  <a:pt x="151804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1" name="SMARTInkAnnotation741"/>
          <p:cNvSpPr/>
          <p:nvPr/>
        </p:nvSpPr>
        <p:spPr>
          <a:xfrm>
            <a:off x="428625" y="2920008"/>
            <a:ext cx="339329" cy="116087"/>
          </a:xfrm>
          <a:custGeom>
            <a:avLst/>
            <a:gdLst/>
            <a:ahLst/>
            <a:cxnLst/>
            <a:rect l="0" t="0" r="0" b="0"/>
            <a:pathLst>
              <a:path w="339329" h="116087">
                <a:moveTo>
                  <a:pt x="0" y="116086"/>
                </a:moveTo>
                <a:lnTo>
                  <a:pt x="4740" y="116086"/>
                </a:lnTo>
                <a:lnTo>
                  <a:pt x="7129" y="115093"/>
                </a:lnTo>
                <a:lnTo>
                  <a:pt x="9714" y="113440"/>
                </a:lnTo>
                <a:lnTo>
                  <a:pt x="12429" y="111345"/>
                </a:lnTo>
                <a:lnTo>
                  <a:pt x="15231" y="109949"/>
                </a:lnTo>
                <a:lnTo>
                  <a:pt x="24908" y="106991"/>
                </a:lnTo>
                <a:lnTo>
                  <a:pt x="29504" y="105062"/>
                </a:lnTo>
                <a:lnTo>
                  <a:pt x="34552" y="102783"/>
                </a:lnTo>
                <a:lnTo>
                  <a:pt x="40894" y="100272"/>
                </a:lnTo>
                <a:lnTo>
                  <a:pt x="55878" y="94836"/>
                </a:lnTo>
                <a:lnTo>
                  <a:pt x="81049" y="86198"/>
                </a:lnTo>
                <a:lnTo>
                  <a:pt x="89751" y="82270"/>
                </a:lnTo>
                <a:lnTo>
                  <a:pt x="98529" y="77667"/>
                </a:lnTo>
                <a:lnTo>
                  <a:pt x="107358" y="72613"/>
                </a:lnTo>
                <a:lnTo>
                  <a:pt x="117213" y="68253"/>
                </a:lnTo>
                <a:lnTo>
                  <a:pt x="127751" y="64353"/>
                </a:lnTo>
                <a:lnTo>
                  <a:pt x="138746" y="60762"/>
                </a:lnTo>
                <a:lnTo>
                  <a:pt x="150044" y="57375"/>
                </a:lnTo>
                <a:lnTo>
                  <a:pt x="173181" y="50966"/>
                </a:lnTo>
                <a:lnTo>
                  <a:pt x="184907" y="46876"/>
                </a:lnTo>
                <a:lnTo>
                  <a:pt x="196693" y="42164"/>
                </a:lnTo>
                <a:lnTo>
                  <a:pt x="208519" y="37039"/>
                </a:lnTo>
                <a:lnTo>
                  <a:pt x="219380" y="32630"/>
                </a:lnTo>
                <a:lnTo>
                  <a:pt x="239385" y="25085"/>
                </a:lnTo>
                <a:lnTo>
                  <a:pt x="267382" y="15260"/>
                </a:lnTo>
                <a:lnTo>
                  <a:pt x="276481" y="13149"/>
                </a:lnTo>
                <a:lnTo>
                  <a:pt x="285524" y="11743"/>
                </a:lnTo>
                <a:lnTo>
                  <a:pt x="294529" y="10805"/>
                </a:lnTo>
                <a:lnTo>
                  <a:pt x="302517" y="9188"/>
                </a:lnTo>
                <a:lnTo>
                  <a:pt x="309826" y="7117"/>
                </a:lnTo>
                <a:lnTo>
                  <a:pt x="316684" y="4745"/>
                </a:lnTo>
                <a:lnTo>
                  <a:pt x="326949" y="2109"/>
                </a:lnTo>
                <a:lnTo>
                  <a:pt x="33932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2" name="SMARTInkAnnotation742"/>
          <p:cNvSpPr/>
          <p:nvPr/>
        </p:nvSpPr>
        <p:spPr>
          <a:xfrm>
            <a:off x="616148" y="2857510"/>
            <a:ext cx="218149" cy="196444"/>
          </a:xfrm>
          <a:custGeom>
            <a:avLst/>
            <a:gdLst/>
            <a:ahLst/>
            <a:cxnLst/>
            <a:rect l="0" t="0" r="0" b="0"/>
            <a:pathLst>
              <a:path w="218149" h="196444">
                <a:moveTo>
                  <a:pt x="0" y="17849"/>
                </a:moveTo>
                <a:lnTo>
                  <a:pt x="0" y="13109"/>
                </a:lnTo>
                <a:lnTo>
                  <a:pt x="993" y="11712"/>
                </a:lnTo>
                <a:lnTo>
                  <a:pt x="2646" y="10781"/>
                </a:lnTo>
                <a:lnTo>
                  <a:pt x="4741" y="10161"/>
                </a:lnTo>
                <a:lnTo>
                  <a:pt x="9714" y="6826"/>
                </a:lnTo>
                <a:lnTo>
                  <a:pt x="12429" y="4547"/>
                </a:lnTo>
                <a:lnTo>
                  <a:pt x="16224" y="3028"/>
                </a:lnTo>
                <a:lnTo>
                  <a:pt x="20738" y="2015"/>
                </a:lnTo>
                <a:lnTo>
                  <a:pt x="25732" y="1340"/>
                </a:lnTo>
                <a:lnTo>
                  <a:pt x="31045" y="890"/>
                </a:lnTo>
                <a:lnTo>
                  <a:pt x="36572" y="590"/>
                </a:lnTo>
                <a:lnTo>
                  <a:pt x="48004" y="257"/>
                </a:lnTo>
                <a:lnTo>
                  <a:pt x="90507" y="13"/>
                </a:lnTo>
                <a:lnTo>
                  <a:pt x="107694" y="0"/>
                </a:lnTo>
                <a:lnTo>
                  <a:pt x="116445" y="989"/>
                </a:lnTo>
                <a:lnTo>
                  <a:pt x="125255" y="2640"/>
                </a:lnTo>
                <a:lnTo>
                  <a:pt x="134105" y="4734"/>
                </a:lnTo>
                <a:lnTo>
                  <a:pt x="142982" y="6129"/>
                </a:lnTo>
                <a:lnTo>
                  <a:pt x="151876" y="7059"/>
                </a:lnTo>
                <a:lnTo>
                  <a:pt x="160782" y="7679"/>
                </a:lnTo>
                <a:lnTo>
                  <a:pt x="168704" y="9085"/>
                </a:lnTo>
                <a:lnTo>
                  <a:pt x="175969" y="11014"/>
                </a:lnTo>
                <a:lnTo>
                  <a:pt x="182798" y="13293"/>
                </a:lnTo>
                <a:lnTo>
                  <a:pt x="188342" y="14812"/>
                </a:lnTo>
                <a:lnTo>
                  <a:pt x="193030" y="15824"/>
                </a:lnTo>
                <a:lnTo>
                  <a:pt x="197148" y="16499"/>
                </a:lnTo>
                <a:lnTo>
                  <a:pt x="200885" y="17941"/>
                </a:lnTo>
                <a:lnTo>
                  <a:pt x="207683" y="22190"/>
                </a:lnTo>
                <a:lnTo>
                  <a:pt x="214012" y="27385"/>
                </a:lnTo>
                <a:lnTo>
                  <a:pt x="217089" y="30159"/>
                </a:lnTo>
                <a:lnTo>
                  <a:pt x="218148" y="33001"/>
                </a:lnTo>
                <a:lnTo>
                  <a:pt x="217862" y="35888"/>
                </a:lnTo>
                <a:lnTo>
                  <a:pt x="216679" y="38805"/>
                </a:lnTo>
                <a:lnTo>
                  <a:pt x="214898" y="42734"/>
                </a:lnTo>
                <a:lnTo>
                  <a:pt x="210274" y="52391"/>
                </a:lnTo>
                <a:lnTo>
                  <a:pt x="207651" y="58736"/>
                </a:lnTo>
                <a:lnTo>
                  <a:pt x="204911" y="65943"/>
                </a:lnTo>
                <a:lnTo>
                  <a:pt x="202092" y="73724"/>
                </a:lnTo>
                <a:lnTo>
                  <a:pt x="198228" y="80896"/>
                </a:lnTo>
                <a:lnTo>
                  <a:pt x="193668" y="87662"/>
                </a:lnTo>
                <a:lnTo>
                  <a:pt x="188643" y="94157"/>
                </a:lnTo>
                <a:lnTo>
                  <a:pt x="184301" y="100471"/>
                </a:lnTo>
                <a:lnTo>
                  <a:pt x="180415" y="106665"/>
                </a:lnTo>
                <a:lnTo>
                  <a:pt x="176831" y="112778"/>
                </a:lnTo>
                <a:lnTo>
                  <a:pt x="173450" y="118838"/>
                </a:lnTo>
                <a:lnTo>
                  <a:pt x="167048" y="130864"/>
                </a:lnTo>
                <a:lnTo>
                  <a:pt x="148860" y="166669"/>
                </a:lnTo>
                <a:lnTo>
                  <a:pt x="146865" y="171633"/>
                </a:lnTo>
                <a:lnTo>
                  <a:pt x="145535" y="175934"/>
                </a:lnTo>
                <a:lnTo>
                  <a:pt x="144649" y="179794"/>
                </a:lnTo>
                <a:lnTo>
                  <a:pt x="144058" y="183359"/>
                </a:lnTo>
                <a:lnTo>
                  <a:pt x="143664" y="186728"/>
                </a:lnTo>
                <a:lnTo>
                  <a:pt x="142875" y="1964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3" name="SMARTInkAnnotation743"/>
          <p:cNvSpPr/>
          <p:nvPr/>
        </p:nvSpPr>
        <p:spPr>
          <a:xfrm>
            <a:off x="196453" y="2714657"/>
            <a:ext cx="80368" cy="214282"/>
          </a:xfrm>
          <a:custGeom>
            <a:avLst/>
            <a:gdLst/>
            <a:ahLst/>
            <a:cxnLst/>
            <a:rect l="0" t="0" r="0" b="0"/>
            <a:pathLst>
              <a:path w="80368" h="214282">
                <a:moveTo>
                  <a:pt x="0" y="8898"/>
                </a:moveTo>
                <a:lnTo>
                  <a:pt x="0" y="0"/>
                </a:lnTo>
                <a:lnTo>
                  <a:pt x="4741" y="4718"/>
                </a:lnTo>
                <a:lnTo>
                  <a:pt x="6137" y="7103"/>
                </a:lnTo>
                <a:lnTo>
                  <a:pt x="9094" y="16193"/>
                </a:lnTo>
                <a:lnTo>
                  <a:pt x="11024" y="20707"/>
                </a:lnTo>
                <a:lnTo>
                  <a:pt x="13302" y="25700"/>
                </a:lnTo>
                <a:lnTo>
                  <a:pt x="14822" y="31013"/>
                </a:lnTo>
                <a:lnTo>
                  <a:pt x="15834" y="36540"/>
                </a:lnTo>
                <a:lnTo>
                  <a:pt x="16509" y="42208"/>
                </a:lnTo>
                <a:lnTo>
                  <a:pt x="17952" y="48964"/>
                </a:lnTo>
                <a:lnTo>
                  <a:pt x="19905" y="56444"/>
                </a:lnTo>
                <a:lnTo>
                  <a:pt x="22200" y="64408"/>
                </a:lnTo>
                <a:lnTo>
                  <a:pt x="23730" y="72694"/>
                </a:lnTo>
                <a:lnTo>
                  <a:pt x="24749" y="81194"/>
                </a:lnTo>
                <a:lnTo>
                  <a:pt x="25429" y="89837"/>
                </a:lnTo>
                <a:lnTo>
                  <a:pt x="26875" y="98576"/>
                </a:lnTo>
                <a:lnTo>
                  <a:pt x="28831" y="107378"/>
                </a:lnTo>
                <a:lnTo>
                  <a:pt x="31127" y="116224"/>
                </a:lnTo>
                <a:lnTo>
                  <a:pt x="32657" y="124104"/>
                </a:lnTo>
                <a:lnTo>
                  <a:pt x="33678" y="131343"/>
                </a:lnTo>
                <a:lnTo>
                  <a:pt x="34358" y="138153"/>
                </a:lnTo>
                <a:lnTo>
                  <a:pt x="35804" y="145669"/>
                </a:lnTo>
                <a:lnTo>
                  <a:pt x="37760" y="153657"/>
                </a:lnTo>
                <a:lnTo>
                  <a:pt x="40056" y="161958"/>
                </a:lnTo>
                <a:lnTo>
                  <a:pt x="42579" y="169477"/>
                </a:lnTo>
                <a:lnTo>
                  <a:pt x="45253" y="176474"/>
                </a:lnTo>
                <a:lnTo>
                  <a:pt x="48028" y="183123"/>
                </a:lnTo>
                <a:lnTo>
                  <a:pt x="50870" y="188548"/>
                </a:lnTo>
                <a:lnTo>
                  <a:pt x="53757" y="193157"/>
                </a:lnTo>
                <a:lnTo>
                  <a:pt x="56674" y="197221"/>
                </a:lnTo>
                <a:lnTo>
                  <a:pt x="59611" y="200923"/>
                </a:lnTo>
                <a:lnTo>
                  <a:pt x="62561" y="204384"/>
                </a:lnTo>
                <a:lnTo>
                  <a:pt x="65520" y="207682"/>
                </a:lnTo>
                <a:lnTo>
                  <a:pt x="68485" y="209882"/>
                </a:lnTo>
                <a:lnTo>
                  <a:pt x="71453" y="211348"/>
                </a:lnTo>
                <a:lnTo>
                  <a:pt x="80367" y="2142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4" name="SMARTInkAnnotation744"/>
          <p:cNvSpPr/>
          <p:nvPr/>
        </p:nvSpPr>
        <p:spPr>
          <a:xfrm>
            <a:off x="169664" y="2683142"/>
            <a:ext cx="250032" cy="183289"/>
          </a:xfrm>
          <a:custGeom>
            <a:avLst/>
            <a:gdLst/>
            <a:ahLst/>
            <a:cxnLst/>
            <a:rect l="0" t="0" r="0" b="0"/>
            <a:pathLst>
              <a:path w="250032" h="183289">
                <a:moveTo>
                  <a:pt x="0" y="156499"/>
                </a:moveTo>
                <a:lnTo>
                  <a:pt x="25731" y="156499"/>
                </a:lnTo>
                <a:lnTo>
                  <a:pt x="31045" y="155506"/>
                </a:lnTo>
                <a:lnTo>
                  <a:pt x="36572" y="153853"/>
                </a:lnTo>
                <a:lnTo>
                  <a:pt x="42240" y="151758"/>
                </a:lnTo>
                <a:lnTo>
                  <a:pt x="48004" y="149369"/>
                </a:lnTo>
                <a:lnTo>
                  <a:pt x="53831" y="146785"/>
                </a:lnTo>
                <a:lnTo>
                  <a:pt x="59700" y="144070"/>
                </a:lnTo>
                <a:lnTo>
                  <a:pt x="66589" y="142260"/>
                </a:lnTo>
                <a:lnTo>
                  <a:pt x="74158" y="141053"/>
                </a:lnTo>
                <a:lnTo>
                  <a:pt x="82181" y="140248"/>
                </a:lnTo>
                <a:lnTo>
                  <a:pt x="89514" y="138720"/>
                </a:lnTo>
                <a:lnTo>
                  <a:pt x="96387" y="136709"/>
                </a:lnTo>
                <a:lnTo>
                  <a:pt x="102953" y="134375"/>
                </a:lnTo>
                <a:lnTo>
                  <a:pt x="109315" y="131828"/>
                </a:lnTo>
                <a:lnTo>
                  <a:pt x="115541" y="129138"/>
                </a:lnTo>
                <a:lnTo>
                  <a:pt x="127750" y="123502"/>
                </a:lnTo>
                <a:lnTo>
                  <a:pt x="139791" y="117690"/>
                </a:lnTo>
                <a:lnTo>
                  <a:pt x="145780" y="113759"/>
                </a:lnTo>
                <a:lnTo>
                  <a:pt x="151757" y="109154"/>
                </a:lnTo>
                <a:lnTo>
                  <a:pt x="157726" y="104100"/>
                </a:lnTo>
                <a:lnTo>
                  <a:pt x="162698" y="99738"/>
                </a:lnTo>
                <a:lnTo>
                  <a:pt x="170867" y="92246"/>
                </a:lnTo>
                <a:lnTo>
                  <a:pt x="174435" y="87866"/>
                </a:lnTo>
                <a:lnTo>
                  <a:pt x="177806" y="82963"/>
                </a:lnTo>
                <a:lnTo>
                  <a:pt x="181045" y="77709"/>
                </a:lnTo>
                <a:lnTo>
                  <a:pt x="183204" y="72222"/>
                </a:lnTo>
                <a:lnTo>
                  <a:pt x="184644" y="66580"/>
                </a:lnTo>
                <a:lnTo>
                  <a:pt x="185604" y="60834"/>
                </a:lnTo>
                <a:lnTo>
                  <a:pt x="187236" y="55019"/>
                </a:lnTo>
                <a:lnTo>
                  <a:pt x="189316" y="49158"/>
                </a:lnTo>
                <a:lnTo>
                  <a:pt x="191695" y="43266"/>
                </a:lnTo>
                <a:lnTo>
                  <a:pt x="193281" y="37354"/>
                </a:lnTo>
                <a:lnTo>
                  <a:pt x="194339" y="31428"/>
                </a:lnTo>
                <a:lnTo>
                  <a:pt x="195043" y="25493"/>
                </a:lnTo>
                <a:lnTo>
                  <a:pt x="195513" y="20545"/>
                </a:lnTo>
                <a:lnTo>
                  <a:pt x="195827" y="16253"/>
                </a:lnTo>
                <a:lnTo>
                  <a:pt x="196329" y="6977"/>
                </a:lnTo>
                <a:lnTo>
                  <a:pt x="196398" y="3063"/>
                </a:lnTo>
                <a:lnTo>
                  <a:pt x="196429" y="0"/>
                </a:lnTo>
                <a:lnTo>
                  <a:pt x="196452" y="9193"/>
                </a:lnTo>
                <a:lnTo>
                  <a:pt x="196453" y="21792"/>
                </a:lnTo>
                <a:lnTo>
                  <a:pt x="197445" y="27006"/>
                </a:lnTo>
                <a:lnTo>
                  <a:pt x="199099" y="32467"/>
                </a:lnTo>
                <a:lnTo>
                  <a:pt x="201193" y="38092"/>
                </a:lnTo>
                <a:lnTo>
                  <a:pt x="202590" y="43827"/>
                </a:lnTo>
                <a:lnTo>
                  <a:pt x="203521" y="49634"/>
                </a:lnTo>
                <a:lnTo>
                  <a:pt x="204142" y="55490"/>
                </a:lnTo>
                <a:lnTo>
                  <a:pt x="205548" y="62370"/>
                </a:lnTo>
                <a:lnTo>
                  <a:pt x="207477" y="69934"/>
                </a:lnTo>
                <a:lnTo>
                  <a:pt x="209756" y="77953"/>
                </a:lnTo>
                <a:lnTo>
                  <a:pt x="211274" y="85283"/>
                </a:lnTo>
                <a:lnTo>
                  <a:pt x="212287" y="92154"/>
                </a:lnTo>
                <a:lnTo>
                  <a:pt x="212962" y="98720"/>
                </a:lnTo>
                <a:lnTo>
                  <a:pt x="214405" y="106073"/>
                </a:lnTo>
                <a:lnTo>
                  <a:pt x="216358" y="113952"/>
                </a:lnTo>
                <a:lnTo>
                  <a:pt x="218653" y="122181"/>
                </a:lnTo>
                <a:lnTo>
                  <a:pt x="221175" y="129651"/>
                </a:lnTo>
                <a:lnTo>
                  <a:pt x="223848" y="136616"/>
                </a:lnTo>
                <a:lnTo>
                  <a:pt x="226623" y="143244"/>
                </a:lnTo>
                <a:lnTo>
                  <a:pt x="228473" y="149646"/>
                </a:lnTo>
                <a:lnTo>
                  <a:pt x="229706" y="155899"/>
                </a:lnTo>
                <a:lnTo>
                  <a:pt x="230528" y="162052"/>
                </a:lnTo>
                <a:lnTo>
                  <a:pt x="232068" y="167146"/>
                </a:lnTo>
                <a:lnTo>
                  <a:pt x="234087" y="171534"/>
                </a:lnTo>
                <a:lnTo>
                  <a:pt x="236425" y="175452"/>
                </a:lnTo>
                <a:lnTo>
                  <a:pt x="238976" y="178064"/>
                </a:lnTo>
                <a:lnTo>
                  <a:pt x="241669" y="179805"/>
                </a:lnTo>
                <a:lnTo>
                  <a:pt x="250031" y="1832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5" name="SMARTInkAnnotation745"/>
          <p:cNvSpPr/>
          <p:nvPr/>
        </p:nvSpPr>
        <p:spPr>
          <a:xfrm>
            <a:off x="446484" y="2607469"/>
            <a:ext cx="53580" cy="151805"/>
          </a:xfrm>
          <a:custGeom>
            <a:avLst/>
            <a:gdLst/>
            <a:ahLst/>
            <a:cxnLst/>
            <a:rect l="0" t="0" r="0" b="0"/>
            <a:pathLst>
              <a:path w="53580" h="151805">
                <a:moveTo>
                  <a:pt x="0" y="0"/>
                </a:moveTo>
                <a:lnTo>
                  <a:pt x="0" y="4740"/>
                </a:lnTo>
                <a:lnTo>
                  <a:pt x="993" y="7129"/>
                </a:lnTo>
                <a:lnTo>
                  <a:pt x="2646" y="9713"/>
                </a:lnTo>
                <a:lnTo>
                  <a:pt x="4741" y="12428"/>
                </a:lnTo>
                <a:lnTo>
                  <a:pt x="6137" y="16223"/>
                </a:lnTo>
                <a:lnTo>
                  <a:pt x="7068" y="20737"/>
                </a:lnTo>
                <a:lnTo>
                  <a:pt x="7689" y="25731"/>
                </a:lnTo>
                <a:lnTo>
                  <a:pt x="9095" y="31044"/>
                </a:lnTo>
                <a:lnTo>
                  <a:pt x="11024" y="36571"/>
                </a:lnTo>
                <a:lnTo>
                  <a:pt x="13303" y="42240"/>
                </a:lnTo>
                <a:lnTo>
                  <a:pt x="14822" y="48004"/>
                </a:lnTo>
                <a:lnTo>
                  <a:pt x="15834" y="53830"/>
                </a:lnTo>
                <a:lnTo>
                  <a:pt x="16509" y="59699"/>
                </a:lnTo>
                <a:lnTo>
                  <a:pt x="17952" y="65597"/>
                </a:lnTo>
                <a:lnTo>
                  <a:pt x="19906" y="71512"/>
                </a:lnTo>
                <a:lnTo>
                  <a:pt x="22200" y="77440"/>
                </a:lnTo>
                <a:lnTo>
                  <a:pt x="24722" y="83377"/>
                </a:lnTo>
                <a:lnTo>
                  <a:pt x="30170" y="95264"/>
                </a:lnTo>
                <a:lnTo>
                  <a:pt x="32020" y="101213"/>
                </a:lnTo>
                <a:lnTo>
                  <a:pt x="33253" y="107163"/>
                </a:lnTo>
                <a:lnTo>
                  <a:pt x="34075" y="113113"/>
                </a:lnTo>
                <a:lnTo>
                  <a:pt x="35615" y="119065"/>
                </a:lnTo>
                <a:lnTo>
                  <a:pt x="37634" y="125017"/>
                </a:lnTo>
                <a:lnTo>
                  <a:pt x="39972" y="130970"/>
                </a:lnTo>
                <a:lnTo>
                  <a:pt x="41531" y="135930"/>
                </a:lnTo>
                <a:lnTo>
                  <a:pt x="42570" y="140229"/>
                </a:lnTo>
                <a:lnTo>
                  <a:pt x="43263" y="144088"/>
                </a:lnTo>
                <a:lnTo>
                  <a:pt x="44717" y="146660"/>
                </a:lnTo>
                <a:lnTo>
                  <a:pt x="46679" y="148375"/>
                </a:lnTo>
                <a:lnTo>
                  <a:pt x="53579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6" name="SMARTInkAnnotation746"/>
          <p:cNvSpPr/>
          <p:nvPr/>
        </p:nvSpPr>
        <p:spPr>
          <a:xfrm>
            <a:off x="414551" y="2607469"/>
            <a:ext cx="165880" cy="80368"/>
          </a:xfrm>
          <a:custGeom>
            <a:avLst/>
            <a:gdLst/>
            <a:ahLst/>
            <a:cxnLst/>
            <a:rect l="0" t="0" r="0" b="0"/>
            <a:pathLst>
              <a:path w="165880" h="80368">
                <a:moveTo>
                  <a:pt x="5144" y="80367"/>
                </a:moveTo>
                <a:lnTo>
                  <a:pt x="404" y="80367"/>
                </a:lnTo>
                <a:lnTo>
                  <a:pt x="0" y="79375"/>
                </a:lnTo>
                <a:lnTo>
                  <a:pt x="722" y="77721"/>
                </a:lnTo>
                <a:lnTo>
                  <a:pt x="4271" y="72679"/>
                </a:lnTo>
                <a:lnTo>
                  <a:pt x="5554" y="71273"/>
                </a:lnTo>
                <a:lnTo>
                  <a:pt x="9626" y="67064"/>
                </a:lnTo>
                <a:lnTo>
                  <a:pt x="17496" y="59117"/>
                </a:lnTo>
                <a:lnTo>
                  <a:pt x="22309" y="56279"/>
                </a:lnTo>
                <a:lnTo>
                  <a:pt x="28494" y="53394"/>
                </a:lnTo>
                <a:lnTo>
                  <a:pt x="35593" y="50479"/>
                </a:lnTo>
                <a:lnTo>
                  <a:pt x="43303" y="47543"/>
                </a:lnTo>
                <a:lnTo>
                  <a:pt x="59807" y="41635"/>
                </a:lnTo>
                <a:lnTo>
                  <a:pt x="68375" y="37679"/>
                </a:lnTo>
                <a:lnTo>
                  <a:pt x="77064" y="33056"/>
                </a:lnTo>
                <a:lnTo>
                  <a:pt x="85833" y="27991"/>
                </a:lnTo>
                <a:lnTo>
                  <a:pt x="94655" y="23621"/>
                </a:lnTo>
                <a:lnTo>
                  <a:pt x="103514" y="19716"/>
                </a:lnTo>
                <a:lnTo>
                  <a:pt x="112396" y="16121"/>
                </a:lnTo>
                <a:lnTo>
                  <a:pt x="120302" y="13723"/>
                </a:lnTo>
                <a:lnTo>
                  <a:pt x="127557" y="12125"/>
                </a:lnTo>
                <a:lnTo>
                  <a:pt x="134377" y="11060"/>
                </a:lnTo>
                <a:lnTo>
                  <a:pt x="140909" y="9358"/>
                </a:lnTo>
                <a:lnTo>
                  <a:pt x="147248" y="7231"/>
                </a:lnTo>
                <a:lnTo>
                  <a:pt x="16587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7" name="SMARTInkAnnotation747"/>
          <p:cNvSpPr/>
          <p:nvPr/>
        </p:nvSpPr>
        <p:spPr>
          <a:xfrm>
            <a:off x="812602" y="3196828"/>
            <a:ext cx="241102" cy="375048"/>
          </a:xfrm>
          <a:custGeom>
            <a:avLst/>
            <a:gdLst/>
            <a:ahLst/>
            <a:cxnLst/>
            <a:rect l="0" t="0" r="0" b="0"/>
            <a:pathLst>
              <a:path w="241102" h="375048">
                <a:moveTo>
                  <a:pt x="0" y="375047"/>
                </a:moveTo>
                <a:lnTo>
                  <a:pt x="0" y="361486"/>
                </a:lnTo>
                <a:lnTo>
                  <a:pt x="2645" y="353806"/>
                </a:lnTo>
                <a:lnTo>
                  <a:pt x="7129" y="344771"/>
                </a:lnTo>
                <a:lnTo>
                  <a:pt x="12428" y="337447"/>
                </a:lnTo>
                <a:lnTo>
                  <a:pt x="18091" y="328240"/>
                </a:lnTo>
                <a:lnTo>
                  <a:pt x="23915" y="317533"/>
                </a:lnTo>
                <a:lnTo>
                  <a:pt x="29811" y="306160"/>
                </a:lnTo>
                <a:lnTo>
                  <a:pt x="32772" y="299356"/>
                </a:lnTo>
                <a:lnTo>
                  <a:pt x="35739" y="291844"/>
                </a:lnTo>
                <a:lnTo>
                  <a:pt x="38708" y="283860"/>
                </a:lnTo>
                <a:lnTo>
                  <a:pt x="42673" y="275560"/>
                </a:lnTo>
                <a:lnTo>
                  <a:pt x="47300" y="267050"/>
                </a:lnTo>
                <a:lnTo>
                  <a:pt x="52369" y="258401"/>
                </a:lnTo>
                <a:lnTo>
                  <a:pt x="63293" y="240852"/>
                </a:lnTo>
                <a:lnTo>
                  <a:pt x="92376" y="196421"/>
                </a:lnTo>
                <a:lnTo>
                  <a:pt x="104225" y="178580"/>
                </a:lnTo>
                <a:lnTo>
                  <a:pt x="111155" y="170647"/>
                </a:lnTo>
                <a:lnTo>
                  <a:pt x="118752" y="163373"/>
                </a:lnTo>
                <a:lnTo>
                  <a:pt x="126793" y="156541"/>
                </a:lnTo>
                <a:lnTo>
                  <a:pt x="134138" y="149009"/>
                </a:lnTo>
                <a:lnTo>
                  <a:pt x="141019" y="141011"/>
                </a:lnTo>
                <a:lnTo>
                  <a:pt x="147591" y="132703"/>
                </a:lnTo>
                <a:lnTo>
                  <a:pt x="153956" y="124187"/>
                </a:lnTo>
                <a:lnTo>
                  <a:pt x="166321" y="106788"/>
                </a:lnTo>
                <a:lnTo>
                  <a:pt x="171404" y="98973"/>
                </a:lnTo>
                <a:lnTo>
                  <a:pt x="175785" y="91779"/>
                </a:lnTo>
                <a:lnTo>
                  <a:pt x="179697" y="84999"/>
                </a:lnTo>
                <a:lnTo>
                  <a:pt x="183298" y="77502"/>
                </a:lnTo>
                <a:lnTo>
                  <a:pt x="186691" y="69527"/>
                </a:lnTo>
                <a:lnTo>
                  <a:pt x="189945" y="61234"/>
                </a:lnTo>
                <a:lnTo>
                  <a:pt x="193106" y="53721"/>
                </a:lnTo>
                <a:lnTo>
                  <a:pt x="199265" y="40082"/>
                </a:lnTo>
                <a:lnTo>
                  <a:pt x="205309" y="30051"/>
                </a:lnTo>
                <a:lnTo>
                  <a:pt x="211303" y="22286"/>
                </a:lnTo>
                <a:lnTo>
                  <a:pt x="217274" y="15527"/>
                </a:lnTo>
                <a:lnTo>
                  <a:pt x="223235" y="9216"/>
                </a:lnTo>
                <a:lnTo>
                  <a:pt x="226214" y="6144"/>
                </a:lnTo>
                <a:lnTo>
                  <a:pt x="229192" y="4096"/>
                </a:lnTo>
                <a:lnTo>
                  <a:pt x="232169" y="2731"/>
                </a:lnTo>
                <a:lnTo>
                  <a:pt x="24110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8" name="Freeform 237"/>
          <p:cNvSpPr/>
          <p:nvPr/>
        </p:nvSpPr>
        <p:spPr>
          <a:xfrm>
            <a:off x="875109" y="3268266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9" name="SMARTInkAnnotation749"/>
          <p:cNvSpPr/>
          <p:nvPr/>
        </p:nvSpPr>
        <p:spPr>
          <a:xfrm>
            <a:off x="937617" y="3161231"/>
            <a:ext cx="169464" cy="214192"/>
          </a:xfrm>
          <a:custGeom>
            <a:avLst/>
            <a:gdLst/>
            <a:ahLst/>
            <a:cxnLst/>
            <a:rect l="0" t="0" r="0" b="0"/>
            <a:pathLst>
              <a:path w="169464" h="214192">
                <a:moveTo>
                  <a:pt x="0" y="35597"/>
                </a:moveTo>
                <a:lnTo>
                  <a:pt x="7689" y="27909"/>
                </a:lnTo>
                <a:lnTo>
                  <a:pt x="10087" y="27495"/>
                </a:lnTo>
                <a:lnTo>
                  <a:pt x="13670" y="27219"/>
                </a:lnTo>
                <a:lnTo>
                  <a:pt x="18043" y="27035"/>
                </a:lnTo>
                <a:lnTo>
                  <a:pt x="21951" y="25920"/>
                </a:lnTo>
                <a:lnTo>
                  <a:pt x="25548" y="24185"/>
                </a:lnTo>
                <a:lnTo>
                  <a:pt x="28938" y="22036"/>
                </a:lnTo>
                <a:lnTo>
                  <a:pt x="34175" y="19611"/>
                </a:lnTo>
                <a:lnTo>
                  <a:pt x="40643" y="17002"/>
                </a:lnTo>
                <a:lnTo>
                  <a:pt x="47931" y="14271"/>
                </a:lnTo>
                <a:lnTo>
                  <a:pt x="54774" y="12450"/>
                </a:lnTo>
                <a:lnTo>
                  <a:pt x="61321" y="11236"/>
                </a:lnTo>
                <a:lnTo>
                  <a:pt x="67670" y="10427"/>
                </a:lnTo>
                <a:lnTo>
                  <a:pt x="74879" y="8895"/>
                </a:lnTo>
                <a:lnTo>
                  <a:pt x="82662" y="6882"/>
                </a:lnTo>
                <a:lnTo>
                  <a:pt x="90827" y="4547"/>
                </a:lnTo>
                <a:lnTo>
                  <a:pt x="98254" y="2991"/>
                </a:lnTo>
                <a:lnTo>
                  <a:pt x="105190" y="1953"/>
                </a:lnTo>
                <a:lnTo>
                  <a:pt x="111799" y="1261"/>
                </a:lnTo>
                <a:lnTo>
                  <a:pt x="118189" y="800"/>
                </a:lnTo>
                <a:lnTo>
                  <a:pt x="124433" y="493"/>
                </a:lnTo>
                <a:lnTo>
                  <a:pt x="136663" y="152"/>
                </a:lnTo>
                <a:lnTo>
                  <a:pt x="148713" y="0"/>
                </a:lnTo>
                <a:lnTo>
                  <a:pt x="153712" y="951"/>
                </a:lnTo>
                <a:lnTo>
                  <a:pt x="158037" y="2578"/>
                </a:lnTo>
                <a:lnTo>
                  <a:pt x="161913" y="4655"/>
                </a:lnTo>
                <a:lnTo>
                  <a:pt x="164497" y="7031"/>
                </a:lnTo>
                <a:lnTo>
                  <a:pt x="166219" y="9608"/>
                </a:lnTo>
                <a:lnTo>
                  <a:pt x="167367" y="12318"/>
                </a:lnTo>
                <a:lnTo>
                  <a:pt x="168133" y="16109"/>
                </a:lnTo>
                <a:lnTo>
                  <a:pt x="168643" y="20621"/>
                </a:lnTo>
                <a:lnTo>
                  <a:pt x="168983" y="25613"/>
                </a:lnTo>
                <a:lnTo>
                  <a:pt x="169211" y="31917"/>
                </a:lnTo>
                <a:lnTo>
                  <a:pt x="169463" y="46860"/>
                </a:lnTo>
                <a:lnTo>
                  <a:pt x="168538" y="54020"/>
                </a:lnTo>
                <a:lnTo>
                  <a:pt x="166929" y="60778"/>
                </a:lnTo>
                <a:lnTo>
                  <a:pt x="148668" y="116393"/>
                </a:lnTo>
                <a:lnTo>
                  <a:pt x="145745" y="124187"/>
                </a:lnTo>
                <a:lnTo>
                  <a:pt x="142804" y="131368"/>
                </a:lnTo>
                <a:lnTo>
                  <a:pt x="139851" y="138140"/>
                </a:lnTo>
                <a:lnTo>
                  <a:pt x="137882" y="145631"/>
                </a:lnTo>
                <a:lnTo>
                  <a:pt x="136570" y="153601"/>
                </a:lnTo>
                <a:lnTo>
                  <a:pt x="135695" y="161892"/>
                </a:lnTo>
                <a:lnTo>
                  <a:pt x="134120" y="168410"/>
                </a:lnTo>
                <a:lnTo>
                  <a:pt x="132077" y="173749"/>
                </a:lnTo>
                <a:lnTo>
                  <a:pt x="129724" y="178300"/>
                </a:lnTo>
                <a:lnTo>
                  <a:pt x="128154" y="183318"/>
                </a:lnTo>
                <a:lnTo>
                  <a:pt x="127108" y="188648"/>
                </a:lnTo>
                <a:lnTo>
                  <a:pt x="126411" y="194186"/>
                </a:lnTo>
                <a:lnTo>
                  <a:pt x="125946" y="198870"/>
                </a:lnTo>
                <a:lnTo>
                  <a:pt x="125636" y="202985"/>
                </a:lnTo>
                <a:lnTo>
                  <a:pt x="125016" y="2141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0" name="SMARTInkAnnotation750"/>
          <p:cNvSpPr/>
          <p:nvPr/>
        </p:nvSpPr>
        <p:spPr>
          <a:xfrm>
            <a:off x="526852" y="3529040"/>
            <a:ext cx="187468" cy="219874"/>
          </a:xfrm>
          <a:custGeom>
            <a:avLst/>
            <a:gdLst/>
            <a:ahLst/>
            <a:cxnLst/>
            <a:rect l="0" t="0" r="0" b="0"/>
            <a:pathLst>
              <a:path w="187468" h="219874">
                <a:moveTo>
                  <a:pt x="17859" y="24976"/>
                </a:moveTo>
                <a:lnTo>
                  <a:pt x="10170" y="24976"/>
                </a:lnTo>
                <a:lnTo>
                  <a:pt x="9757" y="25968"/>
                </a:lnTo>
                <a:lnTo>
                  <a:pt x="9297" y="29716"/>
                </a:lnTo>
                <a:lnTo>
                  <a:pt x="10167" y="33097"/>
                </a:lnTo>
                <a:lnTo>
                  <a:pt x="11739" y="37335"/>
                </a:lnTo>
                <a:lnTo>
                  <a:pt x="13779" y="42145"/>
                </a:lnTo>
                <a:lnTo>
                  <a:pt x="15139" y="48328"/>
                </a:lnTo>
                <a:lnTo>
                  <a:pt x="16045" y="55426"/>
                </a:lnTo>
                <a:lnTo>
                  <a:pt x="16650" y="63136"/>
                </a:lnTo>
                <a:lnTo>
                  <a:pt x="17053" y="71252"/>
                </a:lnTo>
                <a:lnTo>
                  <a:pt x="17501" y="88206"/>
                </a:lnTo>
                <a:lnTo>
                  <a:pt x="18612" y="96895"/>
                </a:lnTo>
                <a:lnTo>
                  <a:pt x="20345" y="105664"/>
                </a:lnTo>
                <a:lnTo>
                  <a:pt x="22493" y="114486"/>
                </a:lnTo>
                <a:lnTo>
                  <a:pt x="22933" y="123345"/>
                </a:lnTo>
                <a:lnTo>
                  <a:pt x="22234" y="132227"/>
                </a:lnTo>
                <a:lnTo>
                  <a:pt x="20775" y="141125"/>
                </a:lnTo>
                <a:lnTo>
                  <a:pt x="19803" y="149041"/>
                </a:lnTo>
                <a:lnTo>
                  <a:pt x="19155" y="156303"/>
                </a:lnTo>
                <a:lnTo>
                  <a:pt x="18723" y="163129"/>
                </a:lnTo>
                <a:lnTo>
                  <a:pt x="18243" y="176004"/>
                </a:lnTo>
                <a:lnTo>
                  <a:pt x="17973" y="194409"/>
                </a:lnTo>
                <a:lnTo>
                  <a:pt x="17861" y="219873"/>
                </a:lnTo>
                <a:lnTo>
                  <a:pt x="17859" y="208863"/>
                </a:lnTo>
                <a:lnTo>
                  <a:pt x="16867" y="206106"/>
                </a:lnTo>
                <a:lnTo>
                  <a:pt x="13119" y="200397"/>
                </a:lnTo>
                <a:lnTo>
                  <a:pt x="11722" y="195501"/>
                </a:lnTo>
                <a:lnTo>
                  <a:pt x="10791" y="189261"/>
                </a:lnTo>
                <a:lnTo>
                  <a:pt x="10171" y="182124"/>
                </a:lnTo>
                <a:lnTo>
                  <a:pt x="9757" y="174390"/>
                </a:lnTo>
                <a:lnTo>
                  <a:pt x="9297" y="157858"/>
                </a:lnTo>
                <a:lnTo>
                  <a:pt x="8182" y="149283"/>
                </a:lnTo>
                <a:lnTo>
                  <a:pt x="6447" y="140589"/>
                </a:lnTo>
                <a:lnTo>
                  <a:pt x="4298" y="131817"/>
                </a:lnTo>
                <a:lnTo>
                  <a:pt x="2865" y="122993"/>
                </a:lnTo>
                <a:lnTo>
                  <a:pt x="1910" y="114133"/>
                </a:lnTo>
                <a:lnTo>
                  <a:pt x="1273" y="105249"/>
                </a:lnTo>
                <a:lnTo>
                  <a:pt x="849" y="96351"/>
                </a:lnTo>
                <a:lnTo>
                  <a:pt x="377" y="78526"/>
                </a:lnTo>
                <a:lnTo>
                  <a:pt x="22" y="32268"/>
                </a:lnTo>
                <a:lnTo>
                  <a:pt x="0" y="4308"/>
                </a:lnTo>
                <a:lnTo>
                  <a:pt x="992" y="2267"/>
                </a:lnTo>
                <a:lnTo>
                  <a:pt x="2646" y="907"/>
                </a:lnTo>
                <a:lnTo>
                  <a:pt x="4740" y="0"/>
                </a:lnTo>
                <a:lnTo>
                  <a:pt x="6137" y="388"/>
                </a:lnTo>
                <a:lnTo>
                  <a:pt x="7067" y="1639"/>
                </a:lnTo>
                <a:lnTo>
                  <a:pt x="8102" y="5674"/>
                </a:lnTo>
                <a:lnTo>
                  <a:pt x="8561" y="10775"/>
                </a:lnTo>
                <a:lnTo>
                  <a:pt x="9676" y="14516"/>
                </a:lnTo>
                <a:lnTo>
                  <a:pt x="11412" y="18995"/>
                </a:lnTo>
                <a:lnTo>
                  <a:pt x="13561" y="23965"/>
                </a:lnTo>
                <a:lnTo>
                  <a:pt x="15986" y="30255"/>
                </a:lnTo>
                <a:lnTo>
                  <a:pt x="21326" y="45181"/>
                </a:lnTo>
                <a:lnTo>
                  <a:pt x="25131" y="53329"/>
                </a:lnTo>
                <a:lnTo>
                  <a:pt x="29652" y="61737"/>
                </a:lnTo>
                <a:lnTo>
                  <a:pt x="34651" y="70319"/>
                </a:lnTo>
                <a:lnTo>
                  <a:pt x="38975" y="79017"/>
                </a:lnTo>
                <a:lnTo>
                  <a:pt x="42851" y="87792"/>
                </a:lnTo>
                <a:lnTo>
                  <a:pt x="46426" y="96619"/>
                </a:lnTo>
                <a:lnTo>
                  <a:pt x="50795" y="105480"/>
                </a:lnTo>
                <a:lnTo>
                  <a:pt x="55691" y="114364"/>
                </a:lnTo>
                <a:lnTo>
                  <a:pt x="60940" y="123263"/>
                </a:lnTo>
                <a:lnTo>
                  <a:pt x="66423" y="131180"/>
                </a:lnTo>
                <a:lnTo>
                  <a:pt x="72063" y="138443"/>
                </a:lnTo>
                <a:lnTo>
                  <a:pt x="77808" y="145269"/>
                </a:lnTo>
                <a:lnTo>
                  <a:pt x="83622" y="151804"/>
                </a:lnTo>
                <a:lnTo>
                  <a:pt x="95373" y="164357"/>
                </a:lnTo>
                <a:lnTo>
                  <a:pt x="113146" y="182580"/>
                </a:lnTo>
                <a:lnTo>
                  <a:pt x="119086" y="187592"/>
                </a:lnTo>
                <a:lnTo>
                  <a:pt x="125031" y="191926"/>
                </a:lnTo>
                <a:lnTo>
                  <a:pt x="130979" y="195807"/>
                </a:lnTo>
                <a:lnTo>
                  <a:pt x="135937" y="198394"/>
                </a:lnTo>
                <a:lnTo>
                  <a:pt x="140233" y="200119"/>
                </a:lnTo>
                <a:lnTo>
                  <a:pt x="144090" y="201269"/>
                </a:lnTo>
                <a:lnTo>
                  <a:pt x="147654" y="202036"/>
                </a:lnTo>
                <a:lnTo>
                  <a:pt x="151022" y="202547"/>
                </a:lnTo>
                <a:lnTo>
                  <a:pt x="154259" y="202888"/>
                </a:lnTo>
                <a:lnTo>
                  <a:pt x="158402" y="203115"/>
                </a:lnTo>
                <a:lnTo>
                  <a:pt x="168296" y="203367"/>
                </a:lnTo>
                <a:lnTo>
                  <a:pt x="172721" y="201450"/>
                </a:lnTo>
                <a:lnTo>
                  <a:pt x="176663" y="198188"/>
                </a:lnTo>
                <a:lnTo>
                  <a:pt x="180283" y="194028"/>
                </a:lnTo>
                <a:lnTo>
                  <a:pt x="182696" y="189271"/>
                </a:lnTo>
                <a:lnTo>
                  <a:pt x="184305" y="184115"/>
                </a:lnTo>
                <a:lnTo>
                  <a:pt x="185378" y="178694"/>
                </a:lnTo>
                <a:lnTo>
                  <a:pt x="186093" y="172103"/>
                </a:lnTo>
                <a:lnTo>
                  <a:pt x="186570" y="164732"/>
                </a:lnTo>
                <a:lnTo>
                  <a:pt x="186887" y="156842"/>
                </a:lnTo>
                <a:lnTo>
                  <a:pt x="187241" y="140138"/>
                </a:lnTo>
                <a:lnTo>
                  <a:pt x="187467" y="109901"/>
                </a:lnTo>
                <a:lnTo>
                  <a:pt x="186493" y="103420"/>
                </a:lnTo>
                <a:lnTo>
                  <a:pt x="184852" y="97116"/>
                </a:lnTo>
                <a:lnTo>
                  <a:pt x="182766" y="90929"/>
                </a:lnTo>
                <a:lnTo>
                  <a:pt x="181375" y="84819"/>
                </a:lnTo>
                <a:lnTo>
                  <a:pt x="180448" y="78762"/>
                </a:lnTo>
                <a:lnTo>
                  <a:pt x="179830" y="72739"/>
                </a:lnTo>
                <a:lnTo>
                  <a:pt x="178425" y="67732"/>
                </a:lnTo>
                <a:lnTo>
                  <a:pt x="176497" y="63402"/>
                </a:lnTo>
                <a:lnTo>
                  <a:pt x="174219" y="59523"/>
                </a:lnTo>
                <a:lnTo>
                  <a:pt x="172701" y="54952"/>
                </a:lnTo>
                <a:lnTo>
                  <a:pt x="171688" y="49921"/>
                </a:lnTo>
                <a:lnTo>
                  <a:pt x="171013" y="44583"/>
                </a:lnTo>
                <a:lnTo>
                  <a:pt x="170563" y="40031"/>
                </a:lnTo>
                <a:lnTo>
                  <a:pt x="170264" y="36005"/>
                </a:lnTo>
                <a:lnTo>
                  <a:pt x="170064" y="32329"/>
                </a:lnTo>
                <a:lnTo>
                  <a:pt x="169841" y="25598"/>
                </a:lnTo>
                <a:lnTo>
                  <a:pt x="169664" y="160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1" name="SMARTInkAnnotation751"/>
          <p:cNvSpPr/>
          <p:nvPr/>
        </p:nvSpPr>
        <p:spPr>
          <a:xfrm>
            <a:off x="759437" y="3527795"/>
            <a:ext cx="196041" cy="256461"/>
          </a:xfrm>
          <a:custGeom>
            <a:avLst/>
            <a:gdLst/>
            <a:ahLst/>
            <a:cxnLst/>
            <a:rect l="0" t="0" r="0" b="0"/>
            <a:pathLst>
              <a:path w="196041" h="256461">
                <a:moveTo>
                  <a:pt x="8516" y="53010"/>
                </a:moveTo>
                <a:lnTo>
                  <a:pt x="16205" y="53010"/>
                </a:lnTo>
                <a:lnTo>
                  <a:pt x="16618" y="54001"/>
                </a:lnTo>
                <a:lnTo>
                  <a:pt x="17201" y="61131"/>
                </a:lnTo>
                <a:lnTo>
                  <a:pt x="17373" y="75370"/>
                </a:lnTo>
                <a:lnTo>
                  <a:pt x="17414" y="86429"/>
                </a:lnTo>
                <a:lnTo>
                  <a:pt x="18417" y="93149"/>
                </a:lnTo>
                <a:lnTo>
                  <a:pt x="20077" y="100605"/>
                </a:lnTo>
                <a:lnTo>
                  <a:pt x="22177" y="108552"/>
                </a:lnTo>
                <a:lnTo>
                  <a:pt x="23576" y="116827"/>
                </a:lnTo>
                <a:lnTo>
                  <a:pt x="24509" y="125320"/>
                </a:lnTo>
                <a:lnTo>
                  <a:pt x="25132" y="133959"/>
                </a:lnTo>
                <a:lnTo>
                  <a:pt x="25546" y="142694"/>
                </a:lnTo>
                <a:lnTo>
                  <a:pt x="26007" y="160338"/>
                </a:lnTo>
                <a:lnTo>
                  <a:pt x="26343" y="209019"/>
                </a:lnTo>
                <a:lnTo>
                  <a:pt x="27346" y="215555"/>
                </a:lnTo>
                <a:lnTo>
                  <a:pt x="29007" y="221897"/>
                </a:lnTo>
                <a:lnTo>
                  <a:pt x="31106" y="228108"/>
                </a:lnTo>
                <a:lnTo>
                  <a:pt x="33498" y="233242"/>
                </a:lnTo>
                <a:lnTo>
                  <a:pt x="36085" y="237657"/>
                </a:lnTo>
                <a:lnTo>
                  <a:pt x="40613" y="245208"/>
                </a:lnTo>
                <a:lnTo>
                  <a:pt x="42625" y="251871"/>
                </a:lnTo>
                <a:lnTo>
                  <a:pt x="44154" y="254045"/>
                </a:lnTo>
                <a:lnTo>
                  <a:pt x="46165" y="255494"/>
                </a:lnTo>
                <a:lnTo>
                  <a:pt x="48498" y="256460"/>
                </a:lnTo>
                <a:lnTo>
                  <a:pt x="50054" y="256112"/>
                </a:lnTo>
                <a:lnTo>
                  <a:pt x="51091" y="254888"/>
                </a:lnTo>
                <a:lnTo>
                  <a:pt x="51782" y="253079"/>
                </a:lnTo>
                <a:lnTo>
                  <a:pt x="52755" y="245794"/>
                </a:lnTo>
                <a:lnTo>
                  <a:pt x="52891" y="242056"/>
                </a:lnTo>
                <a:lnTo>
                  <a:pt x="53043" y="232611"/>
                </a:lnTo>
                <a:lnTo>
                  <a:pt x="52091" y="226322"/>
                </a:lnTo>
                <a:lnTo>
                  <a:pt x="50465" y="219153"/>
                </a:lnTo>
                <a:lnTo>
                  <a:pt x="48388" y="211397"/>
                </a:lnTo>
                <a:lnTo>
                  <a:pt x="47004" y="204242"/>
                </a:lnTo>
                <a:lnTo>
                  <a:pt x="46081" y="197487"/>
                </a:lnTo>
                <a:lnTo>
                  <a:pt x="45465" y="190999"/>
                </a:lnTo>
                <a:lnTo>
                  <a:pt x="44063" y="184690"/>
                </a:lnTo>
                <a:lnTo>
                  <a:pt x="42136" y="178500"/>
                </a:lnTo>
                <a:lnTo>
                  <a:pt x="39859" y="172388"/>
                </a:lnTo>
                <a:lnTo>
                  <a:pt x="37349" y="166330"/>
                </a:lnTo>
                <a:lnTo>
                  <a:pt x="34683" y="160306"/>
                </a:lnTo>
                <a:lnTo>
                  <a:pt x="29076" y="148322"/>
                </a:lnTo>
                <a:lnTo>
                  <a:pt x="23276" y="136381"/>
                </a:lnTo>
                <a:lnTo>
                  <a:pt x="20341" y="131411"/>
                </a:lnTo>
                <a:lnTo>
                  <a:pt x="17391" y="127105"/>
                </a:lnTo>
                <a:lnTo>
                  <a:pt x="10269" y="117806"/>
                </a:lnTo>
                <a:lnTo>
                  <a:pt x="8693" y="117043"/>
                </a:lnTo>
                <a:lnTo>
                  <a:pt x="2726" y="115969"/>
                </a:lnTo>
                <a:lnTo>
                  <a:pt x="0" y="115577"/>
                </a:lnTo>
                <a:lnTo>
                  <a:pt x="4449" y="115535"/>
                </a:lnTo>
                <a:lnTo>
                  <a:pt x="6797" y="116521"/>
                </a:lnTo>
                <a:lnTo>
                  <a:pt x="15834" y="122650"/>
                </a:lnTo>
                <a:lnTo>
                  <a:pt x="20340" y="125233"/>
                </a:lnTo>
                <a:lnTo>
                  <a:pt x="25329" y="127947"/>
                </a:lnTo>
                <a:lnTo>
                  <a:pt x="31631" y="129758"/>
                </a:lnTo>
                <a:lnTo>
                  <a:pt x="38809" y="130964"/>
                </a:lnTo>
                <a:lnTo>
                  <a:pt x="46571" y="131768"/>
                </a:lnTo>
                <a:lnTo>
                  <a:pt x="53730" y="132304"/>
                </a:lnTo>
                <a:lnTo>
                  <a:pt x="60486" y="132662"/>
                </a:lnTo>
                <a:lnTo>
                  <a:pt x="66976" y="132900"/>
                </a:lnTo>
                <a:lnTo>
                  <a:pt x="90330" y="133235"/>
                </a:lnTo>
                <a:lnTo>
                  <a:pt x="111361" y="133335"/>
                </a:lnTo>
                <a:lnTo>
                  <a:pt x="117759" y="132356"/>
                </a:lnTo>
                <a:lnTo>
                  <a:pt x="124009" y="130712"/>
                </a:lnTo>
                <a:lnTo>
                  <a:pt x="130160" y="128624"/>
                </a:lnTo>
                <a:lnTo>
                  <a:pt x="136244" y="126239"/>
                </a:lnTo>
                <a:lnTo>
                  <a:pt x="142286" y="123657"/>
                </a:lnTo>
                <a:lnTo>
                  <a:pt x="154289" y="118143"/>
                </a:lnTo>
                <a:lnTo>
                  <a:pt x="166239" y="112385"/>
                </a:lnTo>
                <a:lnTo>
                  <a:pt x="171212" y="108468"/>
                </a:lnTo>
                <a:lnTo>
                  <a:pt x="175519" y="103872"/>
                </a:lnTo>
                <a:lnTo>
                  <a:pt x="179383" y="98824"/>
                </a:lnTo>
                <a:lnTo>
                  <a:pt x="181958" y="93474"/>
                </a:lnTo>
                <a:lnTo>
                  <a:pt x="183676" y="87924"/>
                </a:lnTo>
                <a:lnTo>
                  <a:pt x="184820" y="82239"/>
                </a:lnTo>
                <a:lnTo>
                  <a:pt x="186576" y="76464"/>
                </a:lnTo>
                <a:lnTo>
                  <a:pt x="188738" y="70631"/>
                </a:lnTo>
                <a:lnTo>
                  <a:pt x="191172" y="64757"/>
                </a:lnTo>
                <a:lnTo>
                  <a:pt x="192795" y="58857"/>
                </a:lnTo>
                <a:lnTo>
                  <a:pt x="193876" y="52939"/>
                </a:lnTo>
                <a:lnTo>
                  <a:pt x="194597" y="47009"/>
                </a:lnTo>
                <a:lnTo>
                  <a:pt x="195078" y="41072"/>
                </a:lnTo>
                <a:lnTo>
                  <a:pt x="195399" y="35129"/>
                </a:lnTo>
                <a:lnTo>
                  <a:pt x="195850" y="19930"/>
                </a:lnTo>
                <a:lnTo>
                  <a:pt x="195913" y="16074"/>
                </a:lnTo>
                <a:lnTo>
                  <a:pt x="194963" y="12511"/>
                </a:lnTo>
                <a:lnTo>
                  <a:pt x="191262" y="5906"/>
                </a:lnTo>
                <a:lnTo>
                  <a:pt x="187474" y="0"/>
                </a:lnTo>
                <a:lnTo>
                  <a:pt x="187182" y="6673"/>
                </a:lnTo>
                <a:lnTo>
                  <a:pt x="187110" y="141998"/>
                </a:lnTo>
                <a:lnTo>
                  <a:pt x="188102" y="151031"/>
                </a:lnTo>
                <a:lnTo>
                  <a:pt x="189756" y="160029"/>
                </a:lnTo>
                <a:lnTo>
                  <a:pt x="191850" y="169004"/>
                </a:lnTo>
                <a:lnTo>
                  <a:pt x="193247" y="176972"/>
                </a:lnTo>
                <a:lnTo>
                  <a:pt x="194178" y="184268"/>
                </a:lnTo>
                <a:lnTo>
                  <a:pt x="194798" y="191117"/>
                </a:lnTo>
                <a:lnTo>
                  <a:pt x="195212" y="196675"/>
                </a:lnTo>
                <a:lnTo>
                  <a:pt x="195672" y="205496"/>
                </a:lnTo>
                <a:lnTo>
                  <a:pt x="195876" y="212724"/>
                </a:lnTo>
                <a:lnTo>
                  <a:pt x="196040" y="2226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2" name="SMARTInkAnnotation752"/>
          <p:cNvSpPr/>
          <p:nvPr/>
        </p:nvSpPr>
        <p:spPr>
          <a:xfrm>
            <a:off x="1010296" y="3625453"/>
            <a:ext cx="114536" cy="223243"/>
          </a:xfrm>
          <a:custGeom>
            <a:avLst/>
            <a:gdLst/>
            <a:ahLst/>
            <a:cxnLst/>
            <a:rect l="0" t="0" r="0" b="0"/>
            <a:pathLst>
              <a:path w="114536" h="223243">
                <a:moveTo>
                  <a:pt x="7689" y="0"/>
                </a:moveTo>
                <a:lnTo>
                  <a:pt x="0" y="0"/>
                </a:lnTo>
                <a:lnTo>
                  <a:pt x="33320" y="0"/>
                </a:lnTo>
                <a:lnTo>
                  <a:pt x="38667" y="992"/>
                </a:lnTo>
                <a:lnTo>
                  <a:pt x="44216" y="2646"/>
                </a:lnTo>
                <a:lnTo>
                  <a:pt x="49899" y="4741"/>
                </a:lnTo>
                <a:lnTo>
                  <a:pt x="55673" y="6137"/>
                </a:lnTo>
                <a:lnTo>
                  <a:pt x="61506" y="7068"/>
                </a:lnTo>
                <a:lnTo>
                  <a:pt x="67379" y="7688"/>
                </a:lnTo>
                <a:lnTo>
                  <a:pt x="73279" y="9094"/>
                </a:lnTo>
                <a:lnTo>
                  <a:pt x="79197" y="11024"/>
                </a:lnTo>
                <a:lnTo>
                  <a:pt x="85126" y="13302"/>
                </a:lnTo>
                <a:lnTo>
                  <a:pt x="91064" y="14822"/>
                </a:lnTo>
                <a:lnTo>
                  <a:pt x="97006" y="15834"/>
                </a:lnTo>
                <a:lnTo>
                  <a:pt x="102953" y="16509"/>
                </a:lnTo>
                <a:lnTo>
                  <a:pt x="106917" y="17952"/>
                </a:lnTo>
                <a:lnTo>
                  <a:pt x="109559" y="19905"/>
                </a:lnTo>
                <a:lnTo>
                  <a:pt x="113801" y="25429"/>
                </a:lnTo>
                <a:lnTo>
                  <a:pt x="114381" y="31477"/>
                </a:lnTo>
                <a:lnTo>
                  <a:pt x="114535" y="35867"/>
                </a:lnTo>
                <a:lnTo>
                  <a:pt x="112654" y="39786"/>
                </a:lnTo>
                <a:lnTo>
                  <a:pt x="109415" y="43392"/>
                </a:lnTo>
                <a:lnTo>
                  <a:pt x="105272" y="46787"/>
                </a:lnTo>
                <a:lnTo>
                  <a:pt x="100525" y="50043"/>
                </a:lnTo>
                <a:lnTo>
                  <a:pt x="95377" y="53206"/>
                </a:lnTo>
                <a:lnTo>
                  <a:pt x="89960" y="56306"/>
                </a:lnTo>
                <a:lnTo>
                  <a:pt x="78649" y="62398"/>
                </a:lnTo>
                <a:lnTo>
                  <a:pt x="72855" y="65411"/>
                </a:lnTo>
                <a:lnTo>
                  <a:pt x="67008" y="67420"/>
                </a:lnTo>
                <a:lnTo>
                  <a:pt x="61125" y="68759"/>
                </a:lnTo>
                <a:lnTo>
                  <a:pt x="55219" y="69652"/>
                </a:lnTo>
                <a:lnTo>
                  <a:pt x="49297" y="71239"/>
                </a:lnTo>
                <a:lnTo>
                  <a:pt x="43365" y="73290"/>
                </a:lnTo>
                <a:lnTo>
                  <a:pt x="37426" y="75649"/>
                </a:lnTo>
                <a:lnTo>
                  <a:pt x="32475" y="77221"/>
                </a:lnTo>
                <a:lnTo>
                  <a:pt x="28181" y="78270"/>
                </a:lnTo>
                <a:lnTo>
                  <a:pt x="24327" y="78969"/>
                </a:lnTo>
                <a:lnTo>
                  <a:pt x="22749" y="79435"/>
                </a:lnTo>
                <a:lnTo>
                  <a:pt x="22690" y="79746"/>
                </a:lnTo>
                <a:lnTo>
                  <a:pt x="24983" y="80244"/>
                </a:lnTo>
                <a:lnTo>
                  <a:pt x="25381" y="85071"/>
                </a:lnTo>
                <a:lnTo>
                  <a:pt x="26428" y="86480"/>
                </a:lnTo>
                <a:lnTo>
                  <a:pt x="28119" y="87419"/>
                </a:lnTo>
                <a:lnTo>
                  <a:pt x="30239" y="88045"/>
                </a:lnTo>
                <a:lnTo>
                  <a:pt x="32644" y="89455"/>
                </a:lnTo>
                <a:lnTo>
                  <a:pt x="35240" y="91386"/>
                </a:lnTo>
                <a:lnTo>
                  <a:pt x="37962" y="93666"/>
                </a:lnTo>
                <a:lnTo>
                  <a:pt x="41761" y="95187"/>
                </a:lnTo>
                <a:lnTo>
                  <a:pt x="46279" y="96200"/>
                </a:lnTo>
                <a:lnTo>
                  <a:pt x="51275" y="96875"/>
                </a:lnTo>
                <a:lnTo>
                  <a:pt x="56590" y="98318"/>
                </a:lnTo>
                <a:lnTo>
                  <a:pt x="62117" y="100272"/>
                </a:lnTo>
                <a:lnTo>
                  <a:pt x="67787" y="102567"/>
                </a:lnTo>
                <a:lnTo>
                  <a:pt x="72559" y="105089"/>
                </a:lnTo>
                <a:lnTo>
                  <a:pt x="76732" y="107762"/>
                </a:lnTo>
                <a:lnTo>
                  <a:pt x="80507" y="110537"/>
                </a:lnTo>
                <a:lnTo>
                  <a:pt x="84015" y="113379"/>
                </a:lnTo>
                <a:lnTo>
                  <a:pt x="87346" y="116266"/>
                </a:lnTo>
                <a:lnTo>
                  <a:pt x="90559" y="119182"/>
                </a:lnTo>
                <a:lnTo>
                  <a:pt x="93693" y="123111"/>
                </a:lnTo>
                <a:lnTo>
                  <a:pt x="96775" y="127714"/>
                </a:lnTo>
                <a:lnTo>
                  <a:pt x="99822" y="132768"/>
                </a:lnTo>
                <a:lnTo>
                  <a:pt x="101853" y="137129"/>
                </a:lnTo>
                <a:lnTo>
                  <a:pt x="103207" y="141029"/>
                </a:lnTo>
                <a:lnTo>
                  <a:pt x="104110" y="144621"/>
                </a:lnTo>
                <a:lnTo>
                  <a:pt x="104711" y="149000"/>
                </a:lnTo>
                <a:lnTo>
                  <a:pt x="105112" y="153904"/>
                </a:lnTo>
                <a:lnTo>
                  <a:pt x="105380" y="159157"/>
                </a:lnTo>
                <a:lnTo>
                  <a:pt x="104566" y="163652"/>
                </a:lnTo>
                <a:lnTo>
                  <a:pt x="103031" y="167640"/>
                </a:lnTo>
                <a:lnTo>
                  <a:pt x="101016" y="171292"/>
                </a:lnTo>
                <a:lnTo>
                  <a:pt x="96131" y="180640"/>
                </a:lnTo>
                <a:lnTo>
                  <a:pt x="93439" y="185911"/>
                </a:lnTo>
                <a:lnTo>
                  <a:pt x="90652" y="190417"/>
                </a:lnTo>
                <a:lnTo>
                  <a:pt x="87802" y="194413"/>
                </a:lnTo>
                <a:lnTo>
                  <a:pt x="84910" y="198070"/>
                </a:lnTo>
                <a:lnTo>
                  <a:pt x="80998" y="202492"/>
                </a:lnTo>
                <a:lnTo>
                  <a:pt x="61267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3" name="SMARTInkAnnotation753"/>
          <p:cNvSpPr/>
          <p:nvPr/>
        </p:nvSpPr>
        <p:spPr>
          <a:xfrm>
            <a:off x="6098977" y="1723430"/>
            <a:ext cx="526852" cy="285751"/>
          </a:xfrm>
          <a:custGeom>
            <a:avLst/>
            <a:gdLst/>
            <a:ahLst/>
            <a:cxnLst/>
            <a:rect l="0" t="0" r="0" b="0"/>
            <a:pathLst>
              <a:path w="526852" h="285751">
                <a:moveTo>
                  <a:pt x="526851" y="0"/>
                </a:moveTo>
                <a:lnTo>
                  <a:pt x="513214" y="0"/>
                </a:lnTo>
                <a:lnTo>
                  <a:pt x="500762" y="4740"/>
                </a:lnTo>
                <a:lnTo>
                  <a:pt x="484504" y="12429"/>
                </a:lnTo>
                <a:lnTo>
                  <a:pt x="467120" y="20990"/>
                </a:lnTo>
                <a:lnTo>
                  <a:pt x="452679" y="29504"/>
                </a:lnTo>
                <a:lnTo>
                  <a:pt x="444661" y="34552"/>
                </a:lnTo>
                <a:lnTo>
                  <a:pt x="436339" y="38909"/>
                </a:lnTo>
                <a:lnTo>
                  <a:pt x="427815" y="42807"/>
                </a:lnTo>
                <a:lnTo>
                  <a:pt x="419155" y="46397"/>
                </a:lnTo>
                <a:lnTo>
                  <a:pt x="409413" y="50775"/>
                </a:lnTo>
                <a:lnTo>
                  <a:pt x="388005" y="60931"/>
                </a:lnTo>
                <a:lnTo>
                  <a:pt x="353640" y="77805"/>
                </a:lnTo>
                <a:lnTo>
                  <a:pt x="340933" y="84612"/>
                </a:lnTo>
                <a:lnTo>
                  <a:pt x="298352" y="108414"/>
                </a:lnTo>
                <a:lnTo>
                  <a:pt x="248473" y="134318"/>
                </a:lnTo>
                <a:lnTo>
                  <a:pt x="213619" y="151970"/>
                </a:lnTo>
                <a:lnTo>
                  <a:pt x="196984" y="161837"/>
                </a:lnTo>
                <a:lnTo>
                  <a:pt x="180931" y="172383"/>
                </a:lnTo>
                <a:lnTo>
                  <a:pt x="165269" y="183383"/>
                </a:lnTo>
                <a:lnTo>
                  <a:pt x="149867" y="193693"/>
                </a:lnTo>
                <a:lnTo>
                  <a:pt x="119524" y="213085"/>
                </a:lnTo>
                <a:lnTo>
                  <a:pt x="50000" y="256153"/>
                </a:lnTo>
                <a:lnTo>
                  <a:pt x="39287" y="263042"/>
                </a:lnTo>
                <a:lnTo>
                  <a:pt x="30159" y="268627"/>
                </a:lnTo>
                <a:lnTo>
                  <a:pt x="22090" y="273342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4" name="SMARTInkAnnotation754"/>
          <p:cNvSpPr/>
          <p:nvPr/>
        </p:nvSpPr>
        <p:spPr>
          <a:xfrm>
            <a:off x="5992353" y="1893094"/>
            <a:ext cx="312007" cy="227684"/>
          </a:xfrm>
          <a:custGeom>
            <a:avLst/>
            <a:gdLst/>
            <a:ahLst/>
            <a:cxnLst/>
            <a:rect l="0" t="0" r="0" b="0"/>
            <a:pathLst>
              <a:path w="312007" h="227684">
                <a:moveTo>
                  <a:pt x="97694" y="0"/>
                </a:moveTo>
                <a:lnTo>
                  <a:pt x="85265" y="12429"/>
                </a:lnTo>
                <a:lnTo>
                  <a:pt x="82463" y="16223"/>
                </a:lnTo>
                <a:lnTo>
                  <a:pt x="79603" y="20737"/>
                </a:lnTo>
                <a:lnTo>
                  <a:pt x="76703" y="25731"/>
                </a:lnTo>
                <a:lnTo>
                  <a:pt x="70836" y="36571"/>
                </a:lnTo>
                <a:lnTo>
                  <a:pt x="67883" y="42240"/>
                </a:lnTo>
                <a:lnTo>
                  <a:pt x="64921" y="48996"/>
                </a:lnTo>
                <a:lnTo>
                  <a:pt x="61955" y="56476"/>
                </a:lnTo>
                <a:lnTo>
                  <a:pt x="58985" y="64440"/>
                </a:lnTo>
                <a:lnTo>
                  <a:pt x="56013" y="71733"/>
                </a:lnTo>
                <a:lnTo>
                  <a:pt x="53039" y="78580"/>
                </a:lnTo>
                <a:lnTo>
                  <a:pt x="50065" y="85129"/>
                </a:lnTo>
                <a:lnTo>
                  <a:pt x="46098" y="92471"/>
                </a:lnTo>
                <a:lnTo>
                  <a:pt x="41468" y="100343"/>
                </a:lnTo>
                <a:lnTo>
                  <a:pt x="36398" y="108567"/>
                </a:lnTo>
                <a:lnTo>
                  <a:pt x="32025" y="116034"/>
                </a:lnTo>
                <a:lnTo>
                  <a:pt x="24520" y="129622"/>
                </a:lnTo>
                <a:lnTo>
                  <a:pt x="21130" y="137017"/>
                </a:lnTo>
                <a:lnTo>
                  <a:pt x="17879" y="144922"/>
                </a:lnTo>
                <a:lnTo>
                  <a:pt x="14718" y="153169"/>
                </a:lnTo>
                <a:lnTo>
                  <a:pt x="11619" y="160652"/>
                </a:lnTo>
                <a:lnTo>
                  <a:pt x="8561" y="167625"/>
                </a:lnTo>
                <a:lnTo>
                  <a:pt x="5529" y="174257"/>
                </a:lnTo>
                <a:lnTo>
                  <a:pt x="3509" y="180664"/>
                </a:lnTo>
                <a:lnTo>
                  <a:pt x="2161" y="186919"/>
                </a:lnTo>
                <a:lnTo>
                  <a:pt x="1263" y="193073"/>
                </a:lnTo>
                <a:lnTo>
                  <a:pt x="665" y="199161"/>
                </a:lnTo>
                <a:lnTo>
                  <a:pt x="266" y="205204"/>
                </a:lnTo>
                <a:lnTo>
                  <a:pt x="0" y="211216"/>
                </a:lnTo>
                <a:lnTo>
                  <a:pt x="815" y="215225"/>
                </a:lnTo>
                <a:lnTo>
                  <a:pt x="2350" y="217897"/>
                </a:lnTo>
                <a:lnTo>
                  <a:pt x="7694" y="221858"/>
                </a:lnTo>
                <a:lnTo>
                  <a:pt x="16684" y="226926"/>
                </a:lnTo>
                <a:lnTo>
                  <a:pt x="22851" y="227683"/>
                </a:lnTo>
                <a:lnTo>
                  <a:pt x="29939" y="227194"/>
                </a:lnTo>
                <a:lnTo>
                  <a:pt x="37642" y="225877"/>
                </a:lnTo>
                <a:lnTo>
                  <a:pt x="45753" y="224006"/>
                </a:lnTo>
                <a:lnTo>
                  <a:pt x="54137" y="221767"/>
                </a:lnTo>
                <a:lnTo>
                  <a:pt x="62703" y="219282"/>
                </a:lnTo>
                <a:lnTo>
                  <a:pt x="93720" y="211044"/>
                </a:lnTo>
                <a:lnTo>
                  <a:pt x="105959" y="207172"/>
                </a:lnTo>
                <a:lnTo>
                  <a:pt x="119079" y="202607"/>
                </a:lnTo>
                <a:lnTo>
                  <a:pt x="146886" y="192243"/>
                </a:lnTo>
                <a:lnTo>
                  <a:pt x="188447" y="176243"/>
                </a:lnTo>
                <a:lnTo>
                  <a:pt x="210458" y="168289"/>
                </a:lnTo>
                <a:lnTo>
                  <a:pt x="221487" y="164778"/>
                </a:lnTo>
                <a:lnTo>
                  <a:pt x="244325" y="158232"/>
                </a:lnTo>
                <a:lnTo>
                  <a:pt x="253987" y="156089"/>
                </a:lnTo>
                <a:lnTo>
                  <a:pt x="262413" y="154661"/>
                </a:lnTo>
                <a:lnTo>
                  <a:pt x="270015" y="153709"/>
                </a:lnTo>
                <a:lnTo>
                  <a:pt x="278058" y="153074"/>
                </a:lnTo>
                <a:lnTo>
                  <a:pt x="286397" y="152651"/>
                </a:lnTo>
                <a:lnTo>
                  <a:pt x="312006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5" name="SMARTInkAnnotation755"/>
          <p:cNvSpPr/>
          <p:nvPr/>
        </p:nvSpPr>
        <p:spPr>
          <a:xfrm>
            <a:off x="6679406" y="1660922"/>
            <a:ext cx="17861" cy="276821"/>
          </a:xfrm>
          <a:custGeom>
            <a:avLst/>
            <a:gdLst/>
            <a:ahLst/>
            <a:cxnLst/>
            <a:rect l="0" t="0" r="0" b="0"/>
            <a:pathLst>
              <a:path w="17861" h="276821">
                <a:moveTo>
                  <a:pt x="0" y="0"/>
                </a:moveTo>
                <a:lnTo>
                  <a:pt x="4739" y="0"/>
                </a:lnTo>
                <a:lnTo>
                  <a:pt x="6137" y="992"/>
                </a:lnTo>
                <a:lnTo>
                  <a:pt x="7068" y="2646"/>
                </a:lnTo>
                <a:lnTo>
                  <a:pt x="7688" y="4740"/>
                </a:lnTo>
                <a:lnTo>
                  <a:pt x="8103" y="7129"/>
                </a:lnTo>
                <a:lnTo>
                  <a:pt x="8562" y="12429"/>
                </a:lnTo>
                <a:lnTo>
                  <a:pt x="8821" y="20991"/>
                </a:lnTo>
                <a:lnTo>
                  <a:pt x="8928" y="89610"/>
                </a:lnTo>
                <a:lnTo>
                  <a:pt x="9920" y="98436"/>
                </a:lnTo>
                <a:lnTo>
                  <a:pt x="11574" y="107295"/>
                </a:lnTo>
                <a:lnTo>
                  <a:pt x="13669" y="116179"/>
                </a:lnTo>
                <a:lnTo>
                  <a:pt x="15067" y="125077"/>
                </a:lnTo>
                <a:lnTo>
                  <a:pt x="15998" y="133986"/>
                </a:lnTo>
                <a:lnTo>
                  <a:pt x="16618" y="142902"/>
                </a:lnTo>
                <a:lnTo>
                  <a:pt x="17032" y="151823"/>
                </a:lnTo>
                <a:lnTo>
                  <a:pt x="17491" y="169672"/>
                </a:lnTo>
                <a:lnTo>
                  <a:pt x="17860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6" name="SMARTInkAnnotation756"/>
          <p:cNvSpPr/>
          <p:nvPr/>
        </p:nvSpPr>
        <p:spPr>
          <a:xfrm>
            <a:off x="6635125" y="1680297"/>
            <a:ext cx="240735" cy="221727"/>
          </a:xfrm>
          <a:custGeom>
            <a:avLst/>
            <a:gdLst/>
            <a:ahLst/>
            <a:cxnLst/>
            <a:rect l="0" t="0" r="0" b="0"/>
            <a:pathLst>
              <a:path w="240735" h="221727">
                <a:moveTo>
                  <a:pt x="8563" y="150289"/>
                </a:moveTo>
                <a:lnTo>
                  <a:pt x="0" y="150289"/>
                </a:lnTo>
                <a:lnTo>
                  <a:pt x="5842" y="144152"/>
                </a:lnTo>
                <a:lnTo>
                  <a:pt x="7353" y="142601"/>
                </a:lnTo>
                <a:lnTo>
                  <a:pt x="10670" y="141911"/>
                </a:lnTo>
                <a:lnTo>
                  <a:pt x="12944" y="141727"/>
                </a:lnTo>
                <a:lnTo>
                  <a:pt x="16444" y="140612"/>
                </a:lnTo>
                <a:lnTo>
                  <a:pt x="20763" y="138877"/>
                </a:lnTo>
                <a:lnTo>
                  <a:pt x="25625" y="136728"/>
                </a:lnTo>
                <a:lnTo>
                  <a:pt x="30852" y="135295"/>
                </a:lnTo>
                <a:lnTo>
                  <a:pt x="36320" y="134340"/>
                </a:lnTo>
                <a:lnTo>
                  <a:pt x="41950" y="133703"/>
                </a:lnTo>
                <a:lnTo>
                  <a:pt x="47688" y="133279"/>
                </a:lnTo>
                <a:lnTo>
                  <a:pt x="53499" y="132996"/>
                </a:lnTo>
                <a:lnTo>
                  <a:pt x="59355" y="132807"/>
                </a:lnTo>
                <a:lnTo>
                  <a:pt x="66236" y="131689"/>
                </a:lnTo>
                <a:lnTo>
                  <a:pt x="73801" y="129951"/>
                </a:lnTo>
                <a:lnTo>
                  <a:pt x="81821" y="127801"/>
                </a:lnTo>
                <a:lnTo>
                  <a:pt x="98668" y="122766"/>
                </a:lnTo>
                <a:lnTo>
                  <a:pt x="107329" y="120034"/>
                </a:lnTo>
                <a:lnTo>
                  <a:pt x="115086" y="117220"/>
                </a:lnTo>
                <a:lnTo>
                  <a:pt x="122242" y="114353"/>
                </a:lnTo>
                <a:lnTo>
                  <a:pt x="128997" y="111448"/>
                </a:lnTo>
                <a:lnTo>
                  <a:pt x="141795" y="105576"/>
                </a:lnTo>
                <a:lnTo>
                  <a:pt x="147986" y="102621"/>
                </a:lnTo>
                <a:lnTo>
                  <a:pt x="153105" y="98667"/>
                </a:lnTo>
                <a:lnTo>
                  <a:pt x="157510" y="94046"/>
                </a:lnTo>
                <a:lnTo>
                  <a:pt x="161439" y="88981"/>
                </a:lnTo>
                <a:lnTo>
                  <a:pt x="165050" y="83620"/>
                </a:lnTo>
                <a:lnTo>
                  <a:pt x="168450" y="78062"/>
                </a:lnTo>
                <a:lnTo>
                  <a:pt x="171709" y="72372"/>
                </a:lnTo>
                <a:lnTo>
                  <a:pt x="174873" y="67587"/>
                </a:lnTo>
                <a:lnTo>
                  <a:pt x="177976" y="63404"/>
                </a:lnTo>
                <a:lnTo>
                  <a:pt x="181036" y="59623"/>
                </a:lnTo>
                <a:lnTo>
                  <a:pt x="184068" y="55119"/>
                </a:lnTo>
                <a:lnTo>
                  <a:pt x="187082" y="50131"/>
                </a:lnTo>
                <a:lnTo>
                  <a:pt x="190084" y="44822"/>
                </a:lnTo>
                <a:lnTo>
                  <a:pt x="192085" y="40290"/>
                </a:lnTo>
                <a:lnTo>
                  <a:pt x="193418" y="36277"/>
                </a:lnTo>
                <a:lnTo>
                  <a:pt x="194308" y="32609"/>
                </a:lnTo>
                <a:lnTo>
                  <a:pt x="195892" y="28179"/>
                </a:lnTo>
                <a:lnTo>
                  <a:pt x="197941" y="23242"/>
                </a:lnTo>
                <a:lnTo>
                  <a:pt x="203618" y="10540"/>
                </a:lnTo>
                <a:lnTo>
                  <a:pt x="204394" y="6158"/>
                </a:lnTo>
                <a:lnTo>
                  <a:pt x="204601" y="3600"/>
                </a:lnTo>
                <a:lnTo>
                  <a:pt x="205732" y="1895"/>
                </a:lnTo>
                <a:lnTo>
                  <a:pt x="207477" y="758"/>
                </a:lnTo>
                <a:lnTo>
                  <a:pt x="209632" y="0"/>
                </a:lnTo>
                <a:lnTo>
                  <a:pt x="211071" y="487"/>
                </a:lnTo>
                <a:lnTo>
                  <a:pt x="212029" y="1804"/>
                </a:lnTo>
                <a:lnTo>
                  <a:pt x="212667" y="3674"/>
                </a:lnTo>
                <a:lnTo>
                  <a:pt x="212102" y="5913"/>
                </a:lnTo>
                <a:lnTo>
                  <a:pt x="208827" y="11046"/>
                </a:lnTo>
                <a:lnTo>
                  <a:pt x="206709" y="16635"/>
                </a:lnTo>
                <a:lnTo>
                  <a:pt x="205768" y="23418"/>
                </a:lnTo>
                <a:lnTo>
                  <a:pt x="205518" y="28006"/>
                </a:lnTo>
                <a:lnTo>
                  <a:pt x="205350" y="33048"/>
                </a:lnTo>
                <a:lnTo>
                  <a:pt x="204247" y="38394"/>
                </a:lnTo>
                <a:lnTo>
                  <a:pt x="202518" y="43942"/>
                </a:lnTo>
                <a:lnTo>
                  <a:pt x="200374" y="49626"/>
                </a:lnTo>
                <a:lnTo>
                  <a:pt x="198945" y="56391"/>
                </a:lnTo>
                <a:lnTo>
                  <a:pt x="197992" y="63878"/>
                </a:lnTo>
                <a:lnTo>
                  <a:pt x="197356" y="71845"/>
                </a:lnTo>
                <a:lnTo>
                  <a:pt x="196933" y="80134"/>
                </a:lnTo>
                <a:lnTo>
                  <a:pt x="196462" y="97281"/>
                </a:lnTo>
                <a:lnTo>
                  <a:pt x="196118" y="142650"/>
                </a:lnTo>
                <a:lnTo>
                  <a:pt x="197100" y="150158"/>
                </a:lnTo>
                <a:lnTo>
                  <a:pt x="198747" y="157147"/>
                </a:lnTo>
                <a:lnTo>
                  <a:pt x="200837" y="163790"/>
                </a:lnTo>
                <a:lnTo>
                  <a:pt x="203221" y="170204"/>
                </a:lnTo>
                <a:lnTo>
                  <a:pt x="205804" y="176464"/>
                </a:lnTo>
                <a:lnTo>
                  <a:pt x="208517" y="182622"/>
                </a:lnTo>
                <a:lnTo>
                  <a:pt x="214179" y="194756"/>
                </a:lnTo>
                <a:lnTo>
                  <a:pt x="217078" y="200769"/>
                </a:lnTo>
                <a:lnTo>
                  <a:pt x="220002" y="205770"/>
                </a:lnTo>
                <a:lnTo>
                  <a:pt x="222944" y="210097"/>
                </a:lnTo>
                <a:lnTo>
                  <a:pt x="225898" y="213973"/>
                </a:lnTo>
                <a:lnTo>
                  <a:pt x="228858" y="216558"/>
                </a:lnTo>
                <a:lnTo>
                  <a:pt x="231825" y="218281"/>
                </a:lnTo>
                <a:lnTo>
                  <a:pt x="240734" y="2217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7" name="SMARTInkAnnotation757"/>
          <p:cNvSpPr/>
          <p:nvPr/>
        </p:nvSpPr>
        <p:spPr>
          <a:xfrm>
            <a:off x="7000876" y="1598414"/>
            <a:ext cx="35719" cy="196454"/>
          </a:xfrm>
          <a:custGeom>
            <a:avLst/>
            <a:gdLst/>
            <a:ahLst/>
            <a:cxnLst/>
            <a:rect l="0" t="0" r="0" b="0"/>
            <a:pathLst>
              <a:path w="35719" h="196454">
                <a:moveTo>
                  <a:pt x="8929" y="0"/>
                </a:moveTo>
                <a:lnTo>
                  <a:pt x="1239" y="7688"/>
                </a:lnTo>
                <a:lnTo>
                  <a:pt x="550" y="11024"/>
                </a:lnTo>
                <a:lnTo>
                  <a:pt x="244" y="16806"/>
                </a:lnTo>
                <a:lnTo>
                  <a:pt x="71" y="31217"/>
                </a:lnTo>
                <a:lnTo>
                  <a:pt x="0" y="107696"/>
                </a:lnTo>
                <a:lnTo>
                  <a:pt x="992" y="115453"/>
                </a:lnTo>
                <a:lnTo>
                  <a:pt x="2645" y="122609"/>
                </a:lnTo>
                <a:lnTo>
                  <a:pt x="4739" y="129365"/>
                </a:lnTo>
                <a:lnTo>
                  <a:pt x="6136" y="136845"/>
                </a:lnTo>
                <a:lnTo>
                  <a:pt x="7067" y="144808"/>
                </a:lnTo>
                <a:lnTo>
                  <a:pt x="7687" y="153093"/>
                </a:lnTo>
                <a:lnTo>
                  <a:pt x="9092" y="159609"/>
                </a:lnTo>
                <a:lnTo>
                  <a:pt x="11023" y="164945"/>
                </a:lnTo>
                <a:lnTo>
                  <a:pt x="21248" y="185378"/>
                </a:lnTo>
                <a:lnTo>
                  <a:pt x="24087" y="189070"/>
                </a:lnTo>
                <a:lnTo>
                  <a:pt x="26973" y="191531"/>
                </a:lnTo>
                <a:lnTo>
                  <a:pt x="35718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8" name="SMARTInkAnnotation758"/>
          <p:cNvSpPr/>
          <p:nvPr/>
        </p:nvSpPr>
        <p:spPr>
          <a:xfrm>
            <a:off x="6938367" y="1669852"/>
            <a:ext cx="223243" cy="35719"/>
          </a:xfrm>
          <a:custGeom>
            <a:avLst/>
            <a:gdLst/>
            <a:ahLst/>
            <a:cxnLst/>
            <a:rect l="0" t="0" r="0" b="0"/>
            <a:pathLst>
              <a:path w="223243" h="35719">
                <a:moveTo>
                  <a:pt x="0" y="35718"/>
                </a:moveTo>
                <a:lnTo>
                  <a:pt x="4739" y="30978"/>
                </a:lnTo>
                <a:lnTo>
                  <a:pt x="8121" y="29581"/>
                </a:lnTo>
                <a:lnTo>
                  <a:pt x="12358" y="28651"/>
                </a:lnTo>
                <a:lnTo>
                  <a:pt x="17170" y="28030"/>
                </a:lnTo>
                <a:lnTo>
                  <a:pt x="24344" y="27616"/>
                </a:lnTo>
                <a:lnTo>
                  <a:pt x="42901" y="27156"/>
                </a:lnTo>
                <a:lnTo>
                  <a:pt x="75661" y="26898"/>
                </a:lnTo>
                <a:lnTo>
                  <a:pt x="87151" y="25869"/>
                </a:lnTo>
                <a:lnTo>
                  <a:pt x="98780" y="24191"/>
                </a:lnTo>
                <a:lnTo>
                  <a:pt x="110503" y="22081"/>
                </a:lnTo>
                <a:lnTo>
                  <a:pt x="122285" y="20673"/>
                </a:lnTo>
                <a:lnTo>
                  <a:pt x="134109" y="19735"/>
                </a:lnTo>
                <a:lnTo>
                  <a:pt x="145961" y="19110"/>
                </a:lnTo>
                <a:lnTo>
                  <a:pt x="156839" y="17701"/>
                </a:lnTo>
                <a:lnTo>
                  <a:pt x="167068" y="15769"/>
                </a:lnTo>
                <a:lnTo>
                  <a:pt x="176862" y="13489"/>
                </a:lnTo>
                <a:lnTo>
                  <a:pt x="185377" y="10977"/>
                </a:lnTo>
                <a:lnTo>
                  <a:pt x="193038" y="8310"/>
                </a:lnTo>
                <a:lnTo>
                  <a:pt x="200129" y="5540"/>
                </a:lnTo>
                <a:lnTo>
                  <a:pt x="205850" y="3693"/>
                </a:lnTo>
                <a:lnTo>
                  <a:pt x="210656" y="2462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9" name="SMARTInkAnnotation759"/>
          <p:cNvSpPr/>
          <p:nvPr/>
        </p:nvSpPr>
        <p:spPr>
          <a:xfrm>
            <a:off x="5884664" y="2323650"/>
            <a:ext cx="669728" cy="221312"/>
          </a:xfrm>
          <a:custGeom>
            <a:avLst/>
            <a:gdLst/>
            <a:ahLst/>
            <a:cxnLst/>
            <a:rect l="0" t="0" r="0" b="0"/>
            <a:pathLst>
              <a:path w="669728" h="221312">
                <a:moveTo>
                  <a:pt x="669727" y="221311"/>
                </a:moveTo>
                <a:lnTo>
                  <a:pt x="656424" y="208008"/>
                </a:lnTo>
                <a:lnTo>
                  <a:pt x="648601" y="202831"/>
                </a:lnTo>
                <a:lnTo>
                  <a:pt x="638509" y="196230"/>
                </a:lnTo>
                <a:lnTo>
                  <a:pt x="633040" y="191692"/>
                </a:lnTo>
                <a:lnTo>
                  <a:pt x="627409" y="186683"/>
                </a:lnTo>
                <a:lnTo>
                  <a:pt x="621671" y="182350"/>
                </a:lnTo>
                <a:lnTo>
                  <a:pt x="615862" y="178470"/>
                </a:lnTo>
                <a:lnTo>
                  <a:pt x="610004" y="174891"/>
                </a:lnTo>
                <a:lnTo>
                  <a:pt x="587539" y="160373"/>
                </a:lnTo>
                <a:lnTo>
                  <a:pt x="579216" y="155881"/>
                </a:lnTo>
                <a:lnTo>
                  <a:pt x="570692" y="151894"/>
                </a:lnTo>
                <a:lnTo>
                  <a:pt x="562031" y="148244"/>
                </a:lnTo>
                <a:lnTo>
                  <a:pt x="552289" y="143826"/>
                </a:lnTo>
                <a:lnTo>
                  <a:pt x="530881" y="133626"/>
                </a:lnTo>
                <a:lnTo>
                  <a:pt x="520608" y="129120"/>
                </a:lnTo>
                <a:lnTo>
                  <a:pt x="510783" y="125124"/>
                </a:lnTo>
                <a:lnTo>
                  <a:pt x="464147" y="106840"/>
                </a:lnTo>
                <a:lnTo>
                  <a:pt x="451314" y="101341"/>
                </a:lnTo>
                <a:lnTo>
                  <a:pt x="413299" y="84120"/>
                </a:lnTo>
                <a:lnTo>
                  <a:pt x="385434" y="72363"/>
                </a:lnTo>
                <a:lnTo>
                  <a:pt x="370064" y="66450"/>
                </a:lnTo>
                <a:lnTo>
                  <a:pt x="337113" y="54588"/>
                </a:lnTo>
                <a:lnTo>
                  <a:pt x="285094" y="36753"/>
                </a:lnTo>
                <a:lnTo>
                  <a:pt x="267454" y="31796"/>
                </a:lnTo>
                <a:lnTo>
                  <a:pt x="249739" y="27499"/>
                </a:lnTo>
                <a:lnTo>
                  <a:pt x="231977" y="23642"/>
                </a:lnTo>
                <a:lnTo>
                  <a:pt x="213191" y="20078"/>
                </a:lnTo>
                <a:lnTo>
                  <a:pt x="173796" y="13473"/>
                </a:lnTo>
                <a:lnTo>
                  <a:pt x="154559" y="11315"/>
                </a:lnTo>
                <a:lnTo>
                  <a:pt x="135781" y="9876"/>
                </a:lnTo>
                <a:lnTo>
                  <a:pt x="117310" y="8917"/>
                </a:lnTo>
                <a:lnTo>
                  <a:pt x="101027" y="7285"/>
                </a:lnTo>
                <a:lnTo>
                  <a:pt x="86204" y="5205"/>
                </a:lnTo>
                <a:lnTo>
                  <a:pt x="72351" y="2826"/>
                </a:lnTo>
                <a:lnTo>
                  <a:pt x="60141" y="1240"/>
                </a:lnTo>
                <a:lnTo>
                  <a:pt x="49023" y="183"/>
                </a:lnTo>
                <a:lnTo>
                  <a:pt x="29726" y="0"/>
                </a:lnTo>
                <a:lnTo>
                  <a:pt x="21801" y="1341"/>
                </a:lnTo>
                <a:lnTo>
                  <a:pt x="0" y="69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0" name="SMARTInkAnnotation760"/>
          <p:cNvSpPr/>
          <p:nvPr/>
        </p:nvSpPr>
        <p:spPr>
          <a:xfrm>
            <a:off x="5761567" y="2250284"/>
            <a:ext cx="239184" cy="258959"/>
          </a:xfrm>
          <a:custGeom>
            <a:avLst/>
            <a:gdLst/>
            <a:ahLst/>
            <a:cxnLst/>
            <a:rect l="0" t="0" r="0" b="0"/>
            <a:pathLst>
              <a:path w="239184" h="258959">
                <a:moveTo>
                  <a:pt x="239183" y="35716"/>
                </a:moveTo>
                <a:lnTo>
                  <a:pt x="239183" y="28027"/>
                </a:lnTo>
                <a:lnTo>
                  <a:pt x="234443" y="22414"/>
                </a:lnTo>
                <a:lnTo>
                  <a:pt x="232054" y="20895"/>
                </a:lnTo>
                <a:lnTo>
                  <a:pt x="222960" y="17765"/>
                </a:lnTo>
                <a:lnTo>
                  <a:pt x="218445" y="15811"/>
                </a:lnTo>
                <a:lnTo>
                  <a:pt x="213452" y="13516"/>
                </a:lnTo>
                <a:lnTo>
                  <a:pt x="209131" y="11986"/>
                </a:lnTo>
                <a:lnTo>
                  <a:pt x="201683" y="10287"/>
                </a:lnTo>
                <a:lnTo>
                  <a:pt x="197316" y="9834"/>
                </a:lnTo>
                <a:lnTo>
                  <a:pt x="192420" y="9532"/>
                </a:lnTo>
                <a:lnTo>
                  <a:pt x="187172" y="9330"/>
                </a:lnTo>
                <a:lnTo>
                  <a:pt x="182681" y="8204"/>
                </a:lnTo>
                <a:lnTo>
                  <a:pt x="178694" y="6460"/>
                </a:lnTo>
                <a:lnTo>
                  <a:pt x="175045" y="4306"/>
                </a:lnTo>
                <a:lnTo>
                  <a:pt x="170627" y="2870"/>
                </a:lnTo>
                <a:lnTo>
                  <a:pt x="165698" y="1912"/>
                </a:lnTo>
                <a:lnTo>
                  <a:pt x="160427" y="1274"/>
                </a:lnTo>
                <a:lnTo>
                  <a:pt x="153937" y="848"/>
                </a:lnTo>
                <a:lnTo>
                  <a:pt x="146634" y="565"/>
                </a:lnTo>
                <a:lnTo>
                  <a:pt x="124779" y="165"/>
                </a:lnTo>
                <a:lnTo>
                  <a:pt x="63595" y="0"/>
                </a:lnTo>
                <a:lnTo>
                  <a:pt x="57632" y="991"/>
                </a:lnTo>
                <a:lnTo>
                  <a:pt x="51672" y="2644"/>
                </a:lnTo>
                <a:lnTo>
                  <a:pt x="45715" y="4739"/>
                </a:lnTo>
                <a:lnTo>
                  <a:pt x="39759" y="6135"/>
                </a:lnTo>
                <a:lnTo>
                  <a:pt x="33804" y="7065"/>
                </a:lnTo>
                <a:lnTo>
                  <a:pt x="27849" y="7686"/>
                </a:lnTo>
                <a:lnTo>
                  <a:pt x="22888" y="9092"/>
                </a:lnTo>
                <a:lnTo>
                  <a:pt x="18588" y="11021"/>
                </a:lnTo>
                <a:lnTo>
                  <a:pt x="11164" y="15811"/>
                </a:lnTo>
                <a:lnTo>
                  <a:pt x="4557" y="21247"/>
                </a:lnTo>
                <a:lnTo>
                  <a:pt x="2399" y="25078"/>
                </a:lnTo>
                <a:lnTo>
                  <a:pt x="960" y="29616"/>
                </a:lnTo>
                <a:lnTo>
                  <a:pt x="0" y="34626"/>
                </a:lnTo>
                <a:lnTo>
                  <a:pt x="353" y="38958"/>
                </a:lnTo>
                <a:lnTo>
                  <a:pt x="1580" y="42838"/>
                </a:lnTo>
                <a:lnTo>
                  <a:pt x="3390" y="46417"/>
                </a:lnTo>
                <a:lnTo>
                  <a:pt x="6581" y="50788"/>
                </a:lnTo>
                <a:lnTo>
                  <a:pt x="10693" y="55686"/>
                </a:lnTo>
                <a:lnTo>
                  <a:pt x="15420" y="60935"/>
                </a:lnTo>
                <a:lnTo>
                  <a:pt x="25962" y="72060"/>
                </a:lnTo>
                <a:lnTo>
                  <a:pt x="71346" y="117884"/>
                </a:lnTo>
                <a:lnTo>
                  <a:pt x="79667" y="125221"/>
                </a:lnTo>
                <a:lnTo>
                  <a:pt x="88191" y="132097"/>
                </a:lnTo>
                <a:lnTo>
                  <a:pt x="96850" y="138665"/>
                </a:lnTo>
                <a:lnTo>
                  <a:pt x="114408" y="151255"/>
                </a:lnTo>
                <a:lnTo>
                  <a:pt x="123258" y="157391"/>
                </a:lnTo>
                <a:lnTo>
                  <a:pt x="131141" y="163465"/>
                </a:lnTo>
                <a:lnTo>
                  <a:pt x="138381" y="169499"/>
                </a:lnTo>
                <a:lnTo>
                  <a:pt x="145194" y="175506"/>
                </a:lnTo>
                <a:lnTo>
                  <a:pt x="152710" y="181495"/>
                </a:lnTo>
                <a:lnTo>
                  <a:pt x="160699" y="187473"/>
                </a:lnTo>
                <a:lnTo>
                  <a:pt x="169000" y="193442"/>
                </a:lnTo>
                <a:lnTo>
                  <a:pt x="176519" y="198413"/>
                </a:lnTo>
                <a:lnTo>
                  <a:pt x="183517" y="202720"/>
                </a:lnTo>
                <a:lnTo>
                  <a:pt x="190166" y="206583"/>
                </a:lnTo>
                <a:lnTo>
                  <a:pt x="195591" y="211143"/>
                </a:lnTo>
                <a:lnTo>
                  <a:pt x="200200" y="216168"/>
                </a:lnTo>
                <a:lnTo>
                  <a:pt x="204264" y="221501"/>
                </a:lnTo>
                <a:lnTo>
                  <a:pt x="208959" y="226050"/>
                </a:lnTo>
                <a:lnTo>
                  <a:pt x="214073" y="230074"/>
                </a:lnTo>
                <a:lnTo>
                  <a:pt x="219466" y="233749"/>
                </a:lnTo>
                <a:lnTo>
                  <a:pt x="223061" y="237191"/>
                </a:lnTo>
                <a:lnTo>
                  <a:pt x="225459" y="240478"/>
                </a:lnTo>
                <a:lnTo>
                  <a:pt x="229306" y="248142"/>
                </a:lnTo>
                <a:lnTo>
                  <a:pt x="228630" y="249763"/>
                </a:lnTo>
                <a:lnTo>
                  <a:pt x="223061" y="256848"/>
                </a:lnTo>
                <a:lnTo>
                  <a:pt x="221324" y="2589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1" name="SMARTInkAnnotation761"/>
          <p:cNvSpPr/>
          <p:nvPr/>
        </p:nvSpPr>
        <p:spPr>
          <a:xfrm>
            <a:off x="6688336" y="2446734"/>
            <a:ext cx="35720" cy="258962"/>
          </a:xfrm>
          <a:custGeom>
            <a:avLst/>
            <a:gdLst/>
            <a:ahLst/>
            <a:cxnLst/>
            <a:rect l="0" t="0" r="0" b="0"/>
            <a:pathLst>
              <a:path w="35720" h="258962">
                <a:moveTo>
                  <a:pt x="0" y="0"/>
                </a:moveTo>
                <a:lnTo>
                  <a:pt x="0" y="82213"/>
                </a:lnTo>
                <a:lnTo>
                  <a:pt x="991" y="90527"/>
                </a:lnTo>
                <a:lnTo>
                  <a:pt x="2646" y="99047"/>
                </a:lnTo>
                <a:lnTo>
                  <a:pt x="4739" y="107703"/>
                </a:lnTo>
                <a:lnTo>
                  <a:pt x="6137" y="116451"/>
                </a:lnTo>
                <a:lnTo>
                  <a:pt x="7068" y="125259"/>
                </a:lnTo>
                <a:lnTo>
                  <a:pt x="7688" y="134107"/>
                </a:lnTo>
                <a:lnTo>
                  <a:pt x="9095" y="142983"/>
                </a:lnTo>
                <a:lnTo>
                  <a:pt x="11024" y="151877"/>
                </a:lnTo>
                <a:lnTo>
                  <a:pt x="13302" y="160783"/>
                </a:lnTo>
                <a:lnTo>
                  <a:pt x="14821" y="168704"/>
                </a:lnTo>
                <a:lnTo>
                  <a:pt x="15834" y="175969"/>
                </a:lnTo>
                <a:lnTo>
                  <a:pt x="16509" y="182798"/>
                </a:lnTo>
                <a:lnTo>
                  <a:pt x="17952" y="190326"/>
                </a:lnTo>
                <a:lnTo>
                  <a:pt x="19906" y="198321"/>
                </a:lnTo>
                <a:lnTo>
                  <a:pt x="22199" y="206628"/>
                </a:lnTo>
                <a:lnTo>
                  <a:pt x="23729" y="213159"/>
                </a:lnTo>
                <a:lnTo>
                  <a:pt x="24750" y="218504"/>
                </a:lnTo>
                <a:lnTo>
                  <a:pt x="25429" y="223060"/>
                </a:lnTo>
                <a:lnTo>
                  <a:pt x="26874" y="228082"/>
                </a:lnTo>
                <a:lnTo>
                  <a:pt x="28830" y="233414"/>
                </a:lnTo>
                <a:lnTo>
                  <a:pt x="31127" y="238953"/>
                </a:lnTo>
                <a:lnTo>
                  <a:pt x="32658" y="243638"/>
                </a:lnTo>
                <a:lnTo>
                  <a:pt x="33677" y="247754"/>
                </a:lnTo>
                <a:lnTo>
                  <a:pt x="35719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2" name="SMARTInkAnnotation762"/>
          <p:cNvSpPr/>
          <p:nvPr/>
        </p:nvSpPr>
        <p:spPr>
          <a:xfrm>
            <a:off x="6737212" y="2474910"/>
            <a:ext cx="219016" cy="177208"/>
          </a:xfrm>
          <a:custGeom>
            <a:avLst/>
            <a:gdLst/>
            <a:ahLst/>
            <a:cxnLst/>
            <a:rect l="0" t="0" r="0" b="0"/>
            <a:pathLst>
              <a:path w="219016" h="177208">
                <a:moveTo>
                  <a:pt x="67210" y="43262"/>
                </a:moveTo>
                <a:lnTo>
                  <a:pt x="67210" y="38521"/>
                </a:lnTo>
                <a:lnTo>
                  <a:pt x="68201" y="36132"/>
                </a:lnTo>
                <a:lnTo>
                  <a:pt x="71950" y="30833"/>
                </a:lnTo>
                <a:lnTo>
                  <a:pt x="76305" y="25483"/>
                </a:lnTo>
                <a:lnTo>
                  <a:pt x="83024" y="18591"/>
                </a:lnTo>
                <a:lnTo>
                  <a:pt x="88459" y="13115"/>
                </a:lnTo>
                <a:lnTo>
                  <a:pt x="91299" y="11258"/>
                </a:lnTo>
                <a:lnTo>
                  <a:pt x="97099" y="9194"/>
                </a:lnTo>
                <a:lnTo>
                  <a:pt x="99041" y="7651"/>
                </a:lnTo>
                <a:lnTo>
                  <a:pt x="100337" y="5631"/>
                </a:lnTo>
                <a:lnTo>
                  <a:pt x="102417" y="0"/>
                </a:lnTo>
                <a:lnTo>
                  <a:pt x="102588" y="530"/>
                </a:lnTo>
                <a:lnTo>
                  <a:pt x="102861" y="5863"/>
                </a:lnTo>
                <a:lnTo>
                  <a:pt x="102909" y="9691"/>
                </a:lnTo>
                <a:lnTo>
                  <a:pt x="102915" y="11952"/>
                </a:lnTo>
                <a:lnTo>
                  <a:pt x="101927" y="14451"/>
                </a:lnTo>
                <a:lnTo>
                  <a:pt x="98185" y="19874"/>
                </a:lnTo>
                <a:lnTo>
                  <a:pt x="96789" y="22709"/>
                </a:lnTo>
                <a:lnTo>
                  <a:pt x="95859" y="25591"/>
                </a:lnTo>
                <a:lnTo>
                  <a:pt x="95239" y="28505"/>
                </a:lnTo>
                <a:lnTo>
                  <a:pt x="93834" y="32432"/>
                </a:lnTo>
                <a:lnTo>
                  <a:pt x="91904" y="37034"/>
                </a:lnTo>
                <a:lnTo>
                  <a:pt x="89626" y="42086"/>
                </a:lnTo>
                <a:lnTo>
                  <a:pt x="86123" y="47439"/>
                </a:lnTo>
                <a:lnTo>
                  <a:pt x="81803" y="52992"/>
                </a:lnTo>
                <a:lnTo>
                  <a:pt x="76938" y="58678"/>
                </a:lnTo>
                <a:lnTo>
                  <a:pt x="72703" y="64453"/>
                </a:lnTo>
                <a:lnTo>
                  <a:pt x="68887" y="70288"/>
                </a:lnTo>
                <a:lnTo>
                  <a:pt x="65352" y="76162"/>
                </a:lnTo>
                <a:lnTo>
                  <a:pt x="62002" y="82062"/>
                </a:lnTo>
                <a:lnTo>
                  <a:pt x="55635" y="93910"/>
                </a:lnTo>
                <a:lnTo>
                  <a:pt x="51556" y="99848"/>
                </a:lnTo>
                <a:lnTo>
                  <a:pt x="46852" y="105790"/>
                </a:lnTo>
                <a:lnTo>
                  <a:pt x="41732" y="111737"/>
                </a:lnTo>
                <a:lnTo>
                  <a:pt x="36333" y="116693"/>
                </a:lnTo>
                <a:lnTo>
                  <a:pt x="30751" y="120989"/>
                </a:lnTo>
                <a:lnTo>
                  <a:pt x="25045" y="124846"/>
                </a:lnTo>
                <a:lnTo>
                  <a:pt x="20248" y="129401"/>
                </a:lnTo>
                <a:lnTo>
                  <a:pt x="16059" y="134422"/>
                </a:lnTo>
                <a:lnTo>
                  <a:pt x="12274" y="139754"/>
                </a:lnTo>
                <a:lnTo>
                  <a:pt x="9749" y="144301"/>
                </a:lnTo>
                <a:lnTo>
                  <a:pt x="8067" y="148324"/>
                </a:lnTo>
                <a:lnTo>
                  <a:pt x="6945" y="151999"/>
                </a:lnTo>
                <a:lnTo>
                  <a:pt x="5205" y="155441"/>
                </a:lnTo>
                <a:lnTo>
                  <a:pt x="3053" y="158727"/>
                </a:lnTo>
                <a:lnTo>
                  <a:pt x="626" y="161911"/>
                </a:lnTo>
                <a:lnTo>
                  <a:pt x="0" y="165025"/>
                </a:lnTo>
                <a:lnTo>
                  <a:pt x="575" y="168093"/>
                </a:lnTo>
                <a:lnTo>
                  <a:pt x="1951" y="171131"/>
                </a:lnTo>
                <a:lnTo>
                  <a:pt x="3860" y="173157"/>
                </a:lnTo>
                <a:lnTo>
                  <a:pt x="6125" y="174507"/>
                </a:lnTo>
                <a:lnTo>
                  <a:pt x="8627" y="175407"/>
                </a:lnTo>
                <a:lnTo>
                  <a:pt x="12279" y="176007"/>
                </a:lnTo>
                <a:lnTo>
                  <a:pt x="16700" y="176407"/>
                </a:lnTo>
                <a:lnTo>
                  <a:pt x="21630" y="176674"/>
                </a:lnTo>
                <a:lnTo>
                  <a:pt x="35046" y="176970"/>
                </a:lnTo>
                <a:lnTo>
                  <a:pt x="187090" y="177207"/>
                </a:lnTo>
                <a:lnTo>
                  <a:pt x="193763" y="176214"/>
                </a:lnTo>
                <a:lnTo>
                  <a:pt x="200196" y="174561"/>
                </a:lnTo>
                <a:lnTo>
                  <a:pt x="219015" y="1682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3" name="SMARTInkAnnotation763"/>
          <p:cNvSpPr/>
          <p:nvPr/>
        </p:nvSpPr>
        <p:spPr>
          <a:xfrm>
            <a:off x="6983016" y="2357473"/>
            <a:ext cx="26790" cy="214278"/>
          </a:xfrm>
          <a:custGeom>
            <a:avLst/>
            <a:gdLst/>
            <a:ahLst/>
            <a:cxnLst/>
            <a:rect l="0" t="0" r="0" b="0"/>
            <a:pathLst>
              <a:path w="26790" h="214278">
                <a:moveTo>
                  <a:pt x="0" y="17824"/>
                </a:moveTo>
                <a:lnTo>
                  <a:pt x="0" y="1315"/>
                </a:lnTo>
                <a:lnTo>
                  <a:pt x="991" y="864"/>
                </a:lnTo>
                <a:lnTo>
                  <a:pt x="2645" y="564"/>
                </a:lnTo>
                <a:lnTo>
                  <a:pt x="8561" y="0"/>
                </a:lnTo>
                <a:lnTo>
                  <a:pt x="8820" y="4715"/>
                </a:lnTo>
                <a:lnTo>
                  <a:pt x="7864" y="8093"/>
                </a:lnTo>
                <a:lnTo>
                  <a:pt x="6235" y="12329"/>
                </a:lnTo>
                <a:lnTo>
                  <a:pt x="4157" y="17137"/>
                </a:lnTo>
                <a:lnTo>
                  <a:pt x="2771" y="22327"/>
                </a:lnTo>
                <a:lnTo>
                  <a:pt x="1847" y="27771"/>
                </a:lnTo>
                <a:lnTo>
                  <a:pt x="1231" y="33385"/>
                </a:lnTo>
                <a:lnTo>
                  <a:pt x="821" y="39112"/>
                </a:lnTo>
                <a:lnTo>
                  <a:pt x="547" y="44914"/>
                </a:lnTo>
                <a:lnTo>
                  <a:pt x="242" y="57645"/>
                </a:lnTo>
                <a:lnTo>
                  <a:pt x="31" y="98731"/>
                </a:lnTo>
                <a:lnTo>
                  <a:pt x="1014" y="107481"/>
                </a:lnTo>
                <a:lnTo>
                  <a:pt x="2660" y="116291"/>
                </a:lnTo>
                <a:lnTo>
                  <a:pt x="4749" y="125140"/>
                </a:lnTo>
                <a:lnTo>
                  <a:pt x="6143" y="134017"/>
                </a:lnTo>
                <a:lnTo>
                  <a:pt x="7071" y="142910"/>
                </a:lnTo>
                <a:lnTo>
                  <a:pt x="7691" y="151816"/>
                </a:lnTo>
                <a:lnTo>
                  <a:pt x="9096" y="159738"/>
                </a:lnTo>
                <a:lnTo>
                  <a:pt x="11025" y="167004"/>
                </a:lnTo>
                <a:lnTo>
                  <a:pt x="26789" y="2142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4" name="SMARTInkAnnotation764"/>
          <p:cNvSpPr/>
          <p:nvPr/>
        </p:nvSpPr>
        <p:spPr>
          <a:xfrm>
            <a:off x="6911578" y="2411016"/>
            <a:ext cx="250032" cy="53579"/>
          </a:xfrm>
          <a:custGeom>
            <a:avLst/>
            <a:gdLst/>
            <a:ahLst/>
            <a:cxnLst/>
            <a:rect l="0" t="0" r="0" b="0"/>
            <a:pathLst>
              <a:path w="250032" h="53579">
                <a:moveTo>
                  <a:pt x="0" y="53578"/>
                </a:moveTo>
                <a:lnTo>
                  <a:pt x="0" y="45016"/>
                </a:lnTo>
                <a:lnTo>
                  <a:pt x="992" y="43901"/>
                </a:lnTo>
                <a:lnTo>
                  <a:pt x="4739" y="40016"/>
                </a:lnTo>
                <a:lnTo>
                  <a:pt x="12429" y="32252"/>
                </a:lnTo>
                <a:lnTo>
                  <a:pt x="17216" y="29438"/>
                </a:lnTo>
                <a:lnTo>
                  <a:pt x="23383" y="26571"/>
                </a:lnTo>
                <a:lnTo>
                  <a:pt x="30472" y="23667"/>
                </a:lnTo>
                <a:lnTo>
                  <a:pt x="38174" y="21731"/>
                </a:lnTo>
                <a:lnTo>
                  <a:pt x="46286" y="20440"/>
                </a:lnTo>
                <a:lnTo>
                  <a:pt x="54669" y="19580"/>
                </a:lnTo>
                <a:lnTo>
                  <a:pt x="64228" y="19006"/>
                </a:lnTo>
                <a:lnTo>
                  <a:pt x="85431" y="18369"/>
                </a:lnTo>
                <a:lnTo>
                  <a:pt x="97634" y="17207"/>
                </a:lnTo>
                <a:lnTo>
                  <a:pt x="110730" y="15440"/>
                </a:lnTo>
                <a:lnTo>
                  <a:pt x="124421" y="13270"/>
                </a:lnTo>
                <a:lnTo>
                  <a:pt x="137518" y="11823"/>
                </a:lnTo>
                <a:lnTo>
                  <a:pt x="150217" y="10858"/>
                </a:lnTo>
                <a:lnTo>
                  <a:pt x="173919" y="9786"/>
                </a:lnTo>
                <a:lnTo>
                  <a:pt x="194375" y="9310"/>
                </a:lnTo>
                <a:lnTo>
                  <a:pt x="203006" y="8191"/>
                </a:lnTo>
                <a:lnTo>
                  <a:pt x="210744" y="6453"/>
                </a:lnTo>
                <a:lnTo>
                  <a:pt x="217886" y="4302"/>
                </a:lnTo>
                <a:lnTo>
                  <a:pt x="223640" y="2868"/>
                </a:lnTo>
                <a:lnTo>
                  <a:pt x="228468" y="1912"/>
                </a:lnTo>
                <a:lnTo>
                  <a:pt x="232680" y="1274"/>
                </a:lnTo>
                <a:lnTo>
                  <a:pt x="240005" y="566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5" name="SMARTInkAnnotation765"/>
          <p:cNvSpPr/>
          <p:nvPr/>
        </p:nvSpPr>
        <p:spPr>
          <a:xfrm>
            <a:off x="7699197" y="2000931"/>
            <a:ext cx="220746" cy="467491"/>
          </a:xfrm>
          <a:custGeom>
            <a:avLst/>
            <a:gdLst/>
            <a:ahLst/>
            <a:cxnLst/>
            <a:rect l="0" t="0" r="0" b="0"/>
            <a:pathLst>
              <a:path w="220746" h="467491">
                <a:moveTo>
                  <a:pt x="7123" y="88616"/>
                </a:moveTo>
                <a:lnTo>
                  <a:pt x="7123" y="117295"/>
                </a:lnTo>
                <a:lnTo>
                  <a:pt x="9769" y="126497"/>
                </a:lnTo>
                <a:lnTo>
                  <a:pt x="11863" y="131730"/>
                </a:lnTo>
                <a:lnTo>
                  <a:pt x="14191" y="145481"/>
                </a:lnTo>
                <a:lnTo>
                  <a:pt x="14811" y="153315"/>
                </a:lnTo>
                <a:lnTo>
                  <a:pt x="16218" y="162506"/>
                </a:lnTo>
                <a:lnTo>
                  <a:pt x="18147" y="172603"/>
                </a:lnTo>
                <a:lnTo>
                  <a:pt x="20426" y="183302"/>
                </a:lnTo>
                <a:lnTo>
                  <a:pt x="21944" y="193412"/>
                </a:lnTo>
                <a:lnTo>
                  <a:pt x="22957" y="203128"/>
                </a:lnTo>
                <a:lnTo>
                  <a:pt x="23633" y="212583"/>
                </a:lnTo>
                <a:lnTo>
                  <a:pt x="25075" y="222854"/>
                </a:lnTo>
                <a:lnTo>
                  <a:pt x="27029" y="233670"/>
                </a:lnTo>
                <a:lnTo>
                  <a:pt x="29323" y="244850"/>
                </a:lnTo>
                <a:lnTo>
                  <a:pt x="34519" y="267855"/>
                </a:lnTo>
                <a:lnTo>
                  <a:pt x="45939" y="314962"/>
                </a:lnTo>
                <a:lnTo>
                  <a:pt x="48874" y="325834"/>
                </a:lnTo>
                <a:lnTo>
                  <a:pt x="57748" y="356348"/>
                </a:lnTo>
                <a:lnTo>
                  <a:pt x="66662" y="389092"/>
                </a:lnTo>
                <a:lnTo>
                  <a:pt x="72611" y="408692"/>
                </a:lnTo>
                <a:lnTo>
                  <a:pt x="76579" y="417093"/>
                </a:lnTo>
                <a:lnTo>
                  <a:pt x="81208" y="424679"/>
                </a:lnTo>
                <a:lnTo>
                  <a:pt x="86279" y="431721"/>
                </a:lnTo>
                <a:lnTo>
                  <a:pt x="91913" y="442190"/>
                </a:lnTo>
                <a:lnTo>
                  <a:pt x="95409" y="450151"/>
                </a:lnTo>
                <a:lnTo>
                  <a:pt x="101964" y="460210"/>
                </a:lnTo>
                <a:lnTo>
                  <a:pt x="104347" y="467490"/>
                </a:lnTo>
                <a:lnTo>
                  <a:pt x="104681" y="467207"/>
                </a:lnTo>
                <a:lnTo>
                  <a:pt x="105218" y="464363"/>
                </a:lnTo>
                <a:lnTo>
                  <a:pt x="105311" y="454389"/>
                </a:lnTo>
                <a:lnTo>
                  <a:pt x="105349" y="375366"/>
                </a:lnTo>
                <a:lnTo>
                  <a:pt x="104357" y="365111"/>
                </a:lnTo>
                <a:lnTo>
                  <a:pt x="102704" y="354305"/>
                </a:lnTo>
                <a:lnTo>
                  <a:pt x="100609" y="343133"/>
                </a:lnTo>
                <a:lnTo>
                  <a:pt x="95637" y="320135"/>
                </a:lnTo>
                <a:lnTo>
                  <a:pt x="92921" y="308446"/>
                </a:lnTo>
                <a:lnTo>
                  <a:pt x="89127" y="297678"/>
                </a:lnTo>
                <a:lnTo>
                  <a:pt x="84612" y="287521"/>
                </a:lnTo>
                <a:lnTo>
                  <a:pt x="79619" y="277774"/>
                </a:lnTo>
                <a:lnTo>
                  <a:pt x="75297" y="268299"/>
                </a:lnTo>
                <a:lnTo>
                  <a:pt x="71425" y="259006"/>
                </a:lnTo>
                <a:lnTo>
                  <a:pt x="67850" y="249835"/>
                </a:lnTo>
                <a:lnTo>
                  <a:pt x="63483" y="240743"/>
                </a:lnTo>
                <a:lnTo>
                  <a:pt x="58586" y="231706"/>
                </a:lnTo>
                <a:lnTo>
                  <a:pt x="53338" y="222705"/>
                </a:lnTo>
                <a:lnTo>
                  <a:pt x="42217" y="204766"/>
                </a:lnTo>
                <a:lnTo>
                  <a:pt x="36471" y="195815"/>
                </a:lnTo>
                <a:lnTo>
                  <a:pt x="31650" y="187863"/>
                </a:lnTo>
                <a:lnTo>
                  <a:pt x="27442" y="180578"/>
                </a:lnTo>
                <a:lnTo>
                  <a:pt x="23646" y="173736"/>
                </a:lnTo>
                <a:lnTo>
                  <a:pt x="20123" y="166199"/>
                </a:lnTo>
                <a:lnTo>
                  <a:pt x="16782" y="158197"/>
                </a:lnTo>
                <a:lnTo>
                  <a:pt x="13562" y="149886"/>
                </a:lnTo>
                <a:lnTo>
                  <a:pt x="7339" y="132714"/>
                </a:lnTo>
                <a:lnTo>
                  <a:pt x="4290" y="123968"/>
                </a:lnTo>
                <a:lnTo>
                  <a:pt x="2258" y="116152"/>
                </a:lnTo>
                <a:lnTo>
                  <a:pt x="0" y="102177"/>
                </a:lnTo>
                <a:lnTo>
                  <a:pt x="390" y="94680"/>
                </a:lnTo>
                <a:lnTo>
                  <a:pt x="1643" y="86706"/>
                </a:lnTo>
                <a:lnTo>
                  <a:pt x="3469" y="78413"/>
                </a:lnTo>
                <a:lnTo>
                  <a:pt x="6671" y="70900"/>
                </a:lnTo>
                <a:lnTo>
                  <a:pt x="10791" y="63907"/>
                </a:lnTo>
                <a:lnTo>
                  <a:pt x="15522" y="57260"/>
                </a:lnTo>
                <a:lnTo>
                  <a:pt x="20660" y="50845"/>
                </a:lnTo>
                <a:lnTo>
                  <a:pt x="26069" y="44584"/>
                </a:lnTo>
                <a:lnTo>
                  <a:pt x="31661" y="38425"/>
                </a:lnTo>
                <a:lnTo>
                  <a:pt x="38364" y="32335"/>
                </a:lnTo>
                <a:lnTo>
                  <a:pt x="45810" y="26291"/>
                </a:lnTo>
                <a:lnTo>
                  <a:pt x="53751" y="20277"/>
                </a:lnTo>
                <a:lnTo>
                  <a:pt x="62021" y="15275"/>
                </a:lnTo>
                <a:lnTo>
                  <a:pt x="70510" y="10949"/>
                </a:lnTo>
                <a:lnTo>
                  <a:pt x="79148" y="7072"/>
                </a:lnTo>
                <a:lnTo>
                  <a:pt x="87881" y="4488"/>
                </a:lnTo>
                <a:lnTo>
                  <a:pt x="96681" y="2765"/>
                </a:lnTo>
                <a:lnTo>
                  <a:pt x="105524" y="1616"/>
                </a:lnTo>
                <a:lnTo>
                  <a:pt x="114395" y="850"/>
                </a:lnTo>
                <a:lnTo>
                  <a:pt x="123286" y="340"/>
                </a:lnTo>
                <a:lnTo>
                  <a:pt x="132190" y="0"/>
                </a:lnTo>
                <a:lnTo>
                  <a:pt x="141104" y="765"/>
                </a:lnTo>
                <a:lnTo>
                  <a:pt x="150021" y="2267"/>
                </a:lnTo>
                <a:lnTo>
                  <a:pt x="158943" y="4261"/>
                </a:lnTo>
                <a:lnTo>
                  <a:pt x="166876" y="6583"/>
                </a:lnTo>
                <a:lnTo>
                  <a:pt x="174148" y="9122"/>
                </a:lnTo>
                <a:lnTo>
                  <a:pt x="180982" y="11808"/>
                </a:lnTo>
                <a:lnTo>
                  <a:pt x="187521" y="15582"/>
                </a:lnTo>
                <a:lnTo>
                  <a:pt x="193865" y="20083"/>
                </a:lnTo>
                <a:lnTo>
                  <a:pt x="200079" y="25068"/>
                </a:lnTo>
                <a:lnTo>
                  <a:pt x="205214" y="30376"/>
                </a:lnTo>
                <a:lnTo>
                  <a:pt x="209628" y="35898"/>
                </a:lnTo>
                <a:lnTo>
                  <a:pt x="213564" y="41564"/>
                </a:lnTo>
                <a:lnTo>
                  <a:pt x="217938" y="55798"/>
                </a:lnTo>
                <a:lnTo>
                  <a:pt x="219103" y="63761"/>
                </a:lnTo>
                <a:lnTo>
                  <a:pt x="220399" y="77899"/>
                </a:lnTo>
                <a:lnTo>
                  <a:pt x="220745" y="84448"/>
                </a:lnTo>
                <a:lnTo>
                  <a:pt x="218483" y="97016"/>
                </a:lnTo>
                <a:lnTo>
                  <a:pt x="213178" y="110209"/>
                </a:lnTo>
                <a:lnTo>
                  <a:pt x="208985" y="117894"/>
                </a:lnTo>
                <a:lnTo>
                  <a:pt x="204207" y="125994"/>
                </a:lnTo>
                <a:lnTo>
                  <a:pt x="199036" y="133378"/>
                </a:lnTo>
                <a:lnTo>
                  <a:pt x="193604" y="140286"/>
                </a:lnTo>
                <a:lnTo>
                  <a:pt x="187998" y="146875"/>
                </a:lnTo>
                <a:lnTo>
                  <a:pt x="182277" y="153252"/>
                </a:lnTo>
                <a:lnTo>
                  <a:pt x="170628" y="165630"/>
                </a:lnTo>
                <a:lnTo>
                  <a:pt x="163751" y="171708"/>
                </a:lnTo>
                <a:lnTo>
                  <a:pt x="156191" y="177745"/>
                </a:lnTo>
                <a:lnTo>
                  <a:pt x="148174" y="183754"/>
                </a:lnTo>
                <a:lnTo>
                  <a:pt x="140845" y="189745"/>
                </a:lnTo>
                <a:lnTo>
                  <a:pt x="133974" y="195722"/>
                </a:lnTo>
                <a:lnTo>
                  <a:pt x="127408" y="201692"/>
                </a:lnTo>
                <a:lnTo>
                  <a:pt x="119064" y="207656"/>
                </a:lnTo>
                <a:lnTo>
                  <a:pt x="109531" y="213617"/>
                </a:lnTo>
                <a:lnTo>
                  <a:pt x="78561" y="2314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6" name="SMARTInkAnnotation766"/>
          <p:cNvSpPr/>
          <p:nvPr/>
        </p:nvSpPr>
        <p:spPr>
          <a:xfrm>
            <a:off x="7922561" y="1982542"/>
            <a:ext cx="193121" cy="365967"/>
          </a:xfrm>
          <a:custGeom>
            <a:avLst/>
            <a:gdLst/>
            <a:ahLst/>
            <a:cxnLst/>
            <a:rect l="0" t="0" r="0" b="0"/>
            <a:pathLst>
              <a:path w="193121" h="365967">
                <a:moveTo>
                  <a:pt x="87369" y="44497"/>
                </a:moveTo>
                <a:lnTo>
                  <a:pt x="103619" y="28247"/>
                </a:lnTo>
                <a:lnTo>
                  <a:pt x="106140" y="26718"/>
                </a:lnTo>
                <a:lnTo>
                  <a:pt x="109805" y="24707"/>
                </a:lnTo>
                <a:lnTo>
                  <a:pt x="114232" y="22374"/>
                </a:lnTo>
                <a:lnTo>
                  <a:pt x="117184" y="19826"/>
                </a:lnTo>
                <a:lnTo>
                  <a:pt x="119152" y="17136"/>
                </a:lnTo>
                <a:lnTo>
                  <a:pt x="121339" y="11500"/>
                </a:lnTo>
                <a:lnTo>
                  <a:pt x="122856" y="1579"/>
                </a:lnTo>
                <a:lnTo>
                  <a:pt x="121942" y="1002"/>
                </a:lnTo>
                <a:lnTo>
                  <a:pt x="118278" y="361"/>
                </a:lnTo>
                <a:lnTo>
                  <a:pt x="114920" y="190"/>
                </a:lnTo>
                <a:lnTo>
                  <a:pt x="105898" y="0"/>
                </a:lnTo>
                <a:lnTo>
                  <a:pt x="100713" y="942"/>
                </a:lnTo>
                <a:lnTo>
                  <a:pt x="95274" y="2562"/>
                </a:lnTo>
                <a:lnTo>
                  <a:pt x="82944" y="7007"/>
                </a:lnTo>
                <a:lnTo>
                  <a:pt x="67543" y="12291"/>
                </a:lnTo>
                <a:lnTo>
                  <a:pt x="60261" y="16081"/>
                </a:lnTo>
                <a:lnTo>
                  <a:pt x="53421" y="20592"/>
                </a:lnTo>
                <a:lnTo>
                  <a:pt x="46878" y="25584"/>
                </a:lnTo>
                <a:lnTo>
                  <a:pt x="40530" y="30896"/>
                </a:lnTo>
                <a:lnTo>
                  <a:pt x="34316" y="36422"/>
                </a:lnTo>
                <a:lnTo>
                  <a:pt x="28187" y="42090"/>
                </a:lnTo>
                <a:lnTo>
                  <a:pt x="23110" y="48845"/>
                </a:lnTo>
                <a:lnTo>
                  <a:pt x="18733" y="56325"/>
                </a:lnTo>
                <a:lnTo>
                  <a:pt x="4578" y="84978"/>
                </a:lnTo>
                <a:lnTo>
                  <a:pt x="2410" y="91328"/>
                </a:lnTo>
                <a:lnTo>
                  <a:pt x="964" y="97546"/>
                </a:lnTo>
                <a:lnTo>
                  <a:pt x="0" y="103675"/>
                </a:lnTo>
                <a:lnTo>
                  <a:pt x="350" y="109746"/>
                </a:lnTo>
                <a:lnTo>
                  <a:pt x="1575" y="115777"/>
                </a:lnTo>
                <a:lnTo>
                  <a:pt x="3384" y="121783"/>
                </a:lnTo>
                <a:lnTo>
                  <a:pt x="5581" y="127771"/>
                </a:lnTo>
                <a:lnTo>
                  <a:pt x="8039" y="133747"/>
                </a:lnTo>
                <a:lnTo>
                  <a:pt x="10670" y="139716"/>
                </a:lnTo>
                <a:lnTo>
                  <a:pt x="14408" y="144687"/>
                </a:lnTo>
                <a:lnTo>
                  <a:pt x="18884" y="148993"/>
                </a:lnTo>
                <a:lnTo>
                  <a:pt x="23852" y="152857"/>
                </a:lnTo>
                <a:lnTo>
                  <a:pt x="30143" y="156424"/>
                </a:lnTo>
                <a:lnTo>
                  <a:pt x="37311" y="159795"/>
                </a:lnTo>
                <a:lnTo>
                  <a:pt x="45067" y="163034"/>
                </a:lnTo>
                <a:lnTo>
                  <a:pt x="53215" y="165194"/>
                </a:lnTo>
                <a:lnTo>
                  <a:pt x="61623" y="166633"/>
                </a:lnTo>
                <a:lnTo>
                  <a:pt x="70205" y="167593"/>
                </a:lnTo>
                <a:lnTo>
                  <a:pt x="78903" y="167241"/>
                </a:lnTo>
                <a:lnTo>
                  <a:pt x="87677" y="166013"/>
                </a:lnTo>
                <a:lnTo>
                  <a:pt x="96505" y="164204"/>
                </a:lnTo>
                <a:lnTo>
                  <a:pt x="105365" y="162004"/>
                </a:lnTo>
                <a:lnTo>
                  <a:pt x="114249" y="159546"/>
                </a:lnTo>
                <a:lnTo>
                  <a:pt x="123148" y="156915"/>
                </a:lnTo>
                <a:lnTo>
                  <a:pt x="130073" y="154169"/>
                </a:lnTo>
                <a:lnTo>
                  <a:pt x="135682" y="151346"/>
                </a:lnTo>
                <a:lnTo>
                  <a:pt x="140413" y="148472"/>
                </a:lnTo>
                <a:lnTo>
                  <a:pt x="144560" y="144571"/>
                </a:lnTo>
                <a:lnTo>
                  <a:pt x="148316" y="139987"/>
                </a:lnTo>
                <a:lnTo>
                  <a:pt x="151813" y="134946"/>
                </a:lnTo>
                <a:lnTo>
                  <a:pt x="155136" y="129601"/>
                </a:lnTo>
                <a:lnTo>
                  <a:pt x="158343" y="124053"/>
                </a:lnTo>
                <a:lnTo>
                  <a:pt x="163561" y="113590"/>
                </a:lnTo>
                <a:lnTo>
                  <a:pt x="165880" y="105632"/>
                </a:lnTo>
                <a:lnTo>
                  <a:pt x="165507" y="101128"/>
                </a:lnTo>
                <a:lnTo>
                  <a:pt x="162446" y="90833"/>
                </a:lnTo>
                <a:lnTo>
                  <a:pt x="157778" y="79643"/>
                </a:lnTo>
                <a:lnTo>
                  <a:pt x="152396" y="69047"/>
                </a:lnTo>
                <a:lnTo>
                  <a:pt x="146697" y="61031"/>
                </a:lnTo>
                <a:lnTo>
                  <a:pt x="140856" y="54160"/>
                </a:lnTo>
                <a:lnTo>
                  <a:pt x="137909" y="50939"/>
                </a:lnTo>
                <a:lnTo>
                  <a:pt x="135946" y="47800"/>
                </a:lnTo>
                <a:lnTo>
                  <a:pt x="133764" y="41665"/>
                </a:lnTo>
                <a:lnTo>
                  <a:pt x="132188" y="39633"/>
                </a:lnTo>
                <a:lnTo>
                  <a:pt x="130147" y="38277"/>
                </a:lnTo>
                <a:lnTo>
                  <a:pt x="127793" y="37374"/>
                </a:lnTo>
                <a:lnTo>
                  <a:pt x="126224" y="37764"/>
                </a:lnTo>
                <a:lnTo>
                  <a:pt x="125180" y="39016"/>
                </a:lnTo>
                <a:lnTo>
                  <a:pt x="124482" y="40843"/>
                </a:lnTo>
                <a:lnTo>
                  <a:pt x="125008" y="42061"/>
                </a:lnTo>
                <a:lnTo>
                  <a:pt x="126353" y="42873"/>
                </a:lnTo>
                <a:lnTo>
                  <a:pt x="128241" y="43414"/>
                </a:lnTo>
                <a:lnTo>
                  <a:pt x="129499" y="45760"/>
                </a:lnTo>
                <a:lnTo>
                  <a:pt x="130899" y="53657"/>
                </a:lnTo>
                <a:lnTo>
                  <a:pt x="134166" y="63782"/>
                </a:lnTo>
                <a:lnTo>
                  <a:pt x="138924" y="74896"/>
                </a:lnTo>
                <a:lnTo>
                  <a:pt x="144347" y="86450"/>
                </a:lnTo>
                <a:lnTo>
                  <a:pt x="148175" y="93302"/>
                </a:lnTo>
                <a:lnTo>
                  <a:pt x="152711" y="100846"/>
                </a:lnTo>
                <a:lnTo>
                  <a:pt x="157719" y="108852"/>
                </a:lnTo>
                <a:lnTo>
                  <a:pt x="162050" y="117166"/>
                </a:lnTo>
                <a:lnTo>
                  <a:pt x="165930" y="125685"/>
                </a:lnTo>
                <a:lnTo>
                  <a:pt x="169508" y="134341"/>
                </a:lnTo>
                <a:lnTo>
                  <a:pt x="172885" y="143089"/>
                </a:lnTo>
                <a:lnTo>
                  <a:pt x="179285" y="160745"/>
                </a:lnTo>
                <a:lnTo>
                  <a:pt x="181389" y="169621"/>
                </a:lnTo>
                <a:lnTo>
                  <a:pt x="182790" y="178514"/>
                </a:lnTo>
                <a:lnTo>
                  <a:pt x="183725" y="187420"/>
                </a:lnTo>
                <a:lnTo>
                  <a:pt x="185340" y="196334"/>
                </a:lnTo>
                <a:lnTo>
                  <a:pt x="187410" y="205253"/>
                </a:lnTo>
                <a:lnTo>
                  <a:pt x="189781" y="214175"/>
                </a:lnTo>
                <a:lnTo>
                  <a:pt x="191362" y="223100"/>
                </a:lnTo>
                <a:lnTo>
                  <a:pt x="192417" y="232027"/>
                </a:lnTo>
                <a:lnTo>
                  <a:pt x="193120" y="240954"/>
                </a:lnTo>
                <a:lnTo>
                  <a:pt x="192596" y="249883"/>
                </a:lnTo>
                <a:lnTo>
                  <a:pt x="191254" y="258812"/>
                </a:lnTo>
                <a:lnTo>
                  <a:pt x="189367" y="267740"/>
                </a:lnTo>
                <a:lnTo>
                  <a:pt x="188110" y="275678"/>
                </a:lnTo>
                <a:lnTo>
                  <a:pt x="187271" y="282953"/>
                </a:lnTo>
                <a:lnTo>
                  <a:pt x="186713" y="289788"/>
                </a:lnTo>
                <a:lnTo>
                  <a:pt x="185348" y="296329"/>
                </a:lnTo>
                <a:lnTo>
                  <a:pt x="183446" y="302674"/>
                </a:lnTo>
                <a:lnTo>
                  <a:pt x="178686" y="316008"/>
                </a:lnTo>
                <a:lnTo>
                  <a:pt x="173264" y="331856"/>
                </a:lnTo>
                <a:lnTo>
                  <a:pt x="169437" y="338265"/>
                </a:lnTo>
                <a:lnTo>
                  <a:pt x="164901" y="343530"/>
                </a:lnTo>
                <a:lnTo>
                  <a:pt x="155561" y="352025"/>
                </a:lnTo>
                <a:lnTo>
                  <a:pt x="140947" y="3659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7" name="Freeform 256"/>
          <p:cNvSpPr/>
          <p:nvPr/>
        </p:nvSpPr>
        <p:spPr>
          <a:xfrm>
            <a:off x="8233172" y="2205633"/>
            <a:ext cx="2646" cy="1"/>
          </a:xfrm>
          <a:custGeom>
            <a:avLst/>
            <a:gdLst/>
            <a:ahLst/>
            <a:cxnLst/>
            <a:rect l="0" t="0" r="0" b="0"/>
            <a:pathLst>
              <a:path w="2646" h="1">
                <a:moveTo>
                  <a:pt x="0" y="0"/>
                </a:moveTo>
                <a:lnTo>
                  <a:pt x="2645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8" name="SMARTInkAnnotation768"/>
          <p:cNvSpPr/>
          <p:nvPr/>
        </p:nvSpPr>
        <p:spPr>
          <a:xfrm>
            <a:off x="8188523" y="1795390"/>
            <a:ext cx="307121" cy="391434"/>
          </a:xfrm>
          <a:custGeom>
            <a:avLst/>
            <a:gdLst/>
            <a:ahLst/>
            <a:cxnLst/>
            <a:rect l="0" t="0" r="0" b="0"/>
            <a:pathLst>
              <a:path w="307121" h="391434">
                <a:moveTo>
                  <a:pt x="0" y="124493"/>
                </a:moveTo>
                <a:lnTo>
                  <a:pt x="0" y="94681"/>
                </a:lnTo>
                <a:lnTo>
                  <a:pt x="2646" y="86108"/>
                </a:lnTo>
                <a:lnTo>
                  <a:pt x="7129" y="75683"/>
                </a:lnTo>
                <a:lnTo>
                  <a:pt x="12429" y="64435"/>
                </a:lnTo>
                <a:lnTo>
                  <a:pt x="18092" y="55467"/>
                </a:lnTo>
                <a:lnTo>
                  <a:pt x="20991" y="51687"/>
                </a:lnTo>
                <a:lnTo>
                  <a:pt x="29504" y="44840"/>
                </a:lnTo>
                <a:lnTo>
                  <a:pt x="34553" y="41626"/>
                </a:lnTo>
                <a:lnTo>
                  <a:pt x="39902" y="38490"/>
                </a:lnTo>
                <a:lnTo>
                  <a:pt x="45453" y="35408"/>
                </a:lnTo>
                <a:lnTo>
                  <a:pt x="56912" y="29337"/>
                </a:lnTo>
                <a:lnTo>
                  <a:pt x="68620" y="23332"/>
                </a:lnTo>
                <a:lnTo>
                  <a:pt x="75512" y="20341"/>
                </a:lnTo>
                <a:lnTo>
                  <a:pt x="83085" y="17355"/>
                </a:lnTo>
                <a:lnTo>
                  <a:pt x="91108" y="14372"/>
                </a:lnTo>
                <a:lnTo>
                  <a:pt x="98442" y="11392"/>
                </a:lnTo>
                <a:lnTo>
                  <a:pt x="105316" y="8412"/>
                </a:lnTo>
                <a:lnTo>
                  <a:pt x="111882" y="5434"/>
                </a:lnTo>
                <a:lnTo>
                  <a:pt x="118244" y="3448"/>
                </a:lnTo>
                <a:lnTo>
                  <a:pt x="124470" y="2125"/>
                </a:lnTo>
                <a:lnTo>
                  <a:pt x="130605" y="1242"/>
                </a:lnTo>
                <a:lnTo>
                  <a:pt x="137671" y="654"/>
                </a:lnTo>
                <a:lnTo>
                  <a:pt x="145359" y="262"/>
                </a:lnTo>
                <a:lnTo>
                  <a:pt x="153461" y="0"/>
                </a:lnTo>
                <a:lnTo>
                  <a:pt x="160846" y="818"/>
                </a:lnTo>
                <a:lnTo>
                  <a:pt x="167754" y="2356"/>
                </a:lnTo>
                <a:lnTo>
                  <a:pt x="174344" y="4373"/>
                </a:lnTo>
                <a:lnTo>
                  <a:pt x="180721" y="6709"/>
                </a:lnTo>
                <a:lnTo>
                  <a:pt x="186958" y="9260"/>
                </a:lnTo>
                <a:lnTo>
                  <a:pt x="193100" y="11952"/>
                </a:lnTo>
                <a:lnTo>
                  <a:pt x="205215" y="17589"/>
                </a:lnTo>
                <a:lnTo>
                  <a:pt x="211225" y="20482"/>
                </a:lnTo>
                <a:lnTo>
                  <a:pt x="220547" y="26341"/>
                </a:lnTo>
                <a:lnTo>
                  <a:pt x="224421" y="29293"/>
                </a:lnTo>
                <a:lnTo>
                  <a:pt x="227004" y="33245"/>
                </a:lnTo>
                <a:lnTo>
                  <a:pt x="229876" y="42928"/>
                </a:lnTo>
                <a:lnTo>
                  <a:pt x="229648" y="48288"/>
                </a:lnTo>
                <a:lnTo>
                  <a:pt x="226751" y="59536"/>
                </a:lnTo>
                <a:lnTo>
                  <a:pt x="222156" y="71149"/>
                </a:lnTo>
                <a:lnTo>
                  <a:pt x="215814" y="82925"/>
                </a:lnTo>
                <a:lnTo>
                  <a:pt x="206381" y="94774"/>
                </a:lnTo>
                <a:lnTo>
                  <a:pt x="201087" y="99719"/>
                </a:lnTo>
                <a:lnTo>
                  <a:pt x="195573" y="104008"/>
                </a:lnTo>
                <a:lnTo>
                  <a:pt x="189914" y="107860"/>
                </a:lnTo>
                <a:lnTo>
                  <a:pt x="184156" y="112412"/>
                </a:lnTo>
                <a:lnTo>
                  <a:pt x="178334" y="117431"/>
                </a:lnTo>
                <a:lnTo>
                  <a:pt x="172467" y="122762"/>
                </a:lnTo>
                <a:lnTo>
                  <a:pt x="166572" y="127307"/>
                </a:lnTo>
                <a:lnTo>
                  <a:pt x="160657" y="131330"/>
                </a:lnTo>
                <a:lnTo>
                  <a:pt x="154730" y="135004"/>
                </a:lnTo>
                <a:lnTo>
                  <a:pt x="145498" y="139086"/>
                </a:lnTo>
                <a:lnTo>
                  <a:pt x="141648" y="140175"/>
                </a:lnTo>
                <a:lnTo>
                  <a:pt x="139080" y="141893"/>
                </a:lnTo>
                <a:lnTo>
                  <a:pt x="137369" y="144030"/>
                </a:lnTo>
                <a:lnTo>
                  <a:pt x="136227" y="146447"/>
                </a:lnTo>
                <a:lnTo>
                  <a:pt x="136459" y="148059"/>
                </a:lnTo>
                <a:lnTo>
                  <a:pt x="137605" y="149133"/>
                </a:lnTo>
                <a:lnTo>
                  <a:pt x="139362" y="149849"/>
                </a:lnTo>
                <a:lnTo>
                  <a:pt x="146605" y="150645"/>
                </a:lnTo>
                <a:lnTo>
                  <a:pt x="151315" y="150857"/>
                </a:lnTo>
                <a:lnTo>
                  <a:pt x="157432" y="151991"/>
                </a:lnTo>
                <a:lnTo>
                  <a:pt x="164485" y="153739"/>
                </a:lnTo>
                <a:lnTo>
                  <a:pt x="172165" y="155897"/>
                </a:lnTo>
                <a:lnTo>
                  <a:pt x="181253" y="157335"/>
                </a:lnTo>
                <a:lnTo>
                  <a:pt x="191281" y="158294"/>
                </a:lnTo>
                <a:lnTo>
                  <a:pt x="201935" y="158933"/>
                </a:lnTo>
                <a:lnTo>
                  <a:pt x="212014" y="160351"/>
                </a:lnTo>
                <a:lnTo>
                  <a:pt x="221709" y="162289"/>
                </a:lnTo>
                <a:lnTo>
                  <a:pt x="231150" y="164573"/>
                </a:lnTo>
                <a:lnTo>
                  <a:pt x="240420" y="168080"/>
                </a:lnTo>
                <a:lnTo>
                  <a:pt x="249577" y="172403"/>
                </a:lnTo>
                <a:lnTo>
                  <a:pt x="274040" y="185321"/>
                </a:lnTo>
                <a:lnTo>
                  <a:pt x="280919" y="188857"/>
                </a:lnTo>
                <a:lnTo>
                  <a:pt x="286498" y="193199"/>
                </a:lnTo>
                <a:lnTo>
                  <a:pt x="295343" y="203316"/>
                </a:lnTo>
                <a:lnTo>
                  <a:pt x="299091" y="209784"/>
                </a:lnTo>
                <a:lnTo>
                  <a:pt x="302581" y="217072"/>
                </a:lnTo>
                <a:lnTo>
                  <a:pt x="305900" y="224908"/>
                </a:lnTo>
                <a:lnTo>
                  <a:pt x="307120" y="233108"/>
                </a:lnTo>
                <a:lnTo>
                  <a:pt x="306942" y="241551"/>
                </a:lnTo>
                <a:lnTo>
                  <a:pt x="305831" y="250157"/>
                </a:lnTo>
                <a:lnTo>
                  <a:pt x="304098" y="258870"/>
                </a:lnTo>
                <a:lnTo>
                  <a:pt x="301951" y="267656"/>
                </a:lnTo>
                <a:lnTo>
                  <a:pt x="299527" y="276490"/>
                </a:lnTo>
                <a:lnTo>
                  <a:pt x="294189" y="294243"/>
                </a:lnTo>
                <a:lnTo>
                  <a:pt x="291375" y="303144"/>
                </a:lnTo>
                <a:lnTo>
                  <a:pt x="287516" y="312054"/>
                </a:lnTo>
                <a:lnTo>
                  <a:pt x="282958" y="320972"/>
                </a:lnTo>
                <a:lnTo>
                  <a:pt x="277936" y="329892"/>
                </a:lnTo>
                <a:lnTo>
                  <a:pt x="272602" y="337824"/>
                </a:lnTo>
                <a:lnTo>
                  <a:pt x="267063" y="345096"/>
                </a:lnTo>
                <a:lnTo>
                  <a:pt x="261385" y="351929"/>
                </a:lnTo>
                <a:lnTo>
                  <a:pt x="255617" y="357476"/>
                </a:lnTo>
                <a:lnTo>
                  <a:pt x="249785" y="362167"/>
                </a:lnTo>
                <a:lnTo>
                  <a:pt x="243914" y="366286"/>
                </a:lnTo>
                <a:lnTo>
                  <a:pt x="238016" y="371016"/>
                </a:lnTo>
                <a:lnTo>
                  <a:pt x="232099" y="376154"/>
                </a:lnTo>
                <a:lnTo>
                  <a:pt x="226170" y="381564"/>
                </a:lnTo>
                <a:lnTo>
                  <a:pt x="220233" y="385170"/>
                </a:lnTo>
                <a:lnTo>
                  <a:pt x="214290" y="387575"/>
                </a:lnTo>
                <a:lnTo>
                  <a:pt x="199976" y="391433"/>
                </a:lnTo>
                <a:lnTo>
                  <a:pt x="198801" y="389766"/>
                </a:lnTo>
                <a:lnTo>
                  <a:pt x="196918" y="378123"/>
                </a:lnTo>
                <a:lnTo>
                  <a:pt x="196454" y="374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9" name="SMARTInkAnnotation769"/>
          <p:cNvSpPr/>
          <p:nvPr/>
        </p:nvSpPr>
        <p:spPr>
          <a:xfrm>
            <a:off x="8492665" y="1804318"/>
            <a:ext cx="201650" cy="141678"/>
          </a:xfrm>
          <a:custGeom>
            <a:avLst/>
            <a:gdLst/>
            <a:ahLst/>
            <a:cxnLst/>
            <a:rect l="0" t="0" r="0" b="0"/>
            <a:pathLst>
              <a:path w="201650" h="141678">
                <a:moveTo>
                  <a:pt x="106624" y="44127"/>
                </a:moveTo>
                <a:lnTo>
                  <a:pt x="101883" y="39387"/>
                </a:lnTo>
                <a:lnTo>
                  <a:pt x="100487" y="36998"/>
                </a:lnTo>
                <a:lnTo>
                  <a:pt x="99556" y="34414"/>
                </a:lnTo>
                <a:lnTo>
                  <a:pt x="98935" y="31698"/>
                </a:lnTo>
                <a:lnTo>
                  <a:pt x="98522" y="28896"/>
                </a:lnTo>
                <a:lnTo>
                  <a:pt x="98246" y="26035"/>
                </a:lnTo>
                <a:lnTo>
                  <a:pt x="98062" y="23136"/>
                </a:lnTo>
                <a:lnTo>
                  <a:pt x="96946" y="20211"/>
                </a:lnTo>
                <a:lnTo>
                  <a:pt x="95212" y="17269"/>
                </a:lnTo>
                <a:lnTo>
                  <a:pt x="93063" y="14316"/>
                </a:lnTo>
                <a:lnTo>
                  <a:pt x="90637" y="11355"/>
                </a:lnTo>
                <a:lnTo>
                  <a:pt x="88030" y="8388"/>
                </a:lnTo>
                <a:lnTo>
                  <a:pt x="85297" y="5418"/>
                </a:lnTo>
                <a:lnTo>
                  <a:pt x="82485" y="3439"/>
                </a:lnTo>
                <a:lnTo>
                  <a:pt x="76713" y="1239"/>
                </a:lnTo>
                <a:lnTo>
                  <a:pt x="72793" y="652"/>
                </a:lnTo>
                <a:lnTo>
                  <a:pt x="68195" y="261"/>
                </a:lnTo>
                <a:lnTo>
                  <a:pt x="63145" y="0"/>
                </a:lnTo>
                <a:lnTo>
                  <a:pt x="58787" y="819"/>
                </a:lnTo>
                <a:lnTo>
                  <a:pt x="54888" y="2356"/>
                </a:lnTo>
                <a:lnTo>
                  <a:pt x="51298" y="4374"/>
                </a:lnTo>
                <a:lnTo>
                  <a:pt x="42016" y="9261"/>
                </a:lnTo>
                <a:lnTo>
                  <a:pt x="36762" y="11953"/>
                </a:lnTo>
                <a:lnTo>
                  <a:pt x="32269" y="15733"/>
                </a:lnTo>
                <a:lnTo>
                  <a:pt x="28281" y="20237"/>
                </a:lnTo>
                <a:lnTo>
                  <a:pt x="24630" y="25224"/>
                </a:lnTo>
                <a:lnTo>
                  <a:pt x="21203" y="29540"/>
                </a:lnTo>
                <a:lnTo>
                  <a:pt x="17926" y="33410"/>
                </a:lnTo>
                <a:lnTo>
                  <a:pt x="14750" y="36983"/>
                </a:lnTo>
                <a:lnTo>
                  <a:pt x="11640" y="41348"/>
                </a:lnTo>
                <a:lnTo>
                  <a:pt x="8574" y="46243"/>
                </a:lnTo>
                <a:lnTo>
                  <a:pt x="5539" y="51491"/>
                </a:lnTo>
                <a:lnTo>
                  <a:pt x="3515" y="56974"/>
                </a:lnTo>
                <a:lnTo>
                  <a:pt x="2166" y="62614"/>
                </a:lnTo>
                <a:lnTo>
                  <a:pt x="1266" y="68358"/>
                </a:lnTo>
                <a:lnTo>
                  <a:pt x="667" y="74172"/>
                </a:lnTo>
                <a:lnTo>
                  <a:pt x="267" y="80032"/>
                </a:lnTo>
                <a:lnTo>
                  <a:pt x="0" y="85923"/>
                </a:lnTo>
                <a:lnTo>
                  <a:pt x="815" y="91835"/>
                </a:lnTo>
                <a:lnTo>
                  <a:pt x="2351" y="97760"/>
                </a:lnTo>
                <a:lnTo>
                  <a:pt x="4365" y="103695"/>
                </a:lnTo>
                <a:lnTo>
                  <a:pt x="7694" y="109636"/>
                </a:lnTo>
                <a:lnTo>
                  <a:pt x="11897" y="115581"/>
                </a:lnTo>
                <a:lnTo>
                  <a:pt x="16684" y="121529"/>
                </a:lnTo>
                <a:lnTo>
                  <a:pt x="21859" y="126486"/>
                </a:lnTo>
                <a:lnTo>
                  <a:pt x="27293" y="130783"/>
                </a:lnTo>
                <a:lnTo>
                  <a:pt x="32901" y="134640"/>
                </a:lnTo>
                <a:lnTo>
                  <a:pt x="39616" y="137211"/>
                </a:lnTo>
                <a:lnTo>
                  <a:pt x="47070" y="138925"/>
                </a:lnTo>
                <a:lnTo>
                  <a:pt x="55014" y="140068"/>
                </a:lnTo>
                <a:lnTo>
                  <a:pt x="63288" y="140830"/>
                </a:lnTo>
                <a:lnTo>
                  <a:pt x="71780" y="141338"/>
                </a:lnTo>
                <a:lnTo>
                  <a:pt x="80418" y="141677"/>
                </a:lnTo>
                <a:lnTo>
                  <a:pt x="89154" y="140910"/>
                </a:lnTo>
                <a:lnTo>
                  <a:pt x="97954" y="139407"/>
                </a:lnTo>
                <a:lnTo>
                  <a:pt x="106797" y="137413"/>
                </a:lnTo>
                <a:lnTo>
                  <a:pt x="115669" y="135091"/>
                </a:lnTo>
                <a:lnTo>
                  <a:pt x="124559" y="132551"/>
                </a:lnTo>
                <a:lnTo>
                  <a:pt x="133464" y="129865"/>
                </a:lnTo>
                <a:lnTo>
                  <a:pt x="142376" y="126091"/>
                </a:lnTo>
                <a:lnTo>
                  <a:pt x="151295" y="121590"/>
                </a:lnTo>
                <a:lnTo>
                  <a:pt x="160217" y="116605"/>
                </a:lnTo>
                <a:lnTo>
                  <a:pt x="167157" y="112289"/>
                </a:lnTo>
                <a:lnTo>
                  <a:pt x="172777" y="108420"/>
                </a:lnTo>
                <a:lnTo>
                  <a:pt x="177514" y="104849"/>
                </a:lnTo>
                <a:lnTo>
                  <a:pt x="182658" y="99491"/>
                </a:lnTo>
                <a:lnTo>
                  <a:pt x="188071" y="92943"/>
                </a:lnTo>
                <a:lnTo>
                  <a:pt x="193664" y="85600"/>
                </a:lnTo>
                <a:lnTo>
                  <a:pt x="197393" y="78721"/>
                </a:lnTo>
                <a:lnTo>
                  <a:pt x="199879" y="72151"/>
                </a:lnTo>
                <a:lnTo>
                  <a:pt x="201536" y="65786"/>
                </a:lnTo>
                <a:lnTo>
                  <a:pt x="201649" y="59559"/>
                </a:lnTo>
                <a:lnTo>
                  <a:pt x="200732" y="53422"/>
                </a:lnTo>
                <a:lnTo>
                  <a:pt x="199128" y="47348"/>
                </a:lnTo>
                <a:lnTo>
                  <a:pt x="197067" y="41313"/>
                </a:lnTo>
                <a:lnTo>
                  <a:pt x="194701" y="35306"/>
                </a:lnTo>
                <a:lnTo>
                  <a:pt x="192130" y="29317"/>
                </a:lnTo>
                <a:lnTo>
                  <a:pt x="188433" y="24332"/>
                </a:lnTo>
                <a:lnTo>
                  <a:pt x="183984" y="20016"/>
                </a:lnTo>
                <a:lnTo>
                  <a:pt x="179034" y="16147"/>
                </a:lnTo>
                <a:lnTo>
                  <a:pt x="173749" y="12575"/>
                </a:lnTo>
                <a:lnTo>
                  <a:pt x="168240" y="9202"/>
                </a:lnTo>
                <a:lnTo>
                  <a:pt x="162585" y="5961"/>
                </a:lnTo>
                <a:lnTo>
                  <a:pt x="156830" y="3800"/>
                </a:lnTo>
                <a:lnTo>
                  <a:pt x="151008" y="2360"/>
                </a:lnTo>
                <a:lnTo>
                  <a:pt x="145143" y="1399"/>
                </a:lnTo>
                <a:lnTo>
                  <a:pt x="138256" y="1751"/>
                </a:lnTo>
                <a:lnTo>
                  <a:pt x="130688" y="2978"/>
                </a:lnTo>
                <a:lnTo>
                  <a:pt x="122666" y="4788"/>
                </a:lnTo>
                <a:lnTo>
                  <a:pt x="115335" y="5995"/>
                </a:lnTo>
                <a:lnTo>
                  <a:pt x="108462" y="6800"/>
                </a:lnTo>
                <a:lnTo>
                  <a:pt x="101896" y="7336"/>
                </a:lnTo>
                <a:lnTo>
                  <a:pt x="96527" y="7693"/>
                </a:lnTo>
                <a:lnTo>
                  <a:pt x="79835" y="84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0" name="SMARTInkAnnotation770"/>
          <p:cNvSpPr/>
          <p:nvPr/>
        </p:nvSpPr>
        <p:spPr>
          <a:xfrm>
            <a:off x="8590513" y="1919883"/>
            <a:ext cx="185438" cy="213636"/>
          </a:xfrm>
          <a:custGeom>
            <a:avLst/>
            <a:gdLst/>
            <a:ahLst/>
            <a:cxnLst/>
            <a:rect l="0" t="0" r="0" b="0"/>
            <a:pathLst>
              <a:path w="185438" h="213636">
                <a:moveTo>
                  <a:pt x="62354" y="0"/>
                </a:moveTo>
                <a:lnTo>
                  <a:pt x="62354" y="4740"/>
                </a:lnTo>
                <a:lnTo>
                  <a:pt x="61362" y="6137"/>
                </a:lnTo>
                <a:lnTo>
                  <a:pt x="59708" y="7067"/>
                </a:lnTo>
                <a:lnTo>
                  <a:pt x="54666" y="8562"/>
                </a:lnTo>
                <a:lnTo>
                  <a:pt x="54252" y="9676"/>
                </a:lnTo>
                <a:lnTo>
                  <a:pt x="53792" y="13561"/>
                </a:lnTo>
                <a:lnTo>
                  <a:pt x="52676" y="15986"/>
                </a:lnTo>
                <a:lnTo>
                  <a:pt x="48793" y="21326"/>
                </a:lnTo>
                <a:lnTo>
                  <a:pt x="43760" y="27007"/>
                </a:lnTo>
                <a:lnTo>
                  <a:pt x="41028" y="29911"/>
                </a:lnTo>
                <a:lnTo>
                  <a:pt x="39207" y="33831"/>
                </a:lnTo>
                <a:lnTo>
                  <a:pt x="37994" y="38429"/>
                </a:lnTo>
                <a:lnTo>
                  <a:pt x="37184" y="43479"/>
                </a:lnTo>
                <a:lnTo>
                  <a:pt x="35652" y="48829"/>
                </a:lnTo>
                <a:lnTo>
                  <a:pt x="33639" y="54381"/>
                </a:lnTo>
                <a:lnTo>
                  <a:pt x="31305" y="60066"/>
                </a:lnTo>
                <a:lnTo>
                  <a:pt x="28756" y="65841"/>
                </a:lnTo>
                <a:lnTo>
                  <a:pt x="23279" y="77549"/>
                </a:lnTo>
                <a:lnTo>
                  <a:pt x="20428" y="82457"/>
                </a:lnTo>
                <a:lnTo>
                  <a:pt x="17537" y="86721"/>
                </a:lnTo>
                <a:lnTo>
                  <a:pt x="14616" y="90556"/>
                </a:lnTo>
                <a:lnTo>
                  <a:pt x="11677" y="95097"/>
                </a:lnTo>
                <a:lnTo>
                  <a:pt x="8726" y="100109"/>
                </a:lnTo>
                <a:lnTo>
                  <a:pt x="5765" y="105435"/>
                </a:lnTo>
                <a:lnTo>
                  <a:pt x="3793" y="110970"/>
                </a:lnTo>
                <a:lnTo>
                  <a:pt x="2477" y="116644"/>
                </a:lnTo>
                <a:lnTo>
                  <a:pt x="1600" y="122411"/>
                </a:lnTo>
                <a:lnTo>
                  <a:pt x="1015" y="128240"/>
                </a:lnTo>
                <a:lnTo>
                  <a:pt x="625" y="134110"/>
                </a:lnTo>
                <a:lnTo>
                  <a:pt x="366" y="140008"/>
                </a:lnTo>
                <a:lnTo>
                  <a:pt x="77" y="151854"/>
                </a:lnTo>
                <a:lnTo>
                  <a:pt x="0" y="157790"/>
                </a:lnTo>
                <a:lnTo>
                  <a:pt x="1933" y="163732"/>
                </a:lnTo>
                <a:lnTo>
                  <a:pt x="5207" y="169678"/>
                </a:lnTo>
                <a:lnTo>
                  <a:pt x="9373" y="175627"/>
                </a:lnTo>
                <a:lnTo>
                  <a:pt x="14135" y="181577"/>
                </a:lnTo>
                <a:lnTo>
                  <a:pt x="19293" y="187528"/>
                </a:lnTo>
                <a:lnTo>
                  <a:pt x="24718" y="193479"/>
                </a:lnTo>
                <a:lnTo>
                  <a:pt x="30318" y="198439"/>
                </a:lnTo>
                <a:lnTo>
                  <a:pt x="36036" y="202738"/>
                </a:lnTo>
                <a:lnTo>
                  <a:pt x="41833" y="206596"/>
                </a:lnTo>
                <a:lnTo>
                  <a:pt x="48673" y="209168"/>
                </a:lnTo>
                <a:lnTo>
                  <a:pt x="56210" y="210883"/>
                </a:lnTo>
                <a:lnTo>
                  <a:pt x="64211" y="212026"/>
                </a:lnTo>
                <a:lnTo>
                  <a:pt x="72522" y="212788"/>
                </a:lnTo>
                <a:lnTo>
                  <a:pt x="81040" y="213296"/>
                </a:lnTo>
                <a:lnTo>
                  <a:pt x="89694" y="213635"/>
                </a:lnTo>
                <a:lnTo>
                  <a:pt x="98440" y="212869"/>
                </a:lnTo>
                <a:lnTo>
                  <a:pt x="107247" y="211366"/>
                </a:lnTo>
                <a:lnTo>
                  <a:pt x="116095" y="209371"/>
                </a:lnTo>
                <a:lnTo>
                  <a:pt x="123978" y="207050"/>
                </a:lnTo>
                <a:lnTo>
                  <a:pt x="131217" y="204509"/>
                </a:lnTo>
                <a:lnTo>
                  <a:pt x="138029" y="201824"/>
                </a:lnTo>
                <a:lnTo>
                  <a:pt x="144555" y="198049"/>
                </a:lnTo>
                <a:lnTo>
                  <a:pt x="150888" y="193548"/>
                </a:lnTo>
                <a:lnTo>
                  <a:pt x="157096" y="188563"/>
                </a:lnTo>
                <a:lnTo>
                  <a:pt x="162226" y="183256"/>
                </a:lnTo>
                <a:lnTo>
                  <a:pt x="166639" y="177733"/>
                </a:lnTo>
                <a:lnTo>
                  <a:pt x="170572" y="172067"/>
                </a:lnTo>
                <a:lnTo>
                  <a:pt x="174188" y="166305"/>
                </a:lnTo>
                <a:lnTo>
                  <a:pt x="177589" y="160479"/>
                </a:lnTo>
                <a:lnTo>
                  <a:pt x="180849" y="154611"/>
                </a:lnTo>
                <a:lnTo>
                  <a:pt x="183022" y="147722"/>
                </a:lnTo>
                <a:lnTo>
                  <a:pt x="184472" y="140153"/>
                </a:lnTo>
                <a:lnTo>
                  <a:pt x="185437" y="132131"/>
                </a:lnTo>
                <a:lnTo>
                  <a:pt x="185089" y="124798"/>
                </a:lnTo>
                <a:lnTo>
                  <a:pt x="183865" y="117925"/>
                </a:lnTo>
                <a:lnTo>
                  <a:pt x="182057" y="111359"/>
                </a:lnTo>
                <a:lnTo>
                  <a:pt x="179859" y="104997"/>
                </a:lnTo>
                <a:lnTo>
                  <a:pt x="177401" y="98771"/>
                </a:lnTo>
                <a:lnTo>
                  <a:pt x="174771" y="92637"/>
                </a:lnTo>
                <a:lnTo>
                  <a:pt x="171033" y="87555"/>
                </a:lnTo>
                <a:lnTo>
                  <a:pt x="166556" y="83174"/>
                </a:lnTo>
                <a:lnTo>
                  <a:pt x="161588" y="79262"/>
                </a:lnTo>
                <a:lnTo>
                  <a:pt x="156291" y="75661"/>
                </a:lnTo>
                <a:lnTo>
                  <a:pt x="150776" y="72269"/>
                </a:lnTo>
                <a:lnTo>
                  <a:pt x="145114" y="69015"/>
                </a:lnTo>
                <a:lnTo>
                  <a:pt x="139356" y="66846"/>
                </a:lnTo>
                <a:lnTo>
                  <a:pt x="133532" y="65400"/>
                </a:lnTo>
                <a:lnTo>
                  <a:pt x="127665" y="64436"/>
                </a:lnTo>
                <a:lnTo>
                  <a:pt x="121770" y="64785"/>
                </a:lnTo>
                <a:lnTo>
                  <a:pt x="115856" y="66011"/>
                </a:lnTo>
                <a:lnTo>
                  <a:pt x="109928" y="67820"/>
                </a:lnTo>
                <a:lnTo>
                  <a:pt x="103992" y="69025"/>
                </a:lnTo>
                <a:lnTo>
                  <a:pt x="98050" y="69829"/>
                </a:lnTo>
                <a:lnTo>
                  <a:pt x="92104" y="70365"/>
                </a:lnTo>
                <a:lnTo>
                  <a:pt x="87149" y="71715"/>
                </a:lnTo>
                <a:lnTo>
                  <a:pt x="82854" y="73607"/>
                </a:lnTo>
                <a:lnTo>
                  <a:pt x="78997" y="75860"/>
                </a:lnTo>
                <a:lnTo>
                  <a:pt x="75434" y="78355"/>
                </a:lnTo>
                <a:lnTo>
                  <a:pt x="72066" y="81010"/>
                </a:lnTo>
                <a:lnTo>
                  <a:pt x="62354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1" name="SMARTInkAnnotation771"/>
          <p:cNvSpPr/>
          <p:nvPr/>
        </p:nvSpPr>
        <p:spPr>
          <a:xfrm>
            <a:off x="8742673" y="1661044"/>
            <a:ext cx="276102" cy="401715"/>
          </a:xfrm>
          <a:custGeom>
            <a:avLst/>
            <a:gdLst/>
            <a:ahLst/>
            <a:cxnLst/>
            <a:rect l="0" t="0" r="0" b="0"/>
            <a:pathLst>
              <a:path w="276102" h="401715">
                <a:moveTo>
                  <a:pt x="26280" y="71315"/>
                </a:moveTo>
                <a:lnTo>
                  <a:pt x="21539" y="61834"/>
                </a:lnTo>
                <a:lnTo>
                  <a:pt x="19151" y="59042"/>
                </a:lnTo>
                <a:lnTo>
                  <a:pt x="16566" y="57180"/>
                </a:lnTo>
                <a:lnTo>
                  <a:pt x="11048" y="54119"/>
                </a:lnTo>
                <a:lnTo>
                  <a:pt x="5289" y="49451"/>
                </a:lnTo>
                <a:lnTo>
                  <a:pt x="3356" y="46817"/>
                </a:lnTo>
                <a:lnTo>
                  <a:pt x="0" y="37270"/>
                </a:lnTo>
                <a:lnTo>
                  <a:pt x="823" y="35720"/>
                </a:lnTo>
                <a:lnTo>
                  <a:pt x="9271" y="26103"/>
                </a:lnTo>
                <a:lnTo>
                  <a:pt x="11965" y="23315"/>
                </a:lnTo>
                <a:lnTo>
                  <a:pt x="20248" y="17570"/>
                </a:lnTo>
                <a:lnTo>
                  <a:pt x="25235" y="14649"/>
                </a:lnTo>
                <a:lnTo>
                  <a:pt x="33423" y="11404"/>
                </a:lnTo>
                <a:lnTo>
                  <a:pt x="41361" y="8969"/>
                </a:lnTo>
                <a:lnTo>
                  <a:pt x="46256" y="6931"/>
                </a:lnTo>
                <a:lnTo>
                  <a:pt x="51503" y="4580"/>
                </a:lnTo>
                <a:lnTo>
                  <a:pt x="56986" y="3013"/>
                </a:lnTo>
                <a:lnTo>
                  <a:pt x="62625" y="1968"/>
                </a:lnTo>
                <a:lnTo>
                  <a:pt x="68370" y="1271"/>
                </a:lnTo>
                <a:lnTo>
                  <a:pt x="74184" y="807"/>
                </a:lnTo>
                <a:lnTo>
                  <a:pt x="80044" y="497"/>
                </a:lnTo>
                <a:lnTo>
                  <a:pt x="91847" y="153"/>
                </a:lnTo>
                <a:lnTo>
                  <a:pt x="103707" y="0"/>
                </a:lnTo>
                <a:lnTo>
                  <a:pt x="108656" y="952"/>
                </a:lnTo>
                <a:lnTo>
                  <a:pt x="120360" y="6039"/>
                </a:lnTo>
                <a:lnTo>
                  <a:pt x="126963" y="7577"/>
                </a:lnTo>
                <a:lnTo>
                  <a:pt x="133205" y="10906"/>
                </a:lnTo>
                <a:lnTo>
                  <a:pt x="139287" y="15694"/>
                </a:lnTo>
                <a:lnTo>
                  <a:pt x="145296" y="21128"/>
                </a:lnTo>
                <a:lnTo>
                  <a:pt x="147296" y="24959"/>
                </a:lnTo>
                <a:lnTo>
                  <a:pt x="149518" y="34507"/>
                </a:lnTo>
                <a:lnTo>
                  <a:pt x="150769" y="46298"/>
                </a:lnTo>
                <a:lnTo>
                  <a:pt x="148415" y="55566"/>
                </a:lnTo>
                <a:lnTo>
                  <a:pt x="144062" y="66300"/>
                </a:lnTo>
                <a:lnTo>
                  <a:pt x="138821" y="77685"/>
                </a:lnTo>
                <a:lnTo>
                  <a:pt x="135041" y="82507"/>
                </a:lnTo>
                <a:lnTo>
                  <a:pt x="130537" y="86714"/>
                </a:lnTo>
                <a:lnTo>
                  <a:pt x="125550" y="90511"/>
                </a:lnTo>
                <a:lnTo>
                  <a:pt x="120241" y="95026"/>
                </a:lnTo>
                <a:lnTo>
                  <a:pt x="114717" y="100021"/>
                </a:lnTo>
                <a:lnTo>
                  <a:pt x="109050" y="105335"/>
                </a:lnTo>
                <a:lnTo>
                  <a:pt x="102296" y="109871"/>
                </a:lnTo>
                <a:lnTo>
                  <a:pt x="94817" y="113886"/>
                </a:lnTo>
                <a:lnTo>
                  <a:pt x="86855" y="117555"/>
                </a:lnTo>
                <a:lnTo>
                  <a:pt x="79561" y="120001"/>
                </a:lnTo>
                <a:lnTo>
                  <a:pt x="72715" y="121632"/>
                </a:lnTo>
                <a:lnTo>
                  <a:pt x="66167" y="122719"/>
                </a:lnTo>
                <a:lnTo>
                  <a:pt x="60808" y="124436"/>
                </a:lnTo>
                <a:lnTo>
                  <a:pt x="52209" y="128990"/>
                </a:lnTo>
                <a:lnTo>
                  <a:pt x="45080" y="131675"/>
                </a:lnTo>
                <a:lnTo>
                  <a:pt x="38605" y="132868"/>
                </a:lnTo>
                <a:lnTo>
                  <a:pt x="31364" y="133540"/>
                </a:lnTo>
                <a:lnTo>
                  <a:pt x="31655" y="133635"/>
                </a:lnTo>
                <a:lnTo>
                  <a:pt x="32840" y="133697"/>
                </a:lnTo>
                <a:lnTo>
                  <a:pt x="39448" y="131121"/>
                </a:lnTo>
                <a:lnTo>
                  <a:pt x="43988" y="129045"/>
                </a:lnTo>
                <a:lnTo>
                  <a:pt x="49992" y="127661"/>
                </a:lnTo>
                <a:lnTo>
                  <a:pt x="56970" y="126739"/>
                </a:lnTo>
                <a:lnTo>
                  <a:pt x="64599" y="126124"/>
                </a:lnTo>
                <a:lnTo>
                  <a:pt x="73655" y="125714"/>
                </a:lnTo>
                <a:lnTo>
                  <a:pt x="94298" y="125258"/>
                </a:lnTo>
                <a:lnTo>
                  <a:pt x="171112" y="124926"/>
                </a:lnTo>
                <a:lnTo>
                  <a:pt x="183359" y="125907"/>
                </a:lnTo>
                <a:lnTo>
                  <a:pt x="195492" y="127554"/>
                </a:lnTo>
                <a:lnTo>
                  <a:pt x="207548" y="129643"/>
                </a:lnTo>
                <a:lnTo>
                  <a:pt x="217571" y="133021"/>
                </a:lnTo>
                <a:lnTo>
                  <a:pt x="226236" y="137257"/>
                </a:lnTo>
                <a:lnTo>
                  <a:pt x="233998" y="142066"/>
                </a:lnTo>
                <a:lnTo>
                  <a:pt x="241157" y="147256"/>
                </a:lnTo>
                <a:lnTo>
                  <a:pt x="247915" y="152700"/>
                </a:lnTo>
                <a:lnTo>
                  <a:pt x="254403" y="158314"/>
                </a:lnTo>
                <a:lnTo>
                  <a:pt x="259721" y="164041"/>
                </a:lnTo>
                <a:lnTo>
                  <a:pt x="268276" y="175696"/>
                </a:lnTo>
                <a:lnTo>
                  <a:pt x="270954" y="182574"/>
                </a:lnTo>
                <a:lnTo>
                  <a:pt x="272740" y="190136"/>
                </a:lnTo>
                <a:lnTo>
                  <a:pt x="273931" y="198155"/>
                </a:lnTo>
                <a:lnTo>
                  <a:pt x="274724" y="205484"/>
                </a:lnTo>
                <a:lnTo>
                  <a:pt x="275253" y="212355"/>
                </a:lnTo>
                <a:lnTo>
                  <a:pt x="275605" y="218920"/>
                </a:lnTo>
                <a:lnTo>
                  <a:pt x="275997" y="234152"/>
                </a:lnTo>
                <a:lnTo>
                  <a:pt x="276101" y="242381"/>
                </a:lnTo>
                <a:lnTo>
                  <a:pt x="275179" y="249851"/>
                </a:lnTo>
                <a:lnTo>
                  <a:pt x="273571" y="256816"/>
                </a:lnTo>
                <a:lnTo>
                  <a:pt x="271508" y="263443"/>
                </a:lnTo>
                <a:lnTo>
                  <a:pt x="269140" y="269846"/>
                </a:lnTo>
                <a:lnTo>
                  <a:pt x="261067" y="289330"/>
                </a:lnTo>
                <a:lnTo>
                  <a:pt x="255314" y="305132"/>
                </a:lnTo>
                <a:lnTo>
                  <a:pt x="249451" y="316786"/>
                </a:lnTo>
                <a:lnTo>
                  <a:pt x="243537" y="326265"/>
                </a:lnTo>
                <a:lnTo>
                  <a:pt x="237601" y="337093"/>
                </a:lnTo>
                <a:lnTo>
                  <a:pt x="229010" y="348519"/>
                </a:lnTo>
                <a:lnTo>
                  <a:pt x="223942" y="354344"/>
                </a:lnTo>
                <a:lnTo>
                  <a:pt x="215663" y="366109"/>
                </a:lnTo>
                <a:lnTo>
                  <a:pt x="208677" y="376960"/>
                </a:lnTo>
                <a:lnTo>
                  <a:pt x="202264" y="385089"/>
                </a:lnTo>
                <a:lnTo>
                  <a:pt x="196107" y="392010"/>
                </a:lnTo>
                <a:lnTo>
                  <a:pt x="187015" y="4017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2" name="SMARTInkAnnotation772"/>
          <p:cNvSpPr/>
          <p:nvPr/>
        </p:nvSpPr>
        <p:spPr>
          <a:xfrm>
            <a:off x="8474273" y="1419820"/>
            <a:ext cx="44650" cy="26790"/>
          </a:xfrm>
          <a:custGeom>
            <a:avLst/>
            <a:gdLst/>
            <a:ahLst/>
            <a:cxnLst/>
            <a:rect l="0" t="0" r="0" b="0"/>
            <a:pathLst>
              <a:path w="44650" h="26790">
                <a:moveTo>
                  <a:pt x="44649" y="26789"/>
                </a:moveTo>
                <a:lnTo>
                  <a:pt x="27479" y="9620"/>
                </a:lnTo>
                <a:lnTo>
                  <a:pt x="22288" y="6413"/>
                </a:lnTo>
                <a:lnTo>
                  <a:pt x="16843" y="4276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3" name="SMARTInkAnnotation773"/>
          <p:cNvSpPr/>
          <p:nvPr/>
        </p:nvSpPr>
        <p:spPr>
          <a:xfrm>
            <a:off x="7474877" y="1331361"/>
            <a:ext cx="1632382" cy="1434886"/>
          </a:xfrm>
          <a:custGeom>
            <a:avLst/>
            <a:gdLst/>
            <a:ahLst/>
            <a:cxnLst/>
            <a:rect l="0" t="0" r="0" b="0"/>
            <a:pathLst>
              <a:path w="1632382" h="1434886">
                <a:moveTo>
                  <a:pt x="865451" y="70600"/>
                </a:moveTo>
                <a:lnTo>
                  <a:pt x="815605" y="71592"/>
                </a:lnTo>
                <a:lnTo>
                  <a:pt x="754258" y="86823"/>
                </a:lnTo>
                <a:lnTo>
                  <a:pt x="709363" y="102637"/>
                </a:lnTo>
                <a:lnTo>
                  <a:pt x="658799" y="124741"/>
                </a:lnTo>
                <a:lnTo>
                  <a:pt x="623785" y="137988"/>
                </a:lnTo>
                <a:lnTo>
                  <a:pt x="575344" y="166083"/>
                </a:lnTo>
                <a:lnTo>
                  <a:pt x="463524" y="246405"/>
                </a:lnTo>
                <a:lnTo>
                  <a:pt x="415853" y="282984"/>
                </a:lnTo>
                <a:lnTo>
                  <a:pt x="365458" y="325792"/>
                </a:lnTo>
                <a:lnTo>
                  <a:pt x="334000" y="358644"/>
                </a:lnTo>
                <a:lnTo>
                  <a:pt x="300837" y="390442"/>
                </a:lnTo>
                <a:lnTo>
                  <a:pt x="267246" y="422104"/>
                </a:lnTo>
                <a:lnTo>
                  <a:pt x="235780" y="456019"/>
                </a:lnTo>
                <a:lnTo>
                  <a:pt x="205259" y="490936"/>
                </a:lnTo>
                <a:lnTo>
                  <a:pt x="145243" y="561859"/>
                </a:lnTo>
                <a:lnTo>
                  <a:pt x="118056" y="597508"/>
                </a:lnTo>
                <a:lnTo>
                  <a:pt x="93736" y="634187"/>
                </a:lnTo>
                <a:lnTo>
                  <a:pt x="73006" y="673640"/>
                </a:lnTo>
                <a:lnTo>
                  <a:pt x="44600" y="730159"/>
                </a:lnTo>
                <a:lnTo>
                  <a:pt x="29009" y="769211"/>
                </a:lnTo>
                <a:lnTo>
                  <a:pt x="16456" y="808727"/>
                </a:lnTo>
                <a:lnTo>
                  <a:pt x="7571" y="846133"/>
                </a:lnTo>
                <a:lnTo>
                  <a:pt x="2960" y="885247"/>
                </a:lnTo>
                <a:lnTo>
                  <a:pt x="911" y="923798"/>
                </a:lnTo>
                <a:lnTo>
                  <a:pt x="0" y="957468"/>
                </a:lnTo>
                <a:lnTo>
                  <a:pt x="4887" y="991615"/>
                </a:lnTo>
                <a:lnTo>
                  <a:pt x="12681" y="1025643"/>
                </a:lnTo>
                <a:lnTo>
                  <a:pt x="19452" y="1057303"/>
                </a:lnTo>
                <a:lnTo>
                  <a:pt x="31061" y="1090556"/>
                </a:lnTo>
                <a:lnTo>
                  <a:pt x="46143" y="1124187"/>
                </a:lnTo>
                <a:lnTo>
                  <a:pt x="62767" y="1155671"/>
                </a:lnTo>
                <a:lnTo>
                  <a:pt x="88861" y="1196546"/>
                </a:lnTo>
                <a:lnTo>
                  <a:pt x="120185" y="1238533"/>
                </a:lnTo>
                <a:lnTo>
                  <a:pt x="154601" y="1277652"/>
                </a:lnTo>
                <a:lnTo>
                  <a:pt x="194674" y="1309638"/>
                </a:lnTo>
                <a:lnTo>
                  <a:pt x="242708" y="1337967"/>
                </a:lnTo>
                <a:lnTo>
                  <a:pt x="277129" y="1356187"/>
                </a:lnTo>
                <a:lnTo>
                  <a:pt x="313264" y="1373214"/>
                </a:lnTo>
                <a:lnTo>
                  <a:pt x="352475" y="1387396"/>
                </a:lnTo>
                <a:lnTo>
                  <a:pt x="393053" y="1400314"/>
                </a:lnTo>
                <a:lnTo>
                  <a:pt x="435231" y="1411677"/>
                </a:lnTo>
                <a:lnTo>
                  <a:pt x="480434" y="1420035"/>
                </a:lnTo>
                <a:lnTo>
                  <a:pt x="526983" y="1424411"/>
                </a:lnTo>
                <a:lnTo>
                  <a:pt x="574130" y="1427348"/>
                </a:lnTo>
                <a:lnTo>
                  <a:pt x="621543" y="1431961"/>
                </a:lnTo>
                <a:lnTo>
                  <a:pt x="669074" y="1434673"/>
                </a:lnTo>
                <a:lnTo>
                  <a:pt x="716656" y="1434885"/>
                </a:lnTo>
                <a:lnTo>
                  <a:pt x="764263" y="1431673"/>
                </a:lnTo>
                <a:lnTo>
                  <a:pt x="811879" y="1424292"/>
                </a:lnTo>
                <a:lnTo>
                  <a:pt x="859501" y="1414397"/>
                </a:lnTo>
                <a:lnTo>
                  <a:pt x="930936" y="1397670"/>
                </a:lnTo>
                <a:lnTo>
                  <a:pt x="978561" y="1386028"/>
                </a:lnTo>
                <a:lnTo>
                  <a:pt x="1026186" y="1368948"/>
                </a:lnTo>
                <a:lnTo>
                  <a:pt x="1073811" y="1349120"/>
                </a:lnTo>
                <a:lnTo>
                  <a:pt x="1121436" y="1330386"/>
                </a:lnTo>
                <a:lnTo>
                  <a:pt x="1166414" y="1306846"/>
                </a:lnTo>
                <a:lnTo>
                  <a:pt x="1209556" y="1280839"/>
                </a:lnTo>
                <a:lnTo>
                  <a:pt x="1251882" y="1256052"/>
                </a:lnTo>
                <a:lnTo>
                  <a:pt x="1291198" y="1229160"/>
                </a:lnTo>
                <a:lnTo>
                  <a:pt x="1328515" y="1200672"/>
                </a:lnTo>
                <a:lnTo>
                  <a:pt x="1364945" y="1171474"/>
                </a:lnTo>
                <a:lnTo>
                  <a:pt x="1398334" y="1139314"/>
                </a:lnTo>
                <a:lnTo>
                  <a:pt x="1428718" y="1105178"/>
                </a:lnTo>
                <a:lnTo>
                  <a:pt x="1455451" y="1070162"/>
                </a:lnTo>
                <a:lnTo>
                  <a:pt x="1480561" y="1032110"/>
                </a:lnTo>
                <a:lnTo>
                  <a:pt x="1503958" y="993039"/>
                </a:lnTo>
                <a:lnTo>
                  <a:pt x="1524279" y="955830"/>
                </a:lnTo>
                <a:lnTo>
                  <a:pt x="1552453" y="901414"/>
                </a:lnTo>
                <a:lnTo>
                  <a:pt x="1567991" y="862853"/>
                </a:lnTo>
                <a:lnTo>
                  <a:pt x="1581512" y="822564"/>
                </a:lnTo>
                <a:lnTo>
                  <a:pt x="1600280" y="760835"/>
                </a:lnTo>
                <a:lnTo>
                  <a:pt x="1612398" y="719345"/>
                </a:lnTo>
                <a:lnTo>
                  <a:pt x="1621752" y="677754"/>
                </a:lnTo>
                <a:lnTo>
                  <a:pt x="1628225" y="636118"/>
                </a:lnTo>
                <a:lnTo>
                  <a:pt x="1631102" y="594462"/>
                </a:lnTo>
                <a:lnTo>
                  <a:pt x="1632381" y="552797"/>
                </a:lnTo>
                <a:lnTo>
                  <a:pt x="1630966" y="512121"/>
                </a:lnTo>
                <a:lnTo>
                  <a:pt x="1623721" y="474199"/>
                </a:lnTo>
                <a:lnTo>
                  <a:pt x="1613886" y="434855"/>
                </a:lnTo>
                <a:lnTo>
                  <a:pt x="1602902" y="395210"/>
                </a:lnTo>
                <a:lnTo>
                  <a:pt x="1591404" y="357746"/>
                </a:lnTo>
                <a:lnTo>
                  <a:pt x="1574388" y="321252"/>
                </a:lnTo>
                <a:lnTo>
                  <a:pt x="1554590" y="285188"/>
                </a:lnTo>
                <a:lnTo>
                  <a:pt x="1535868" y="249316"/>
                </a:lnTo>
                <a:lnTo>
                  <a:pt x="1514979" y="216175"/>
                </a:lnTo>
                <a:lnTo>
                  <a:pt x="1491474" y="184910"/>
                </a:lnTo>
                <a:lnTo>
                  <a:pt x="1450350" y="140409"/>
                </a:lnTo>
                <a:lnTo>
                  <a:pt x="1406745" y="102639"/>
                </a:lnTo>
                <a:lnTo>
                  <a:pt x="1361414" y="72156"/>
                </a:lnTo>
                <a:lnTo>
                  <a:pt x="1327973" y="53432"/>
                </a:lnTo>
                <a:lnTo>
                  <a:pt x="1290621" y="35189"/>
                </a:lnTo>
                <a:lnTo>
                  <a:pt x="1249876" y="19143"/>
                </a:lnTo>
                <a:lnTo>
                  <a:pt x="1205309" y="8704"/>
                </a:lnTo>
                <a:lnTo>
                  <a:pt x="1159043" y="3403"/>
                </a:lnTo>
                <a:lnTo>
                  <a:pt x="1110038" y="1047"/>
                </a:lnTo>
                <a:lnTo>
                  <a:pt x="1055185" y="0"/>
                </a:lnTo>
                <a:lnTo>
                  <a:pt x="1027659" y="1705"/>
                </a:lnTo>
                <a:lnTo>
                  <a:pt x="1000379" y="4826"/>
                </a:lnTo>
                <a:lnTo>
                  <a:pt x="973262" y="8892"/>
                </a:lnTo>
                <a:lnTo>
                  <a:pt x="946255" y="13586"/>
                </a:lnTo>
                <a:lnTo>
                  <a:pt x="892435" y="24094"/>
                </a:lnTo>
                <a:lnTo>
                  <a:pt x="866572" y="31658"/>
                </a:lnTo>
                <a:lnTo>
                  <a:pt x="816672" y="50647"/>
                </a:lnTo>
                <a:lnTo>
                  <a:pt x="768035" y="72315"/>
                </a:lnTo>
                <a:lnTo>
                  <a:pt x="719959" y="97159"/>
                </a:lnTo>
                <a:lnTo>
                  <a:pt x="672134" y="128045"/>
                </a:lnTo>
                <a:lnTo>
                  <a:pt x="627066" y="161615"/>
                </a:lnTo>
                <a:lnTo>
                  <a:pt x="581901" y="199356"/>
                </a:lnTo>
                <a:lnTo>
                  <a:pt x="557354" y="221922"/>
                </a:lnTo>
                <a:lnTo>
                  <a:pt x="481475" y="2938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59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/>
              <a:t>Re-Cap…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sz="2800" dirty="0" smtClean="0">
              <a:hlinkClick r:id="rId2"/>
            </a:endParaRPr>
          </a:p>
          <a:p>
            <a:pPr marL="0" indent="0" algn="ctr">
              <a:buNone/>
            </a:pPr>
            <a:endParaRPr lang="en-CA" sz="2800" dirty="0" smtClean="0">
              <a:hlinkClick r:id="rId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27687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hlinkClick r:id="rId3"/>
              </a:rPr>
              <a:t>http://www.youtube.com/watch?v=cc8sUv2SuaY&amp;feature=related</a:t>
            </a:r>
            <a:r>
              <a:rPr lang="en-CA" sz="2400" dirty="0" smtClean="0"/>
              <a:t>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331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Eliminating Waste Products…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 smtClean="0"/>
              <a:t>The lungs eliminate CO</a:t>
            </a:r>
            <a:r>
              <a:rPr lang="en-CA" baseline="-25000" dirty="0" smtClean="0"/>
              <a:t>2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The skin eliminates small quantities of Urea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The liver transforms toxins into soluble compounds that can be eliminated by the kidneys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The kidneys are the MAIN excretory organ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 descr="http://images.teamsugar.com/files/upl1/1/12981/51_2008/c4c7cc016142665a_shower.xlarg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3" t="35887" r="26115" b="4871"/>
          <a:stretch/>
        </p:blipFill>
        <p:spPr bwMode="auto">
          <a:xfrm>
            <a:off x="4355976" y="3897332"/>
            <a:ext cx="3319825" cy="24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9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v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20" r="33920"/>
          <a:stretch/>
        </p:blipFill>
        <p:spPr bwMode="auto">
          <a:xfrm>
            <a:off x="5381624" y="3573016"/>
            <a:ext cx="37623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Eliminating Waste Products…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 smtClean="0"/>
              <a:t>The lungs eliminate CO</a:t>
            </a:r>
            <a:r>
              <a:rPr lang="en-CA" baseline="-25000" dirty="0" smtClean="0"/>
              <a:t>2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The skin eliminates small quantities of Urea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The liver transforms toxins into soluble compounds that can be eliminated by the kidneys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The kidneys are the MAIN excretory organ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59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Eliminating Waste Products…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 smtClean="0"/>
              <a:t>The lungs eliminate CO</a:t>
            </a:r>
            <a:r>
              <a:rPr lang="en-CA" baseline="-25000" dirty="0" smtClean="0"/>
              <a:t>2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The skin eliminates small quantities of Urea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The liver transforms toxins into soluble compounds that can be eliminated by the kidneys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The kidneys are the MAIN excretory organ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81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Kidneys’ 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b="1" dirty="0" smtClean="0">
                <a:solidFill>
                  <a:srgbClr val="FF0000"/>
                </a:solidFill>
              </a:rPr>
              <a:t>Remove waste products</a:t>
            </a:r>
          </a:p>
          <a:p>
            <a:pPr marL="514350" indent="-514350">
              <a:buFont typeface="+mj-lt"/>
              <a:buAutoNum type="arabicPeriod"/>
            </a:pPr>
            <a:endParaRPr lang="en-CA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>
                <a:solidFill>
                  <a:srgbClr val="FF0000"/>
                </a:solidFill>
              </a:rPr>
              <a:t>Balance blood pH and </a:t>
            </a:r>
          </a:p>
          <a:p>
            <a:pPr marL="0" indent="0">
              <a:buNone/>
            </a:pPr>
            <a:r>
              <a:rPr lang="en-CA" b="1" dirty="0">
                <a:solidFill>
                  <a:srgbClr val="FF0000"/>
                </a:solidFill>
              </a:rPr>
              <a:t> </a:t>
            </a:r>
            <a:r>
              <a:rPr lang="en-CA" b="1" dirty="0" smtClean="0">
                <a:solidFill>
                  <a:srgbClr val="FF0000"/>
                </a:solidFill>
              </a:rPr>
              <a:t>     metabolites</a:t>
            </a:r>
          </a:p>
          <a:p>
            <a:pPr marL="514350" indent="-514350">
              <a:buFont typeface="+mj-lt"/>
              <a:buAutoNum type="arabicPeriod"/>
            </a:pPr>
            <a:endParaRPr lang="en-CA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>
                <a:solidFill>
                  <a:srgbClr val="FF0000"/>
                </a:solidFill>
              </a:rPr>
              <a:t>Maintain water balance 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t2.gstatic.com/images?q=tbn:ANd9GcRN1GVtWZMXJlbJlEr6al4ewgTObO4ZPifDe7PPtXvph0oTo9mu9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9055" r="33109"/>
          <a:stretch/>
        </p:blipFill>
        <p:spPr bwMode="auto">
          <a:xfrm>
            <a:off x="6012160" y="2852936"/>
            <a:ext cx="2279604" cy="367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9887628">
            <a:off x="8039737" y="2822589"/>
            <a:ext cx="50405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 rot="1473495">
            <a:off x="7986904" y="5275323"/>
            <a:ext cx="50405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90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… this process is called </a:t>
            </a:r>
            <a:r>
              <a:rPr lang="en-CA" b="1" u="sng" dirty="0" smtClean="0">
                <a:solidFill>
                  <a:srgbClr val="FF0000"/>
                </a:solidFill>
              </a:rPr>
              <a:t>Deamination</a:t>
            </a:r>
            <a:endParaRPr lang="en-CA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en-CA" dirty="0" smtClean="0"/>
              <a:t>Occurs in the Liver</a:t>
            </a:r>
          </a:p>
          <a:p>
            <a:r>
              <a:rPr lang="en-CA" dirty="0" smtClean="0"/>
              <a:t>Produces the </a:t>
            </a:r>
            <a:r>
              <a:rPr lang="en-CA" u="sng" dirty="0" smtClean="0"/>
              <a:t>harmful</a:t>
            </a:r>
            <a:r>
              <a:rPr lang="en-CA" dirty="0" smtClean="0"/>
              <a:t> </a:t>
            </a:r>
            <a:r>
              <a:rPr lang="en-CA" dirty="0" err="1" smtClean="0"/>
              <a:t>byproduct</a:t>
            </a:r>
            <a:r>
              <a:rPr lang="en-CA" dirty="0" smtClean="0"/>
              <a:t>, </a:t>
            </a:r>
            <a:r>
              <a:rPr lang="en-CA" b="1" dirty="0" smtClean="0"/>
              <a:t>AMMONIA</a:t>
            </a:r>
            <a:endParaRPr lang="en-CA" b="1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2" descr="Liv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20" t="26313" r="33920" b="28597"/>
          <a:stretch/>
        </p:blipFill>
        <p:spPr bwMode="auto">
          <a:xfrm>
            <a:off x="2627784" y="4365104"/>
            <a:ext cx="5147601" cy="18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9584" y="476672"/>
            <a:ext cx="7470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smtClean="0"/>
              <a:t>Amino acids in the body contain an amino group (NH</a:t>
            </a:r>
            <a:r>
              <a:rPr lang="en-CA" sz="3200" baseline="-25000" dirty="0" smtClean="0"/>
              <a:t>2</a:t>
            </a:r>
            <a:r>
              <a:rPr lang="en-CA" sz="3200" dirty="0" smtClean="0"/>
              <a:t>) that must be discarded </a:t>
            </a:r>
          </a:p>
        </p:txBody>
      </p:sp>
    </p:spTree>
    <p:extLst>
      <p:ext uri="{BB962C8B-B14F-4D97-AF65-F5344CB8AC3E}">
        <p14:creationId xmlns:p14="http://schemas.microsoft.com/office/powerpoint/2010/main" val="103376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9766DC380EC41B0C646DC6BEDE1C2" ma:contentTypeVersion="0" ma:contentTypeDescription="Create a new document." ma:contentTypeScope="" ma:versionID="46df14caedb83cc47a62a714c32e4e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D0E9BA-70F4-4F8F-8A5F-6F1785CBB444}"/>
</file>

<file path=customXml/itemProps2.xml><?xml version="1.0" encoding="utf-8"?>
<ds:datastoreItem xmlns:ds="http://schemas.openxmlformats.org/officeDocument/2006/customXml" ds:itemID="{78C857E8-3F3A-43D6-AAD5-53873DA558D2}"/>
</file>

<file path=customXml/itemProps3.xml><?xml version="1.0" encoding="utf-8"?>
<ds:datastoreItem xmlns:ds="http://schemas.openxmlformats.org/officeDocument/2006/customXml" ds:itemID="{0D2524CE-7AC0-4D06-A442-090193A9A824}"/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1108</Words>
  <Application>Microsoft Office PowerPoint</Application>
  <PresentationFormat>On-screen Show (4:3)</PresentationFormat>
  <Paragraphs>309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UPCOMING SCHEDULE:</vt:lpstr>
      <vt:lpstr>The Excretory System</vt:lpstr>
      <vt:lpstr>The Excretory System:</vt:lpstr>
      <vt:lpstr>Eliminating Waste Products…</vt:lpstr>
      <vt:lpstr>Eliminating Waste Products…</vt:lpstr>
      <vt:lpstr>Eliminating Waste Products…</vt:lpstr>
      <vt:lpstr>Eliminating Waste Products…</vt:lpstr>
      <vt:lpstr>The Kidneys’ Functions</vt:lpstr>
      <vt:lpstr>… this process is called Deamination</vt:lpstr>
      <vt:lpstr>PowerPoint Presentation</vt:lpstr>
      <vt:lpstr>Both Uric Acid and Urea are removed from Excreted by the KIDNEYS</vt:lpstr>
      <vt:lpstr>Anatomy of the Urinary System</vt:lpstr>
      <vt:lpstr>Male vs. Female</vt:lpstr>
      <vt:lpstr>Cross Section of a Kidney</vt:lpstr>
      <vt:lpstr>The Excretory System:</vt:lpstr>
      <vt:lpstr>The Excretory System:</vt:lpstr>
      <vt:lpstr>THE NEPHRON</vt:lpstr>
      <vt:lpstr>THE NEPHRON</vt:lpstr>
      <vt:lpstr>THE NEPHRON</vt:lpstr>
      <vt:lpstr>THE NEPHRON</vt:lpstr>
      <vt:lpstr>THE NEPHRON</vt:lpstr>
      <vt:lpstr>THE NEPHRON</vt:lpstr>
      <vt:lpstr>THE NEPHRON</vt:lpstr>
      <vt:lpstr>THE NEPHRON</vt:lpstr>
      <vt:lpstr>THE NEPHRON</vt:lpstr>
      <vt:lpstr>THE NEPHRON</vt:lpstr>
      <vt:lpstr>PowerPoint Presentation</vt:lpstr>
      <vt:lpstr>The Hard Working Kidneys…</vt:lpstr>
      <vt:lpstr>The Formation       and Disposal of </vt:lpstr>
      <vt:lpstr>The Formation       and Disposal of </vt:lpstr>
      <vt:lpstr>The Formation       and Disposal of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Re-Cap…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Patrick Shackleford</cp:lastModifiedBy>
  <cp:revision>54</cp:revision>
  <cp:lastPrinted>2012-05-02T13:47:50Z</cp:lastPrinted>
  <dcterms:created xsi:type="dcterms:W3CDTF">2012-04-11T21:28:07Z</dcterms:created>
  <dcterms:modified xsi:type="dcterms:W3CDTF">2012-05-03T15:19:58Z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0x010100FA99766DC380EC41B0C646DC6BEDE1C2</vt:lpwstr>
  </property>
</Properties>
</file>